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0693400" cy="7561263"/>
  <p:notesSz cx="6858000" cy="9144000"/>
  <p:defaultTextStyle>
    <a:defPPr>
      <a:defRPr lang="fr-FR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350" y="-96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ctangle à coins arrondis 12"/>
          <p:cNvSpPr/>
          <p:nvPr/>
        </p:nvSpPr>
        <p:spPr>
          <a:xfrm>
            <a:off x="76380" y="76909"/>
            <a:ext cx="10540638" cy="73784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514898" y="3528589"/>
            <a:ext cx="7485380" cy="1764295"/>
          </a:xfrm>
        </p:spPr>
        <p:txBody>
          <a:bodyPr/>
          <a:lstStyle>
            <a:lvl1pPr marL="0" indent="0" algn="ctr">
              <a:buNone/>
              <a:defRPr sz="3000">
                <a:solidFill>
                  <a:schemeClr val="tx2"/>
                </a:solidFill>
              </a:defRPr>
            </a:lvl1pPr>
            <a:lvl2pPr marL="521528" indent="0" algn="ctr">
              <a:buNone/>
            </a:lvl2pPr>
            <a:lvl3pPr marL="1043056" indent="0" algn="ctr">
              <a:buNone/>
            </a:lvl3pPr>
            <a:lvl4pPr marL="1564584" indent="0" algn="ctr">
              <a:buNone/>
            </a:lvl4pPr>
            <a:lvl5pPr marL="2086112" indent="0" algn="ctr">
              <a:buNone/>
            </a:lvl5pPr>
            <a:lvl6pPr marL="2607640" indent="0" algn="ctr">
              <a:buNone/>
            </a:lvl6pPr>
            <a:lvl7pPr marL="3129168" indent="0" algn="ctr">
              <a:buNone/>
            </a:lvl7pPr>
            <a:lvl8pPr marL="3650696" indent="0" algn="ctr">
              <a:buNone/>
            </a:lvl8pPr>
            <a:lvl9pPr marL="4172224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600">
                <a:solidFill>
                  <a:srgbClr val="FFFFFF"/>
                </a:solidFill>
              </a:defRPr>
            </a:lvl1pPr>
          </a:lstStyle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3595" y="1597924"/>
            <a:ext cx="10550186" cy="1683973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73595" y="1539949"/>
            <a:ext cx="10550186" cy="13294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73595" y="3281893"/>
            <a:ext cx="10550186" cy="12186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534670" y="1660358"/>
            <a:ext cx="9624060" cy="1620771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52715" y="302805"/>
            <a:ext cx="2352548" cy="6451578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069340" y="302804"/>
            <a:ext cx="6505152" cy="6451578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1069340" y="1596267"/>
            <a:ext cx="9089390" cy="5040842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ctangle à coins arrondis 9"/>
          <p:cNvSpPr/>
          <p:nvPr/>
        </p:nvSpPr>
        <p:spPr>
          <a:xfrm>
            <a:off x="76380" y="76909"/>
            <a:ext cx="10540638" cy="7378462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44705" y="1050176"/>
            <a:ext cx="9089390" cy="1501751"/>
          </a:xfrm>
        </p:spPr>
        <p:txBody>
          <a:bodyPr anchor="b" anchorCtr="0"/>
          <a:lstStyle>
            <a:lvl1pPr algn="l">
              <a:buNone/>
              <a:defRPr sz="4600" b="0" cap="none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44705" y="2809220"/>
            <a:ext cx="9089390" cy="1475496"/>
          </a:xfrm>
        </p:spPr>
        <p:txBody>
          <a:bodyPr anchor="t" anchorCtr="0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935672" y="6805137"/>
            <a:ext cx="4678363" cy="50408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 flipV="1">
            <a:off x="81174" y="2620565"/>
            <a:ext cx="10540805" cy="10081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80863" y="2581585"/>
            <a:ext cx="10541116" cy="504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79881" y="2722055"/>
            <a:ext cx="10542098" cy="50408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71094" y="6845464"/>
            <a:ext cx="534670" cy="504084"/>
          </a:xfrm>
        </p:spPr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"/>
          </p:nvPr>
        </p:nvSpPr>
        <p:spPr>
          <a:xfrm>
            <a:off x="1069340" y="1596267"/>
            <a:ext cx="4384294" cy="5040842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2"/>
          </p:nvPr>
        </p:nvSpPr>
        <p:spPr>
          <a:xfrm>
            <a:off x="5769980" y="1596267"/>
            <a:ext cx="4384294" cy="5040842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340" y="301050"/>
            <a:ext cx="9089390" cy="1260211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340" y="1596267"/>
            <a:ext cx="4366472" cy="840140"/>
          </a:xfrm>
          <a:noFill/>
          <a:ln w="12700" cap="sq" cmpd="sng" algn="ctr">
            <a:noFill/>
            <a:prstDash val="solid"/>
          </a:ln>
        </p:spPr>
        <p:txBody>
          <a:bodyPr lIns="104306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5792258" y="1596267"/>
            <a:ext cx="4366472" cy="840140"/>
          </a:xfrm>
          <a:noFill/>
          <a:ln w="12700" cap="sq" cmpd="sng" algn="ctr">
            <a:noFill/>
            <a:prstDash val="solid"/>
          </a:ln>
        </p:spPr>
        <p:txBody>
          <a:bodyPr lIns="104306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300" b="1"/>
            </a:lvl2pPr>
            <a:lvl3pPr>
              <a:buNone/>
              <a:defRPr sz="21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2"/>
          </p:nvPr>
        </p:nvSpPr>
        <p:spPr>
          <a:xfrm>
            <a:off x="1069340" y="2478414"/>
            <a:ext cx="4366472" cy="4284716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4"/>
          </p:nvPr>
        </p:nvSpPr>
        <p:spPr>
          <a:xfrm>
            <a:off x="5792258" y="2478414"/>
            <a:ext cx="4366472" cy="4284716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ctangle à coins arrondis 8"/>
          <p:cNvSpPr/>
          <p:nvPr/>
        </p:nvSpPr>
        <p:spPr>
          <a:xfrm>
            <a:off x="74854" y="76908"/>
            <a:ext cx="10540638" cy="737979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340" y="301050"/>
            <a:ext cx="9089390" cy="1260211"/>
          </a:xfrm>
        </p:spPr>
        <p:txBody>
          <a:bodyPr anchor="b" anchorCtr="0"/>
          <a:lstStyle>
            <a:lvl1pPr algn="l">
              <a:buNone/>
              <a:defRPr sz="46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1069340" y="1764295"/>
            <a:ext cx="2227792" cy="4956828"/>
          </a:xfrm>
        </p:spPr>
        <p:txBody>
          <a:bodyPr/>
          <a:lstStyle>
            <a:lvl1pPr marL="0" indent="0">
              <a:buNone/>
              <a:defRPr sz="2100"/>
            </a:lvl1pPr>
            <a:lvl2pPr>
              <a:buNone/>
              <a:defRPr sz="14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contenu 10"/>
          <p:cNvSpPr>
            <a:spLocks noGrp="1"/>
          </p:cNvSpPr>
          <p:nvPr>
            <p:ph sz="quarter" idx="1"/>
          </p:nvPr>
        </p:nvSpPr>
        <p:spPr>
          <a:xfrm>
            <a:off x="3475355" y="1764295"/>
            <a:ext cx="6683375" cy="4956828"/>
          </a:xfrm>
        </p:spPr>
        <p:txBody>
          <a:bodyPr vert="horz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9340" y="5403083"/>
            <a:ext cx="8554720" cy="575847"/>
          </a:xfrm>
        </p:spPr>
        <p:txBody>
          <a:bodyPr anchor="ctr">
            <a:noAutofit/>
          </a:bodyPr>
          <a:lstStyle>
            <a:lvl1pPr algn="l">
              <a:buNone/>
              <a:defRPr sz="3200" b="0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9340" y="6004275"/>
            <a:ext cx="8554720" cy="756126"/>
          </a:xfrm>
        </p:spPr>
        <p:txBody>
          <a:bodyPr/>
          <a:lstStyle>
            <a:lvl1pPr marL="0" indent="0">
              <a:buFontTx/>
              <a:buNone/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1069340" y="6805137"/>
            <a:ext cx="4544695" cy="504084"/>
          </a:xfrm>
        </p:spPr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71094" y="6845464"/>
            <a:ext cx="534670" cy="504084"/>
          </a:xfrm>
        </p:spPr>
        <p:txBody>
          <a:bodyPr/>
          <a:lstStyle/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 flipV="1">
            <a:off x="79881" y="5163836"/>
            <a:ext cx="10532999" cy="100817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80117" y="5127364"/>
            <a:ext cx="10532764" cy="5040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80119" y="5262701"/>
            <a:ext cx="10532762" cy="5381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79883" y="73513"/>
            <a:ext cx="10527190" cy="50513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7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306" tIns="52153" rIns="104306" bIns="52153"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ctangle à coins arrondis 7"/>
          <p:cNvSpPr/>
          <p:nvPr/>
        </p:nvSpPr>
        <p:spPr>
          <a:xfrm>
            <a:off x="74854" y="76908"/>
            <a:ext cx="10540638" cy="737979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4306" tIns="52153" rIns="104306" bIns="52153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069340" y="302801"/>
            <a:ext cx="9089390" cy="1260211"/>
          </a:xfrm>
          <a:prstGeom prst="rect">
            <a:avLst/>
          </a:prstGeom>
        </p:spPr>
        <p:txBody>
          <a:bodyPr lIns="104306" tIns="52153" rIns="104306" bIns="104306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1069340" y="1596267"/>
            <a:ext cx="9089390" cy="5040842"/>
          </a:xfrm>
          <a:prstGeom prst="rect">
            <a:avLst/>
          </a:prstGeom>
        </p:spPr>
        <p:txBody>
          <a:bodyPr lIns="104306" tIns="52153" rIns="104306" bIns="52153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7218045" y="6826140"/>
            <a:ext cx="2896129" cy="525088"/>
          </a:xfrm>
          <a:prstGeom prst="rect">
            <a:avLst/>
          </a:prstGeom>
        </p:spPr>
        <p:txBody>
          <a:bodyPr lIns="104306" tIns="52153" rIns="104306" bIns="52153" anchor="ctr" anchorCtr="0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316BDD01-12E8-48E4-A6EC-BE6A7372BA4E}" type="datetimeFigureOut">
              <a:rPr lang="fr-FR" smtClean="0"/>
              <a:t>19/03/2015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069340" y="6805137"/>
            <a:ext cx="4633807" cy="504084"/>
          </a:xfrm>
          <a:prstGeom prst="rect">
            <a:avLst/>
          </a:prstGeom>
        </p:spPr>
        <p:txBody>
          <a:bodyPr lIns="104306" tIns="52153" rIns="104306" bIns="52153" anchor="ctr" anchorCtr="0"/>
          <a:lstStyle>
            <a:lvl1pPr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71094" y="6847144"/>
            <a:ext cx="534670" cy="504084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C356249-5BA2-4176-93FF-A6C0097F9377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2917" indent="-312917" algn="l" rtl="0" eaLnBrk="1" latinLnBrk="0" hangingPunct="1">
        <a:spcBef>
          <a:spcPts val="662"/>
        </a:spcBef>
        <a:buClr>
          <a:schemeClr val="accent1"/>
        </a:buClr>
        <a:buSzPct val="85000"/>
        <a:buFont typeface="Wingdings 2"/>
        <a:buChar char="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25834" indent="-260764" algn="l" rtl="0" eaLnBrk="1" latinLnBrk="0" hangingPunct="1">
        <a:spcBef>
          <a:spcPts val="422"/>
        </a:spcBef>
        <a:buClr>
          <a:schemeClr val="accent2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938750" indent="-260764" algn="l" rtl="0" eaLnBrk="1" latinLnBrk="0" hangingPunct="1">
        <a:spcBef>
          <a:spcPts val="422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51667" indent="-260764" algn="l" rtl="0" eaLnBrk="1" latinLnBrk="0" hangingPunct="1">
        <a:spcBef>
          <a:spcPts val="422"/>
        </a:spcBef>
        <a:buClr>
          <a:schemeClr val="accent3"/>
        </a:buClr>
        <a:buSzPct val="80000"/>
        <a:buFont typeface="Wingdings 2"/>
        <a:buChar char="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564584" indent="-260764" algn="l" rtl="0" eaLnBrk="1" latinLnBrk="0" hangingPunct="1">
        <a:spcBef>
          <a:spcPts val="422"/>
        </a:spcBef>
        <a:buClr>
          <a:schemeClr val="accent3"/>
        </a:buClr>
        <a:buFontTx/>
        <a:buChar char="o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1877501" indent="-260764" algn="l" rtl="0" eaLnBrk="1" latinLnBrk="0" hangingPunct="1">
        <a:spcBef>
          <a:spcPts val="422"/>
        </a:spcBef>
        <a:buClr>
          <a:schemeClr val="accent3"/>
        </a:buClr>
        <a:buChar char="•"/>
        <a:defRPr kumimoji="0" sz="21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190418" indent="-260764" algn="l" rtl="0" eaLnBrk="1" latinLnBrk="0" hangingPunct="1">
        <a:spcBef>
          <a:spcPts val="422"/>
        </a:spcBef>
        <a:buClr>
          <a:schemeClr val="accent2"/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2503335" indent="-260764" algn="l" rtl="0" eaLnBrk="1" latinLnBrk="0" hangingPunct="1">
        <a:spcBef>
          <a:spcPts val="422"/>
        </a:spcBef>
        <a:buClr>
          <a:schemeClr val="accent1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2816251" indent="-260764" algn="l" rtl="0" eaLnBrk="1" latinLnBrk="0" hangingPunct="1">
        <a:spcBef>
          <a:spcPts val="422"/>
        </a:spcBef>
        <a:buClr>
          <a:schemeClr val="accent2">
            <a:tint val="60000"/>
          </a:schemeClr>
        </a:buClr>
        <a:buChar char="•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74292" y="2124447"/>
            <a:ext cx="7416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 smtClean="0">
                <a:solidFill>
                  <a:schemeClr val="bg1"/>
                </a:solidFill>
                <a:latin typeface="Agent Orange" pitchFamily="2" charset="0"/>
                <a:cs typeface="Agent Orange" pitchFamily="2" charset="0"/>
              </a:rPr>
              <a:t>Le Baseball</a:t>
            </a:r>
            <a:endParaRPr lang="fr-FR" sz="4800" dirty="0">
              <a:solidFill>
                <a:schemeClr val="bg1"/>
              </a:solidFill>
              <a:latin typeface="Agent Orange" pitchFamily="2" charset="0"/>
              <a:cs typeface="Agent Orange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4652" y="104432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L’accompagnement de la balle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1026220" y="5148783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début de la course</a:t>
            </a:r>
            <a:endParaRPr lang="fr-FR" sz="3200" dirty="0"/>
          </a:p>
        </p:txBody>
      </p:sp>
      <p:pic>
        <p:nvPicPr>
          <p:cNvPr id="22530" name="Picture 2" descr="Frapper la balle de baseball avec la bat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396255"/>
            <a:ext cx="4510088" cy="3232150"/>
          </a:xfrm>
          <a:prstGeom prst="rect">
            <a:avLst/>
          </a:prstGeom>
          <a:noFill/>
        </p:spPr>
      </p:pic>
      <p:pic>
        <p:nvPicPr>
          <p:cNvPr id="22532" name="Picture 4" descr="Lacher la batte de baseball pour la course a la première b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0716" y="2268463"/>
            <a:ext cx="3319463" cy="4984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Lancer la balle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2164" y="4500711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Maintenir ses intentions </a:t>
            </a:r>
          </a:p>
          <a:p>
            <a:r>
              <a:rPr lang="fr-FR" sz="3200" dirty="0" smtClean="0"/>
              <a:t>secrètes</a:t>
            </a:r>
            <a:endParaRPr lang="fr-FR" sz="3200" dirty="0"/>
          </a:p>
        </p:txBody>
      </p:sp>
      <p:pic>
        <p:nvPicPr>
          <p:cNvPr id="24578" name="Picture 2" descr="Technique baseball : Balle cachée dans le gant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8708" y="3348583"/>
            <a:ext cx="3582988" cy="3970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4652" y="104432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préparation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22164" y="450071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L’amorce du lancer</a:t>
            </a:r>
            <a:endParaRPr lang="fr-FR" sz="3200" dirty="0"/>
          </a:p>
        </p:txBody>
      </p:sp>
      <p:pic>
        <p:nvPicPr>
          <p:cNvPr id="25602" name="Picture 2" descr="Technique baseball : Préparation au lancer de baseball en position s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0236" y="396255"/>
            <a:ext cx="1800200" cy="2921034"/>
          </a:xfrm>
          <a:prstGeom prst="rect">
            <a:avLst/>
          </a:prstGeom>
          <a:noFill/>
        </p:spPr>
      </p:pic>
      <p:pic>
        <p:nvPicPr>
          <p:cNvPr id="25604" name="Picture 4" descr="Technique baseball : Amorce du lancer au base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6700" y="3348583"/>
            <a:ext cx="2160240" cy="3655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6820" y="104432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lancer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22164" y="450071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L’accompagnement de la balle</a:t>
            </a:r>
            <a:endParaRPr lang="fr-FR" sz="3200" dirty="0"/>
          </a:p>
        </p:txBody>
      </p:sp>
      <p:pic>
        <p:nvPicPr>
          <p:cNvPr id="26626" name="Picture 2" descr="Lancer une balle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48" y="396255"/>
            <a:ext cx="5670156" cy="3096344"/>
          </a:xfrm>
          <a:prstGeom prst="rect">
            <a:avLst/>
          </a:prstGeom>
          <a:noFill/>
        </p:spPr>
      </p:pic>
      <p:pic>
        <p:nvPicPr>
          <p:cNvPr id="26628" name="Picture 4" descr="Accompagnement de la balle lors d'un lancer au base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8708" y="3780631"/>
            <a:ext cx="4497388" cy="3381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Attraper la balle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22164" y="4500711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Avoir du réflexe, de la dextérité, de la vigilance</a:t>
            </a:r>
            <a:endParaRPr lang="fr-FR" sz="3200" dirty="0"/>
          </a:p>
        </p:txBody>
      </p:sp>
      <p:pic>
        <p:nvPicPr>
          <p:cNvPr id="29698" name="Picture 2" descr="Un defenseur de baseball qui plonge pour attraper la bal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6620" y="3708623"/>
            <a:ext cx="5499100" cy="3030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4914652" y="104432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Se tenir prêt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738188" y="500476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Aller vers la balle</a:t>
            </a:r>
            <a:endParaRPr lang="fr-FR" sz="3200" dirty="0"/>
          </a:p>
        </p:txBody>
      </p:sp>
      <p:pic>
        <p:nvPicPr>
          <p:cNvPr id="28674" name="Picture 2" descr="Un défenseur vigilant et pret a bondir pour attraper la balle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98228" y="324247"/>
            <a:ext cx="3244709" cy="3773140"/>
          </a:xfrm>
          <a:prstGeom prst="rect">
            <a:avLst/>
          </a:prstGeom>
          <a:noFill/>
        </p:spPr>
      </p:pic>
      <p:pic>
        <p:nvPicPr>
          <p:cNvPr id="28676" name="Picture 4" descr="un défenseur de baseball doit toujours avancer vers la balle pour l'attr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74692" y="2772519"/>
            <a:ext cx="3844925" cy="43846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6426820" y="1044327"/>
            <a:ext cx="34563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Descendre sur la balle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2826420" y="5796855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Faire le relais</a:t>
            </a:r>
            <a:endParaRPr lang="fr-FR" sz="3200" dirty="0"/>
          </a:p>
        </p:txBody>
      </p:sp>
      <p:pic>
        <p:nvPicPr>
          <p:cNvPr id="27650" name="Picture 2" descr="Encadrer la trajectoire de la balle de baseball pour l'attra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140" y="252239"/>
            <a:ext cx="5586413" cy="4021138"/>
          </a:xfrm>
          <a:prstGeom prst="rect">
            <a:avLst/>
          </a:prstGeom>
          <a:noFill/>
        </p:spPr>
      </p:pic>
      <p:pic>
        <p:nvPicPr>
          <p:cNvPr id="27652" name="Picture 4" descr="Faire le relais de la balle de baseball a ses coequipiers en faisant un petit p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4812" y="2340471"/>
            <a:ext cx="3532188" cy="5010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6140" y="396255"/>
            <a:ext cx="1000911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FR" dirty="0" smtClean="0"/>
              <a:t> 9 joueurs par équipe (2 équipes)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But : marquer plus de points que l’équipe adverse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Terrain :</a:t>
            </a:r>
            <a:endParaRPr lang="fr-FR" dirty="0"/>
          </a:p>
        </p:txBody>
      </p:sp>
      <p:pic>
        <p:nvPicPr>
          <p:cNvPr id="1026" name="Picture 2" descr="Description d'un terrain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0276" y="1620391"/>
            <a:ext cx="7542852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6140" y="396255"/>
            <a:ext cx="10009112" cy="4724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Le jeu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 9 manches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Chaque équipe est tour à tour en défense (au lancer) et en attaque (à la batte)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1 manche = lorsque les deux équipes sont passées une fois en défense et en attaque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1/ Le lanceur envoie une balle à son receveur ; le batteur tente de frapper la balle pour l’empêcher d’arriver au receveur.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  <p:pic>
        <p:nvPicPr>
          <p:cNvPr id="15362" name="Picture 2" descr="Description de la zone de strik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4492" y="2700511"/>
            <a:ext cx="4070350" cy="4333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06140" y="396255"/>
            <a:ext cx="10009112" cy="644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/>
              <a:t>Le jeu</a:t>
            </a:r>
          </a:p>
          <a:p>
            <a:pPr algn="ctr"/>
            <a:endParaRPr lang="fr-FR" sz="2800" b="1" u="sng" dirty="0" smtClean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2/ Le batteur devient coureur s’il réussit à renvoyer la balle dans la zone délimitée.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3/ Le batteur doit faire le tour des 3 bases et revenir sur le marbre (=le tour du diamant) pour marquer 1 point.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Attention ! Un seul coureur par base, et un coureur ne peut pas doubler un autre.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r>
              <a:rPr lang="fr-FR" dirty="0" smtClean="0"/>
              <a:t>Pour éliminer un attaquant :</a:t>
            </a:r>
          </a:p>
          <a:p>
            <a:pPr>
              <a:buFont typeface="Wingdings" pitchFamily="2" charset="2"/>
              <a:buChar char="q"/>
            </a:pPr>
            <a:r>
              <a:rPr lang="fr-FR" dirty="0"/>
              <a:t> </a:t>
            </a:r>
            <a:r>
              <a:rPr lang="fr-FR" dirty="0" smtClean="0"/>
              <a:t>réaliser 3 </a:t>
            </a:r>
            <a:r>
              <a:rPr lang="fr-FR" dirty="0" err="1" smtClean="0"/>
              <a:t>strikes</a:t>
            </a:r>
            <a:r>
              <a:rPr lang="fr-FR" dirty="0" smtClean="0"/>
              <a:t> sur un même batteur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Un défenseur attrape la balle de volée, sans qu’elle ait touché le sol</a:t>
            </a:r>
          </a:p>
          <a:p>
            <a:pPr>
              <a:buFont typeface="Wingdings" pitchFamily="2" charset="2"/>
              <a:buChar char="q"/>
            </a:pPr>
            <a:r>
              <a:rPr lang="fr-FR" dirty="0" smtClean="0"/>
              <a:t>Un coureur est éliminé si la balle arrive avant lui sur la base où il doit se rendre</a:t>
            </a:r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  <a:p>
            <a:pPr>
              <a:buFont typeface="Wingdings" pitchFamily="2" charset="2"/>
              <a:buChar char="q"/>
            </a:pPr>
            <a:endParaRPr lang="fr-FR" dirty="0" smtClean="0"/>
          </a:p>
          <a:p>
            <a:pPr>
              <a:buFont typeface="Wingdings" pitchFamily="2" charset="2"/>
              <a:buChar char="q"/>
            </a:pPr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L’équipement pour tous les joueurs</a:t>
            </a:r>
            <a:endParaRPr lang="fr-FR" dirty="0"/>
          </a:p>
        </p:txBody>
      </p:sp>
      <p:pic>
        <p:nvPicPr>
          <p:cNvPr id="16386" name="Picture 2" descr="Balle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6420" y="3924647"/>
            <a:ext cx="1890950" cy="1944216"/>
          </a:xfrm>
          <a:prstGeom prst="rect">
            <a:avLst/>
          </a:prstGeom>
          <a:noFill/>
        </p:spPr>
      </p:pic>
      <p:pic>
        <p:nvPicPr>
          <p:cNvPr id="16388" name="Picture 4" descr="Uniforme de Base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4852" y="3708622"/>
            <a:ext cx="2304256" cy="2944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L’équipement des attaquants</a:t>
            </a:r>
            <a:endParaRPr lang="fr-FR" dirty="0"/>
          </a:p>
        </p:txBody>
      </p:sp>
      <p:pic>
        <p:nvPicPr>
          <p:cNvPr id="18434" name="Picture 2" descr="Batte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212" y="3636614"/>
            <a:ext cx="1512168" cy="3243491"/>
          </a:xfrm>
          <a:prstGeom prst="rect">
            <a:avLst/>
          </a:prstGeom>
          <a:noFill/>
        </p:spPr>
      </p:pic>
      <p:pic>
        <p:nvPicPr>
          <p:cNvPr id="18436" name="Picture 4" descr="Gants en ouatine pour batteur de Base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2524" y="3996655"/>
            <a:ext cx="2592288" cy="2592288"/>
          </a:xfrm>
          <a:prstGeom prst="rect">
            <a:avLst/>
          </a:prstGeom>
          <a:noFill/>
        </p:spPr>
      </p:pic>
      <p:pic>
        <p:nvPicPr>
          <p:cNvPr id="18438" name="Picture 6" descr="Casque de Base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6940" y="4212679"/>
            <a:ext cx="2448272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L’équipement des défenseurs</a:t>
            </a:r>
            <a:endParaRPr lang="fr-FR" dirty="0"/>
          </a:p>
        </p:txBody>
      </p:sp>
      <p:pic>
        <p:nvPicPr>
          <p:cNvPr id="19458" name="Picture 2" descr="Gant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163" y="3852639"/>
            <a:ext cx="4237435" cy="2592288"/>
          </a:xfrm>
          <a:prstGeom prst="rect">
            <a:avLst/>
          </a:prstGeom>
          <a:noFill/>
        </p:spPr>
      </p:pic>
      <p:pic>
        <p:nvPicPr>
          <p:cNvPr id="19460" name="Picture 4" descr="Casquette de baseb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58668" y="3492599"/>
            <a:ext cx="2451002" cy="2016224"/>
          </a:xfrm>
          <a:prstGeom prst="rect">
            <a:avLst/>
          </a:prstGeom>
          <a:noFill/>
        </p:spPr>
      </p:pic>
      <p:pic>
        <p:nvPicPr>
          <p:cNvPr id="19462" name="Picture 6" descr="equipement du receveur au Baseb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0956" y="4140671"/>
            <a:ext cx="2736304" cy="27363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err="1" smtClean="0"/>
              <a:t>Batter</a:t>
            </a:r>
            <a:r>
              <a:rPr lang="fr-FR" dirty="0" smtClean="0"/>
              <a:t> la balle</a:t>
            </a:r>
            <a:endParaRPr lang="fr-FR" dirty="0"/>
          </a:p>
        </p:txBody>
      </p:sp>
      <p:pic>
        <p:nvPicPr>
          <p:cNvPr id="20482" name="Picture 2" descr="Bien se placer dans la boite du batteur au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0596" y="3636615"/>
            <a:ext cx="4684713" cy="3081338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522164" y="4500711"/>
            <a:ext cx="4968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Se placer dans la boîte du batteur</a:t>
            </a:r>
            <a:endParaRPr lang="fr-FR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chnique Baseball : Prise de la batte de baseb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2" y="396255"/>
            <a:ext cx="3970338" cy="2881313"/>
          </a:xfrm>
          <a:prstGeom prst="rect">
            <a:avLst/>
          </a:prstGeom>
          <a:noFill/>
        </p:spPr>
      </p:pic>
      <p:pic>
        <p:nvPicPr>
          <p:cNvPr id="21508" name="Picture 4" descr="Batter au  Baseball : contact de la bal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2644" y="3492599"/>
            <a:ext cx="4371975" cy="375761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4914652" y="1044327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La préparation</a:t>
            </a:r>
            <a:endParaRPr lang="fr-FR" sz="3200" dirty="0"/>
          </a:p>
        </p:txBody>
      </p:sp>
      <p:sp>
        <p:nvSpPr>
          <p:cNvPr id="5" name="ZoneTexte 4"/>
          <p:cNvSpPr txBox="1"/>
          <p:nvPr/>
        </p:nvSpPr>
        <p:spPr>
          <a:xfrm>
            <a:off x="522164" y="4500711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Le contact de la balle</a:t>
            </a:r>
            <a:endParaRPr lang="fr-FR" sz="32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pitaux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apitaux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apitaux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39</TotalTime>
  <Words>284</Words>
  <Application>Microsoft Office PowerPoint</Application>
  <PresentationFormat>Personnalisé</PresentationFormat>
  <Paragraphs>53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Capitaux</vt:lpstr>
      <vt:lpstr>Diapositive 1</vt:lpstr>
      <vt:lpstr>Diapositive 2</vt:lpstr>
      <vt:lpstr>Diapositive 3</vt:lpstr>
      <vt:lpstr>Diapositive 4</vt:lpstr>
      <vt:lpstr>L’équipement pour tous les joueurs</vt:lpstr>
      <vt:lpstr>L’équipement des attaquants</vt:lpstr>
      <vt:lpstr>L’équipement des défenseurs</vt:lpstr>
      <vt:lpstr>Batter la balle</vt:lpstr>
      <vt:lpstr>Diapositive 9</vt:lpstr>
      <vt:lpstr>Diapositive 10</vt:lpstr>
      <vt:lpstr>Lancer la balle</vt:lpstr>
      <vt:lpstr>Diapositive 12</vt:lpstr>
      <vt:lpstr>Diapositive 13</vt:lpstr>
      <vt:lpstr>Attraper la balle</vt:lpstr>
      <vt:lpstr>Diapositive 15</vt:lpstr>
      <vt:lpstr>Diapositive 16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Laure BERGOUGNOUX</dc:creator>
  <cp:lastModifiedBy>Laure BERGOUGNOUX</cp:lastModifiedBy>
  <cp:revision>4</cp:revision>
  <dcterms:created xsi:type="dcterms:W3CDTF">2015-03-19T17:14:24Z</dcterms:created>
  <dcterms:modified xsi:type="dcterms:W3CDTF">2015-03-19T17:53:40Z</dcterms:modified>
</cp:coreProperties>
</file>