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3" autoAdjust="0"/>
    <p:restoredTop sz="94705" autoAdjust="0"/>
  </p:normalViewPr>
  <p:slideViewPr>
    <p:cSldViewPr>
      <p:cViewPr>
        <p:scale>
          <a:sx n="90" d="100"/>
          <a:sy n="90" d="100"/>
        </p:scale>
        <p:origin x="-2525" y="183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48" y="1496616"/>
            <a:ext cx="6368224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latin typeface="Century Gothic" pitchFamily="34" charset="0"/>
              </a:rPr>
              <a:t>1 </a:t>
            </a:r>
            <a:r>
              <a:rPr lang="fr-FR" sz="1200" b="1" dirty="0">
                <a:latin typeface="Century Gothic" pitchFamily="34" charset="0"/>
              </a:rPr>
              <a:t>– </a:t>
            </a:r>
            <a:r>
              <a:rPr lang="fr-FR" sz="1200" b="1" u="sng" dirty="0">
                <a:latin typeface="Century Gothic" pitchFamily="34" charset="0"/>
              </a:rPr>
              <a:t>Dans les expressions suivantes, </a:t>
            </a:r>
            <a:r>
              <a:rPr lang="fr-FR" sz="1200" b="1" u="sng" dirty="0" smtClean="0">
                <a:latin typeface="Century Gothic" pitchFamily="34" charset="0"/>
              </a:rPr>
              <a:t>ajoute </a:t>
            </a:r>
            <a:r>
              <a:rPr lang="fr-FR" sz="1200" b="1" u="sng" dirty="0" err="1" smtClean="0">
                <a:latin typeface="Century Gothic" pitchFamily="34" charset="0"/>
              </a:rPr>
              <a:t>lesprépositions</a:t>
            </a:r>
            <a:r>
              <a:rPr lang="fr-FR" sz="1200" b="1" u="sng" dirty="0" smtClean="0">
                <a:latin typeface="Century Gothic" pitchFamily="34" charset="0"/>
              </a:rPr>
              <a:t> pour </a:t>
            </a:r>
            <a:r>
              <a:rPr lang="fr-FR" sz="1200" b="1" u="sng" dirty="0">
                <a:latin typeface="Century Gothic" pitchFamily="34" charset="0"/>
              </a:rPr>
              <a:t>relier les verbes à </a:t>
            </a:r>
            <a:r>
              <a:rPr lang="fr-FR" sz="1200" b="1" u="sng" dirty="0" smtClean="0">
                <a:latin typeface="Century Gothic" pitchFamily="34" charset="0"/>
              </a:rPr>
              <a:t/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dirty="0" smtClean="0">
                <a:latin typeface="Century Gothic" pitchFamily="34" charset="0"/>
              </a:rPr>
              <a:t>      </a:t>
            </a:r>
            <a:r>
              <a:rPr lang="fr-FR" sz="1200" b="1" u="sng" dirty="0" smtClean="0">
                <a:latin typeface="Century Gothic" pitchFamily="34" charset="0"/>
              </a:rPr>
              <a:t>leurs </a:t>
            </a:r>
            <a:r>
              <a:rPr lang="fr-FR" sz="1200" b="1" u="sng" dirty="0">
                <a:latin typeface="Century Gothic" pitchFamily="34" charset="0"/>
              </a:rPr>
              <a:t>compléments.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s'asseoir ………………… </a:t>
            </a:r>
            <a:r>
              <a:rPr lang="fr-FR" sz="1200" dirty="0" smtClean="0">
                <a:latin typeface="Century Gothic" pitchFamily="34" charset="0"/>
              </a:rPr>
              <a:t>quelqu'un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se </a:t>
            </a:r>
            <a:r>
              <a:rPr lang="fr-FR" sz="1200" dirty="0">
                <a:latin typeface="Century Gothic" pitchFamily="34" charset="0"/>
              </a:rPr>
              <a:t>souvenir ………………… quelque chose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aller ………………… </a:t>
            </a:r>
            <a:r>
              <a:rPr lang="fr-FR" sz="1200" dirty="0" smtClean="0">
                <a:latin typeface="Century Gothic" pitchFamily="34" charset="0"/>
              </a:rPr>
              <a:t>quelqu'un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partir </a:t>
            </a:r>
            <a:r>
              <a:rPr lang="fr-FR" sz="1200" dirty="0">
                <a:latin typeface="Century Gothic" pitchFamily="34" charset="0"/>
              </a:rPr>
              <a:t>………………… bagages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écrire ………………… </a:t>
            </a:r>
            <a:r>
              <a:rPr lang="fr-FR" sz="1200" dirty="0" smtClean="0">
                <a:latin typeface="Century Gothic" pitchFamily="34" charset="0"/>
              </a:rPr>
              <a:t>quelqu'un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lutter </a:t>
            </a:r>
            <a:r>
              <a:rPr lang="fr-FR" sz="1200" dirty="0">
                <a:latin typeface="Century Gothic" pitchFamily="34" charset="0"/>
              </a:rPr>
              <a:t>………………… quelque chose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se cacher ………………… la </a:t>
            </a:r>
            <a:r>
              <a:rPr lang="fr-FR" sz="1200" dirty="0" smtClean="0">
                <a:latin typeface="Century Gothic" pitchFamily="34" charset="0"/>
              </a:rPr>
              <a:t>table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2 </a:t>
            </a:r>
            <a:r>
              <a:rPr lang="fr-FR" sz="1200" b="1" dirty="0">
                <a:latin typeface="Century Gothic" pitchFamily="34" charset="0"/>
              </a:rPr>
              <a:t>– </a:t>
            </a:r>
            <a:r>
              <a:rPr lang="fr-FR" sz="1200" b="1" u="sng" dirty="0">
                <a:latin typeface="Century Gothic" pitchFamily="34" charset="0"/>
              </a:rPr>
              <a:t>Dans les expressions suivantes, ajoute </a:t>
            </a:r>
            <a:r>
              <a:rPr lang="fr-FR" sz="1200" b="1" u="sng" dirty="0" err="1">
                <a:latin typeface="Century Gothic" pitchFamily="34" charset="0"/>
              </a:rPr>
              <a:t>lesprépositions</a:t>
            </a:r>
            <a:r>
              <a:rPr lang="fr-FR" sz="1200" b="1" u="sng" dirty="0">
                <a:latin typeface="Century Gothic" pitchFamily="34" charset="0"/>
              </a:rPr>
              <a:t> pour relier les verbes à </a:t>
            </a:r>
            <a:br>
              <a:rPr lang="fr-FR" sz="1200" b="1" u="sng" dirty="0">
                <a:latin typeface="Century Gothic" pitchFamily="34" charset="0"/>
              </a:rPr>
            </a:br>
            <a:r>
              <a:rPr lang="fr-FR" sz="1200" b="1" dirty="0">
                <a:latin typeface="Century Gothic" pitchFamily="34" charset="0"/>
              </a:rPr>
              <a:t>      </a:t>
            </a:r>
            <a:r>
              <a:rPr lang="fr-FR" sz="1200" b="1" u="sng" dirty="0">
                <a:latin typeface="Century Gothic" pitchFamily="34" charset="0"/>
              </a:rPr>
              <a:t>leurs compléments.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disparaître </a:t>
            </a:r>
            <a:r>
              <a:rPr lang="fr-FR" sz="1200" dirty="0">
                <a:latin typeface="Century Gothic" pitchFamily="34" charset="0"/>
              </a:rPr>
              <a:t>………………… les nuages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sortir ………………… le </a:t>
            </a:r>
            <a:r>
              <a:rPr lang="fr-FR" sz="1200" dirty="0" smtClean="0">
                <a:latin typeface="Century Gothic" pitchFamily="34" charset="0"/>
              </a:rPr>
              <a:t>froid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attendre </a:t>
            </a:r>
            <a:r>
              <a:rPr lang="fr-FR" sz="1200" dirty="0">
                <a:latin typeface="Century Gothic" pitchFamily="34" charset="0"/>
              </a:rPr>
              <a:t>………………… trois jours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bien s'entendre ………………… </a:t>
            </a:r>
            <a:r>
              <a:rPr lang="fr-FR" sz="1200" dirty="0" smtClean="0">
                <a:latin typeface="Century Gothic" pitchFamily="34" charset="0"/>
              </a:rPr>
              <a:t>Margot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choisir </a:t>
            </a:r>
            <a:r>
              <a:rPr lang="fr-FR" sz="1200" dirty="0">
                <a:latin typeface="Century Gothic" pitchFamily="34" charset="0"/>
              </a:rPr>
              <a:t>………………… trois solutions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rentrer ………………… la </a:t>
            </a:r>
            <a:r>
              <a:rPr lang="fr-FR" sz="1200" dirty="0" smtClean="0">
                <a:latin typeface="Century Gothic" pitchFamily="34" charset="0"/>
              </a:rPr>
              <a:t>nuit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rouler </a:t>
            </a:r>
            <a:r>
              <a:rPr lang="fr-FR" sz="1200" dirty="0">
                <a:latin typeface="Century Gothic" pitchFamily="34" charset="0"/>
              </a:rPr>
              <a:t>………………… Brest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3 </a:t>
            </a:r>
            <a:r>
              <a:rPr lang="fr-FR" sz="1200" b="1" dirty="0">
                <a:latin typeface="Century Gothic" pitchFamily="34" charset="0"/>
              </a:rPr>
              <a:t>– </a:t>
            </a:r>
            <a:r>
              <a:rPr lang="fr-FR" sz="1200" b="1" u="sng" dirty="0">
                <a:latin typeface="Century Gothic" pitchFamily="34" charset="0"/>
              </a:rPr>
              <a:t>Peux-tu ajouter les prépositions là où elles sont nécessaires </a:t>
            </a:r>
            <a:r>
              <a:rPr lang="fr-FR" sz="1200" b="1" u="sng" dirty="0" smtClean="0">
                <a:latin typeface="Century Gothic" pitchFamily="34" charset="0"/>
              </a:rPr>
              <a:t>?</a:t>
            </a: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Pourrais-tu demander ………… </a:t>
            </a:r>
            <a:r>
              <a:rPr lang="fr-FR" sz="1200" dirty="0" smtClean="0">
                <a:latin typeface="Century Gothic" pitchFamily="34" charset="0"/>
              </a:rPr>
              <a:t>Inès </a:t>
            </a:r>
            <a:r>
              <a:rPr lang="fr-FR" sz="1200" dirty="0">
                <a:latin typeface="Century Gothic" pitchFamily="34" charset="0"/>
              </a:rPr>
              <a:t>………… passer me voir 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Il a regretté ……………… de nombreuses années ………… s'être fâché.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Tu as oublié ………… ton manteau ………… le fauteuil.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J'ai passé ………… l'été ………… ma maison de </a:t>
            </a:r>
            <a:r>
              <a:rPr lang="fr-FR" sz="1200" dirty="0" smtClean="0">
                <a:latin typeface="Century Gothic" pitchFamily="34" charset="0"/>
              </a:rPr>
              <a:t>Paris.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………… le départ de Délie, ils déjeunèrent tous les deux ………… la cuisine.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Monsieur </a:t>
            </a:r>
            <a:r>
              <a:rPr lang="fr-FR" sz="1200" dirty="0" err="1">
                <a:latin typeface="Century Gothic" pitchFamily="34" charset="0"/>
              </a:rPr>
              <a:t>Belloiseau</a:t>
            </a:r>
            <a:r>
              <a:rPr lang="fr-FR" sz="1200" dirty="0">
                <a:latin typeface="Century Gothic" pitchFamily="34" charset="0"/>
              </a:rPr>
              <a:t> lisait ………… une articulation parfaite.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………… </a:t>
            </a:r>
            <a:r>
              <a:rPr lang="fr-FR" sz="1200" dirty="0">
                <a:latin typeface="Century Gothic" pitchFamily="34" charset="0"/>
              </a:rPr>
              <a:t>mille précautions, ils se levèrent et prirent ………… les fusils.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Elle surveille ………… mes pièges et a déjà emporté un beau perdreau ………… mon nez</a:t>
            </a:r>
            <a:r>
              <a:rPr lang="fr-FR" sz="1200" dirty="0" smtClean="0">
                <a:latin typeface="Century Gothic" pitchFamily="34" charset="0"/>
              </a:rPr>
              <a:t>.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4 </a:t>
            </a:r>
            <a:r>
              <a:rPr lang="fr-FR" sz="1200" b="1" dirty="0">
                <a:latin typeface="Century Gothic" pitchFamily="34" charset="0"/>
              </a:rPr>
              <a:t>– </a:t>
            </a:r>
            <a:r>
              <a:rPr lang="fr-FR" sz="1200" b="1" u="sng" dirty="0" smtClean="0">
                <a:latin typeface="Century Gothic" pitchFamily="34" charset="0"/>
              </a:rPr>
              <a:t>Essaie d'ajouter les prépositions manquantes.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 </a:t>
            </a:r>
            <a:r>
              <a:rPr lang="fr-FR" sz="1200" dirty="0">
                <a:latin typeface="Century Gothic" pitchFamily="34" charset="0"/>
              </a:rPr>
              <a:t>garçon ........... duquel je suis assis est un élève ........... qui je m’entends bien.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 dictionnaire est un outil ........... lequel tu ferais davantage d’erreurs.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C’est une hypothèse ........... laquelle je n’avais jamais pensé.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C’est une amie ........... qui j’ai beaucoup d’admiration.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Ce sont des arbres ........... lesquels on trouve souvent des champignons. </a:t>
            </a:r>
            <a:endParaRPr lang="fr-FR" sz="1200" dirty="0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340768" y="135594"/>
            <a:ext cx="4807214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Distinguer les prépositions</a:t>
            </a:r>
            <a:endParaRPr lang="fr-FR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Grammaire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Cm2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Fiche2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5895954" y="1867165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Rogner un rectangle à un seul coin 13"/>
          <p:cNvSpPr/>
          <p:nvPr/>
        </p:nvSpPr>
        <p:spPr>
          <a:xfrm>
            <a:off x="5895954" y="3842627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ogner un rectangle à un seul coin 14"/>
          <p:cNvSpPr/>
          <p:nvPr/>
        </p:nvSpPr>
        <p:spPr>
          <a:xfrm>
            <a:off x="7550224" y="17294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Rogner un rectangle à un seul coin 15"/>
          <p:cNvSpPr/>
          <p:nvPr/>
        </p:nvSpPr>
        <p:spPr>
          <a:xfrm>
            <a:off x="7702624" y="18818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Rogner un rectangle à un seul coin 16"/>
          <p:cNvSpPr/>
          <p:nvPr/>
        </p:nvSpPr>
        <p:spPr>
          <a:xfrm>
            <a:off x="7855024" y="20342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Rogner un rectangle à un seul coin 17"/>
          <p:cNvSpPr/>
          <p:nvPr/>
        </p:nvSpPr>
        <p:spPr>
          <a:xfrm>
            <a:off x="8007424" y="2186608"/>
            <a:ext cx="504056" cy="288032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7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26</Words>
  <Application>Microsoft Office PowerPoint</Application>
  <PresentationFormat>Format A4 (210 x 297 mm)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61</cp:revision>
  <dcterms:created xsi:type="dcterms:W3CDTF">2012-10-29T16:06:26Z</dcterms:created>
  <dcterms:modified xsi:type="dcterms:W3CDTF">2013-01-03T16:43:11Z</dcterms:modified>
</cp:coreProperties>
</file>