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290" r:id="rId3"/>
    <p:sldId id="303" r:id="rId4"/>
    <p:sldId id="304" r:id="rId5"/>
    <p:sldId id="305" r:id="rId6"/>
    <p:sldId id="306" r:id="rId7"/>
    <p:sldId id="307" r:id="rId8"/>
    <p:sldId id="308" r:id="rId9"/>
    <p:sldId id="309" r:id="rId1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Maiandra GD" panose="020E0502030308020204" pitchFamily="34" charset="0"/>
      <p:regular r:id="rId16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 varScale="1">
        <p:scale>
          <a:sx n="79" d="100"/>
          <a:sy n="79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grands nombres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Numération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79512" y="4357688"/>
            <a:ext cx="8856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Écrire les nombres en lettres 2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anose="020E0502030308020204" pitchFamily="34" charset="0"/>
              </a:rPr>
              <a:t>Souvenons-nous...</a:t>
            </a:r>
          </a:p>
        </p:txBody>
      </p:sp>
    </p:spTree>
    <p:extLst>
      <p:ext uri="{BB962C8B-B14F-4D97-AF65-F5344CB8AC3E}">
        <p14:creationId xmlns:p14="http://schemas.microsoft.com/office/powerpoint/2010/main" val="33616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écrire un nombre en lettres, il faut...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9349CC2-E75F-4502-8263-8B2A8EFCF772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Savoir écrire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chaque mot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CEE1A9-C388-438E-85D0-2A493EFEFFE4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Appliquer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règles d’orthographe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B5E1E5-1FD5-4D4B-ADA2-853D3C0EF21E}"/>
              </a:ext>
            </a:extLst>
          </p:cNvPr>
          <p:cNvSpPr txBox="1"/>
          <p:nvPr/>
        </p:nvSpPr>
        <p:spPr>
          <a:xfrm>
            <a:off x="-2680" y="17543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1 -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tiret entre tous les mots du nombre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D61EEDC-7853-40AB-B73F-6EA9480A76C1}"/>
              </a:ext>
            </a:extLst>
          </p:cNvPr>
          <p:cNvSpPr txBox="1"/>
          <p:nvPr/>
        </p:nvSpPr>
        <p:spPr>
          <a:xfrm>
            <a:off x="0" y="231403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2 -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Mettre un -s à cent et à vingt seulement s’il n’y a rien après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(et s’ils sont au pluriel).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ECA496A-A255-49E0-9DB0-001DAA8CE1BA}"/>
              </a:ext>
            </a:extLst>
          </p:cNvPr>
          <p:cNvSpPr txBox="1"/>
          <p:nvPr/>
        </p:nvSpPr>
        <p:spPr>
          <a:xfrm>
            <a:off x="0" y="331295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3 -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Ne jamais mettre de -s à mille : il est invariable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3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5" grpId="0"/>
      <p:bldP spid="5" grpId="1"/>
      <p:bldP spid="7" grpId="0"/>
      <p:bldP spid="7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quelques exemples au tableau.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B59C48-4C25-4735-AF42-D91C4F445307}"/>
              </a:ext>
            </a:extLst>
          </p:cNvPr>
          <p:cNvSpPr txBox="1"/>
          <p:nvPr/>
        </p:nvSpPr>
        <p:spPr>
          <a:xfrm>
            <a:off x="-20200" y="68664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Maiandra GD" panose="020E0502030308020204" pitchFamily="34" charset="0"/>
              </a:rPr>
              <a:t>12 812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64CA6B2-6E4A-4E03-9CF5-EE0F8EE156C4}"/>
              </a:ext>
            </a:extLst>
          </p:cNvPr>
          <p:cNvSpPr txBox="1"/>
          <p:nvPr/>
        </p:nvSpPr>
        <p:spPr>
          <a:xfrm>
            <a:off x="0" y="184080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 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ð"/>
            </a:pPr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........................................................</a:t>
            </a:r>
          </a:p>
          <a:p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</a:t>
            </a:r>
            <a:endParaRPr lang="fr-FR" sz="4400" dirty="0"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50830B-F1CD-4B73-89F7-540B2B8AEA87}"/>
              </a:ext>
            </a:extLst>
          </p:cNvPr>
          <p:cNvSpPr txBox="1"/>
          <p:nvPr/>
        </p:nvSpPr>
        <p:spPr>
          <a:xfrm>
            <a:off x="0" y="580526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solidFill>
                  <a:srgbClr val="00B05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douze-mille-huit-cent-douze</a:t>
            </a:r>
            <a:endParaRPr lang="fr-FR" sz="44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/>
      <p:bldP spid="8" grpId="1"/>
      <p:bldP spid="9" grpId="0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quelques exemples au tableau.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B59C48-4C25-4735-AF42-D91C4F445307}"/>
              </a:ext>
            </a:extLst>
          </p:cNvPr>
          <p:cNvSpPr txBox="1"/>
          <p:nvPr/>
        </p:nvSpPr>
        <p:spPr>
          <a:xfrm>
            <a:off x="-20200" y="68664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Maiandra GD" panose="020E0502030308020204" pitchFamily="34" charset="0"/>
              </a:rPr>
              <a:t>400 184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64CA6B2-6E4A-4E03-9CF5-EE0F8EE156C4}"/>
              </a:ext>
            </a:extLst>
          </p:cNvPr>
          <p:cNvSpPr txBox="1"/>
          <p:nvPr/>
        </p:nvSpPr>
        <p:spPr>
          <a:xfrm>
            <a:off x="0" y="184080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 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ð"/>
            </a:pPr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........................................................</a:t>
            </a:r>
          </a:p>
          <a:p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</a:t>
            </a:r>
            <a:endParaRPr lang="fr-FR" sz="4400" dirty="0"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50830B-F1CD-4B73-89F7-540B2B8AEA87}"/>
              </a:ext>
            </a:extLst>
          </p:cNvPr>
          <p:cNvSpPr txBox="1"/>
          <p:nvPr/>
        </p:nvSpPr>
        <p:spPr>
          <a:xfrm>
            <a:off x="0" y="537321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solidFill>
                  <a:srgbClr val="00B05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quatre-cent-mille-cent-quatre-vingt-quatre</a:t>
            </a:r>
            <a:endParaRPr lang="fr-FR" sz="44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quelques exemples au tableau.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B59C48-4C25-4735-AF42-D91C4F445307}"/>
              </a:ext>
            </a:extLst>
          </p:cNvPr>
          <p:cNvSpPr txBox="1"/>
          <p:nvPr/>
        </p:nvSpPr>
        <p:spPr>
          <a:xfrm>
            <a:off x="-20200" y="68664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Maiandra GD" panose="020E0502030308020204" pitchFamily="34" charset="0"/>
              </a:rPr>
              <a:t>18 320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64CA6B2-6E4A-4E03-9CF5-EE0F8EE156C4}"/>
              </a:ext>
            </a:extLst>
          </p:cNvPr>
          <p:cNvSpPr txBox="1"/>
          <p:nvPr/>
        </p:nvSpPr>
        <p:spPr>
          <a:xfrm>
            <a:off x="0" y="184080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 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ð"/>
            </a:pPr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........................................................</a:t>
            </a:r>
          </a:p>
          <a:p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</a:t>
            </a:r>
            <a:endParaRPr lang="fr-FR" sz="4400" dirty="0"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50830B-F1CD-4B73-89F7-540B2B8AEA87}"/>
              </a:ext>
            </a:extLst>
          </p:cNvPr>
          <p:cNvSpPr txBox="1"/>
          <p:nvPr/>
        </p:nvSpPr>
        <p:spPr>
          <a:xfrm>
            <a:off x="0" y="537321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solidFill>
                  <a:srgbClr val="00B05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dix-huit-mille-trois-cent-vingt</a:t>
            </a:r>
            <a:endParaRPr lang="fr-FR" sz="44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quelques exemples au tableau.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B59C48-4C25-4735-AF42-D91C4F445307}"/>
              </a:ext>
            </a:extLst>
          </p:cNvPr>
          <p:cNvSpPr txBox="1"/>
          <p:nvPr/>
        </p:nvSpPr>
        <p:spPr>
          <a:xfrm>
            <a:off x="-20200" y="68664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Maiandra GD" panose="020E0502030308020204" pitchFamily="34" charset="0"/>
              </a:rPr>
              <a:t>25 280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64CA6B2-6E4A-4E03-9CF5-EE0F8EE156C4}"/>
              </a:ext>
            </a:extLst>
          </p:cNvPr>
          <p:cNvSpPr txBox="1"/>
          <p:nvPr/>
        </p:nvSpPr>
        <p:spPr>
          <a:xfrm>
            <a:off x="0" y="184080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 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ð"/>
            </a:pPr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........................................................</a:t>
            </a:r>
          </a:p>
          <a:p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</a:t>
            </a:r>
            <a:endParaRPr lang="fr-FR" sz="4400" dirty="0"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50830B-F1CD-4B73-89F7-540B2B8AEA87}"/>
              </a:ext>
            </a:extLst>
          </p:cNvPr>
          <p:cNvSpPr txBox="1"/>
          <p:nvPr/>
        </p:nvSpPr>
        <p:spPr>
          <a:xfrm>
            <a:off x="0" y="537321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solidFill>
                  <a:srgbClr val="00B05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vingt-cinq-mille-deux-cent-quatre-vingts</a:t>
            </a:r>
            <a:endParaRPr lang="fr-FR" sz="44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Prenons quelques exemples au tableau.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B59C48-4C25-4735-AF42-D91C4F445307}"/>
              </a:ext>
            </a:extLst>
          </p:cNvPr>
          <p:cNvSpPr txBox="1"/>
          <p:nvPr/>
        </p:nvSpPr>
        <p:spPr>
          <a:xfrm>
            <a:off x="-20200" y="68664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latin typeface="Maiandra GD" panose="020E0502030308020204" pitchFamily="34" charset="0"/>
              </a:rPr>
              <a:t>30 600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64CA6B2-6E4A-4E03-9CF5-EE0F8EE156C4}"/>
              </a:ext>
            </a:extLst>
          </p:cNvPr>
          <p:cNvSpPr txBox="1"/>
          <p:nvPr/>
        </p:nvSpPr>
        <p:spPr>
          <a:xfrm>
            <a:off x="0" y="184080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 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ð"/>
            </a:pPr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........................................................</a:t>
            </a:r>
          </a:p>
          <a:p>
            <a:endParaRPr lang="fr-FR" sz="4400" dirty="0">
              <a:latin typeface="Maiandra GD" panose="020E0502030308020204" pitchFamily="34" charset="0"/>
              <a:sym typeface="Wingdings" panose="05000000000000000000" pitchFamily="2" charset="2"/>
            </a:endParaRPr>
          </a:p>
          <a:p>
            <a:r>
              <a:rPr lang="fr-FR" sz="4400" dirty="0">
                <a:latin typeface="Maiandra GD" panose="020E0502030308020204" pitchFamily="34" charset="0"/>
                <a:sym typeface="Wingdings" panose="05000000000000000000" pitchFamily="2" charset="2"/>
              </a:rPr>
              <a:t>.......................................................</a:t>
            </a:r>
            <a:endParaRPr lang="fr-FR" sz="4400" dirty="0">
              <a:latin typeface="Maiandra GD" panose="020E0502030308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50830B-F1CD-4B73-89F7-540B2B8AEA87}"/>
              </a:ext>
            </a:extLst>
          </p:cNvPr>
          <p:cNvSpPr txBox="1"/>
          <p:nvPr/>
        </p:nvSpPr>
        <p:spPr>
          <a:xfrm>
            <a:off x="0" y="537321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ð"/>
            </a:pPr>
            <a:r>
              <a:rPr lang="fr-FR" sz="4400" dirty="0">
                <a:solidFill>
                  <a:srgbClr val="00B050"/>
                </a:solidFill>
                <a:latin typeface="Maiandra GD" panose="020E0502030308020204" pitchFamily="34" charset="0"/>
                <a:sym typeface="Wingdings" panose="05000000000000000000" pitchFamily="2" charset="2"/>
              </a:rPr>
              <a:t> trente-mille-six-cents</a:t>
            </a:r>
            <a:endParaRPr lang="fr-FR" sz="4400" dirty="0">
              <a:solidFill>
                <a:srgbClr val="00B05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" grpId="0"/>
      <p:bldP spid="8" grpId="1"/>
      <p:bldP spid="9" grpId="1"/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Maintenant, à vous de jouer !</a:t>
            </a:r>
          </a:p>
        </p:txBody>
      </p:sp>
    </p:spTree>
    <p:extLst>
      <p:ext uri="{BB962C8B-B14F-4D97-AF65-F5344CB8AC3E}">
        <p14:creationId xmlns:p14="http://schemas.microsoft.com/office/powerpoint/2010/main" val="55367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168</Words>
  <Application>Microsoft Office PowerPoint</Application>
  <PresentationFormat>Affichage à l'écran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Maiandra GD</vt:lpstr>
      <vt:lpstr>Arial</vt:lpstr>
      <vt:lpstr>Wingdings</vt:lpstr>
      <vt:lpstr>Thème Office</vt:lpstr>
      <vt:lpstr>Les grands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105</cp:revision>
  <dcterms:created xsi:type="dcterms:W3CDTF">2013-01-30T16:02:59Z</dcterms:created>
  <dcterms:modified xsi:type="dcterms:W3CDTF">2017-08-17T09:35:04Z</dcterms:modified>
</cp:coreProperties>
</file>