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00" y="-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27C3D-0292-409D-B5AC-F987D278C333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20CC-7E62-4FC3-805C-90AE5A0563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pour modifier le style du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75202A13-EF82-4385-85D8-17D985F33E41}" type="datetimeFigureOut">
              <a:rPr lang="fr-FR" smtClean="0"/>
              <a:pPr/>
              <a:t>09/04/2014</a:t>
            </a:fld>
            <a:endParaRPr lang="fr-FR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A836AE9A-72BA-44F4-A663-9EDC7DA269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ore-a0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4608512" cy="151216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Lecture du livre d’Isaïe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</a:t>
            </a:r>
            <a:r>
              <a:rPr lang="fr-FR" b="1" dirty="0"/>
              <a:t>54, 5-14)</a:t>
            </a:r>
            <a:r>
              <a:rPr lang="fr-FR" dirty="0"/>
              <a:t>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cap="none" dirty="0" smtClean="0"/>
              <a:t>veillée pascale année 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280920" cy="39330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Dans ce chant d’amour de Dieu, l’épouse est Jérusalem, c’est-à-dire, à la fois, les habitants de la ville exilés à Babylone, </a:t>
            </a:r>
            <a:br>
              <a:rPr lang="fr-FR" sz="4000" dirty="0" smtClean="0">
                <a:solidFill>
                  <a:schemeClr val="tx1"/>
                </a:solidFill>
              </a:rPr>
            </a:br>
            <a:r>
              <a:rPr lang="fr-FR" sz="4000" dirty="0" smtClean="0">
                <a:solidFill>
                  <a:schemeClr val="tx1"/>
                </a:solidFill>
              </a:rPr>
              <a:t>et la cité elle-même, vidée par cette déportation.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55.servimg.com/u/f55/15/15/80/12/f5769c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9564555" cy="7173416"/>
          </a:xfrm>
          <a:prstGeom prst="rect">
            <a:avLst/>
          </a:prstGeom>
          <a:noFill/>
        </p:spPr>
      </p:pic>
      <p:pic>
        <p:nvPicPr>
          <p:cNvPr id="47110" name="Picture 6" descr="http://i55.servimg.com/u/f55/15/15/80/12/f5769c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411760" y="0"/>
            <a:ext cx="7200800" cy="7101408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395536" y="1340768"/>
            <a:ext cx="4283968" cy="3672408"/>
            <a:chOff x="6057639" y="3697838"/>
            <a:chExt cx="4629943" cy="3220721"/>
          </a:xfrm>
        </p:grpSpPr>
        <p:sp>
          <p:nvSpPr>
            <p:cNvPr id="5" name="Pensées 4"/>
            <p:cNvSpPr/>
            <p:nvPr/>
          </p:nvSpPr>
          <p:spPr>
            <a:xfrm>
              <a:off x="6057639" y="3697838"/>
              <a:ext cx="4629943" cy="3220721"/>
            </a:xfrm>
            <a:prstGeom prst="cloudCallout">
              <a:avLst>
                <a:gd name="adj1" fmla="val -51659"/>
                <a:gd name="adj2" fmla="val -837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24579" y="4203049"/>
              <a:ext cx="3891170" cy="171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Mais dans mon amour éternel j'ai pitié de toi, dit le Seigneur, ton Rédempteur.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8604448" y="623731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3.bp.blogspot.com/-f0jUHFckMKA/Tx1ptl4PhAI/AAAAAAAACEw/T6vGnNFi-dc/s1600/10+b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4139952" y="2708920"/>
            <a:ext cx="4572000" cy="3744416"/>
            <a:chOff x="6057639" y="3697838"/>
            <a:chExt cx="4629943" cy="3220721"/>
          </a:xfrm>
        </p:grpSpPr>
        <p:sp>
          <p:nvSpPr>
            <p:cNvPr id="5" name="Pensées 4"/>
            <p:cNvSpPr/>
            <p:nvPr/>
          </p:nvSpPr>
          <p:spPr>
            <a:xfrm>
              <a:off x="6057639" y="3697838"/>
              <a:ext cx="4629943" cy="3220721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349321" y="4243722"/>
              <a:ext cx="3854323" cy="193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C'est ainsi qu'au temps de Noé, j'ai juré que les eaux ne submergeraient plus la terre.</a:t>
              </a:r>
              <a:r>
                <a:rPr lang="fr-FR" sz="3200" dirty="0" smtClean="0"/>
                <a:t>.</a:t>
              </a:r>
              <a:endParaRPr lang="fr-FR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kordouane.k.o.pic.centerblog.net/o/315729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</p:spPr>
      </p:pic>
      <p:pic>
        <p:nvPicPr>
          <p:cNvPr id="50180" name="Picture 4" descr="http://kordouane.k.o.pic.centerblog.net/o/315729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348880" y="0"/>
            <a:ext cx="10972800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4283968" y="2708920"/>
            <a:ext cx="4572000" cy="4149080"/>
            <a:chOff x="6276401" y="4525485"/>
            <a:chExt cx="4629943" cy="3220721"/>
          </a:xfrm>
        </p:grpSpPr>
        <p:sp>
          <p:nvSpPr>
            <p:cNvPr id="5" name="Pensées 4"/>
            <p:cNvSpPr/>
            <p:nvPr/>
          </p:nvSpPr>
          <p:spPr>
            <a:xfrm>
              <a:off x="6276401" y="4525485"/>
              <a:ext cx="4629943" cy="3220721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932686" y="5028551"/>
              <a:ext cx="3489720" cy="236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De même, je jure de ne plus me mettre en colère contre toi, et de ne plus te menacer.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95194"/>
            <a:ext cx="9144000" cy="89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"/>
          <p:cNvGrpSpPr/>
          <p:nvPr/>
        </p:nvGrpSpPr>
        <p:grpSpPr>
          <a:xfrm>
            <a:off x="1115616" y="2924944"/>
            <a:ext cx="7380312" cy="3672407"/>
            <a:chOff x="5972289" y="4535225"/>
            <a:chExt cx="4629943" cy="3220721"/>
          </a:xfrm>
        </p:grpSpPr>
        <p:sp>
          <p:nvSpPr>
            <p:cNvPr id="5" name="Pensées 4"/>
            <p:cNvSpPr/>
            <p:nvPr/>
          </p:nvSpPr>
          <p:spPr>
            <a:xfrm>
              <a:off x="5972289" y="4535225"/>
              <a:ext cx="4629943" cy="3220721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63971" y="5081109"/>
              <a:ext cx="3854323" cy="1740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Quand les montagnes changeraient de place, quand les collines s'ébranleraient, mon amour pour toi ne changera pas</a:t>
              </a:r>
              <a:r>
                <a:rPr lang="fr-FR" sz="3200" dirty="0" smtClean="0"/>
                <a:t>.</a:t>
              </a:r>
              <a:endParaRPr lang="fr-FR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-fr.com/data/wallpaper/arc-en-ciel/fond_ecran_arc_en_ciel_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19153" y="0"/>
            <a:ext cx="11163153" cy="7440242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1115616" y="3356992"/>
            <a:ext cx="7380312" cy="3240360"/>
            <a:chOff x="5972289" y="4914133"/>
            <a:chExt cx="4629943" cy="2841813"/>
          </a:xfrm>
        </p:grpSpPr>
        <p:sp>
          <p:nvSpPr>
            <p:cNvPr id="5" name="Pensées 4"/>
            <p:cNvSpPr/>
            <p:nvPr/>
          </p:nvSpPr>
          <p:spPr>
            <a:xfrm>
              <a:off x="5972289" y="4914133"/>
              <a:ext cx="4629943" cy="2841813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378849" y="5419344"/>
              <a:ext cx="3854323" cy="180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/>
                <a:t> et </a:t>
              </a:r>
              <a:r>
                <a:rPr lang="fr-FR" sz="3200" dirty="0"/>
                <a:t>mon Alliance de paix ne sera pas ébranlée, a déclaré le Seigneur, dans sa tendresse pour toi</a:t>
              </a:r>
              <a:r>
                <a:rPr lang="fr-FR" sz="3200" dirty="0" smtClean="0"/>
                <a:t>.</a:t>
              </a:r>
              <a:endParaRPr lang="fr-FR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lagribouille.com/unesco/img_sites/site_0148.jpg"/>
          <p:cNvPicPr>
            <a:picLocks noChangeAspect="1" noChangeArrowheads="1"/>
          </p:cNvPicPr>
          <p:nvPr/>
        </p:nvPicPr>
        <p:blipFill>
          <a:blip r:embed="rId2" cstate="screen">
            <a:lum bright="-40000"/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719064" y="3356992"/>
            <a:ext cx="8424936" cy="3240360"/>
            <a:chOff x="5972289" y="4914133"/>
            <a:chExt cx="4629943" cy="2841813"/>
          </a:xfrm>
        </p:grpSpPr>
        <p:sp>
          <p:nvSpPr>
            <p:cNvPr id="5" name="Pensées 4"/>
            <p:cNvSpPr/>
            <p:nvPr/>
          </p:nvSpPr>
          <p:spPr>
            <a:xfrm>
              <a:off x="5972289" y="4914133"/>
              <a:ext cx="4629943" cy="2841813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67220" y="5419344"/>
              <a:ext cx="3854323" cy="224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Jérusalem, malheureuse, battue par la tempête, inconsolée, voici que je vais sertir tes pierres et poser tes fondations sur des saphirs.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 descr="http://www.jaubalet-paris.fr/blog/wp-content/uploads/2014/03/Jaubalet-Paris-Rub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28518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719064" y="3356992"/>
            <a:ext cx="8424936" cy="3240360"/>
            <a:chOff x="5972289" y="4914133"/>
            <a:chExt cx="4629943" cy="2841813"/>
          </a:xfrm>
        </p:grpSpPr>
        <p:sp>
          <p:nvSpPr>
            <p:cNvPr id="5" name="Pensées 4"/>
            <p:cNvSpPr/>
            <p:nvPr/>
          </p:nvSpPr>
          <p:spPr>
            <a:xfrm>
              <a:off x="5972289" y="4914133"/>
              <a:ext cx="4629943" cy="2841813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67220" y="5419344"/>
              <a:ext cx="3854323" cy="180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Je ferai tes créneaux avec des rubis, tes portes en cristal de roche, et tous tes remparts avec des pierres précieuses</a:t>
              </a:r>
              <a:r>
                <a:rPr lang="fr-FR" sz="3200" dirty="0" smtClean="0"/>
                <a:t>.</a:t>
              </a:r>
              <a:endParaRPr lang="fr-FR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http://vivre-heureux.org/wp-content/uploads/2014/03/12-methodes-pour-vivre-heureu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10404648" cy="6936432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395535" y="692697"/>
            <a:ext cx="8424936" cy="2448272"/>
            <a:chOff x="5794493" y="2577533"/>
            <a:chExt cx="4629943" cy="2147148"/>
          </a:xfrm>
        </p:grpSpPr>
        <p:sp>
          <p:nvSpPr>
            <p:cNvPr id="5" name="Pensées 4"/>
            <p:cNvSpPr/>
            <p:nvPr/>
          </p:nvSpPr>
          <p:spPr>
            <a:xfrm>
              <a:off x="5794493" y="2577533"/>
              <a:ext cx="4629943" cy="2147148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10280" y="3082743"/>
              <a:ext cx="3854323" cy="137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Tes fils seront tous instruits par le Seigneur, ils goûteront un bonheur sans limites.</a:t>
              </a:r>
            </a:p>
          </p:txBody>
        </p:sp>
      </p:grpSp>
      <p:sp>
        <p:nvSpPr>
          <p:cNvPr id="55298" name="AutoShape 2" descr="data:image/jpeg;base64,/9j/4AAQSkZJRgABAQAAAQABAAD/2wCEAAkGBxAPDxAQEBIPDxAPDw8PDw8PDxANDw0PFBEWFhQRFBQYHCggGBolHBQUITEhJSkrLi4xFx8zODUsNyotLisBCgoKDg0OGhAQGiwkICQsLCwsLCwsLCwsLCwsLCwsLCwsLCwsLC0sLCwsLC8uLCwsLCwsLCwsLSwsLCwsLCwsLP/AABEIAMIBAwMBEQACEQEDEQH/xAAcAAABBQEBAQAAAAAAAAAAAAACAQMEBQYABwj/xAA+EAABAwIEBAMGAwcCBwEAAAABAAIDBBEFBhIhEzFBUQdhcRQiMoGRoUJSwSNDYnKSsdFEolRzgpOy0vAk/8QAGwEAAQUBAQAAAAAAAAAAAAAAAgABAwQFBgf/xAA8EQACAQMDAgIIBQMCBQUAAAAAAQIDBBEFEiExQRNRBiJhcYGRodEyscHh8BQjQhVSYnKisvEWM0NTkv/aAAwDAQACEQMRAD8A0RlXTbTztzB4yW0W8LiXS24DUskWopr7hSRnjqM6eR2kpyOaCc8hRikSHRhApCayMvg7I1IjcCM+7VIsMDa0LFLcpSiSRJYdZQ4ySN4BdKiUSJyB4qfaDuDbMhcQ4yGKyTS0uHOyZtpE0EmyowvE3TPLSCLFDTq5fJLXt9qyi8ZB3UjmVNg4IwhywsIXQE2WEsEaWkubnkj38YFjnIbSGiwTKI055BMyPaQuRwlS2jbhxsqFxJYyGKobXCKA049yEJ1PtIcEuGMlQTlgmhHzJmgWsVE+SVSwQHYRCTfSLqJ0VnJMruSWMk+GNrRYbBSJYInPcDKEcSGSI5mspMEWQmThDtDTY7xkO0k3FbFWB4uFLDEuhFUg4PDC46PYR5H6d2pBJYJILJNDrBQ4yT5wAZU+0icgeKn2g7hRKltCUjnWcEyyiRNMrK55hBIF09SpiJLRpqUuTsKmklF3Cyip1G+odelGPQtBTqTeVdghpk+8bw0V9XrYdhcIHU5JoUU0HHJqFj1UuMoF+qx6npWRm4ABKi2LIcqjawx50qNRK8pAcVPtA3CiVLaOpDjZULiSxkRqvbcKSnzwDNEH2hT7SFkqnic7yChnJIKEGydHABzULk2T7UgyxpFk2WPlDIo2Xuj8SQyURx7bDZCnkeRHdKpFErtg8VPtG3BNlTOISY62S6Boli8mVzlUyQs1RqCvVlGPBoWVvCcvWKLK2PSyv0vuo7WtKbwyzfWdOnHMTbCdaW0xMDhw1rR7qhpPaS1f7nJXyNIdZXE00V9hOZNw2glVKs1ktUqWUPRz6hdNFpkVSLTBe9SpEDGjMi2gZK6tx6KE2cQq9StGHUu0LSdRZRLw3FWT/CbpRnGa4HqUJUnyW3CBHvC6aXIylgIWby2TKIEptiGRFtI9wLpwNyk0Om2RxicROnU2/qo90Swqc0s4JBY0i4RpgPkzmZcwtoxvuTyCjr11SRbtLR3DwiFl/NTKsltrOHRK2uVVeBr7T5W6z2NC15PIEq60kZPL6D7IHnoo3OKJFCQ6IHod8SRQYMrTYghJNZ4JksrDK/C6N2tzn20390IpTl0GxBrguC+yjwBKQBlT7SJyB4ifaNuCEibaOpDjZELRKpEerj2uFJCXZg1Id0VctTpBPZTtYWSGMW3gx+IZ10SFo5A2WRVvdssI6G30ndDLNVgGL+0MDgrdGoqkcmfcW/gywWdZQidmlw5p5KL6jQqOHKIVBlqOI3AATRUYdEPUryn1Zbihaj8RlfCHI2koWxRyc6maTcpKbCeDnwMPMIGsjqpjoEyNoFgE6WAXPPUR8LSiUmgWkyDU0OxspY1fMDwjzLNuETGW4va6zLujKcso6PT7inCGGafI+GuiZqf91Pb0nCPJSvqyqT4Nc6YKykZkhp0iNIhbAMiLAGSqzHI/gP4fxW6KC4T2PBcsXDxVuPIzV1DZb3fqv5rA3TUjtFCk4HsWWKmR1OwyX1W6rcoZcE2cldqMarUehEzfggq49vjHIpVqCqxwFa3Lt57uxCyXks0xMkp3PIBV7eg6LyW7++VxHauht2ta3kArTy+pk5S6C8VLaM5ncRLaNvF13TYCUwXRg8tk+X3C47EKVxBsVNHkgkMmVHtImxOMn2g5CEqFoJAx10ZNg5t+1wo8x6ZLCpzSzgmNkulgkiZ3G52Rus42DlL4kUsSChQk3mJlZMpCok1MOxN1n1rFN7kzWpam6cdrRu8v4K2ljDeZUlKGxYRn3NfxZZZca1JgqOQPET7QNx3ES2jbgy+yHBK2NmRFgjcgTInwBuE1p8C3C8RNgdSCEqbBKmRqylZINwE8XgNyeODM5hxX2SMho3UV1U2LKLtjSVWWGU2WMwyzSaXXsqtrcSlLDLl/ZwhDKNsA49CtbKOdlECVjwL2KZzigVScmVVViYZs5rrehUMrmC6luFjN8pkKnnopH3swO8xYoIuhJlmULqEcPOC/iqGgAC1ullbUOOCnnnkg12aaeneGyG5J5Deyp17iFN47l23sqtflLg0cNUJGNe3k4AhPHlZKtVOLcWcZFJgrtgl6WAMna0sCyKHpYHUg2yIWiWMhJ2B4808XtYUo7kUkpLTYq5HlFbaIJEsDbSpzPVSMpnmO+q3Tmql45RpNxNDTacJV0p9Dz/B6KumkDohITe9zeywKaqt5R1tepbwjtlg9kwqjm4TOLs6wv6rchU9VZ6nJ1cb3t6DOK5ZbUiz3G97g9k1VqosYCt6sqUsom4VhIp2BoN7dSmUsLAE5OUnIlvjKJNEUkyO8kKREMsga0WCPJ2tLAsjjnoEiVsAvRYI2wC9PgHInET4GyVOP4t7PGXKvXqbI5L9lb+NPBhWZ5k1+V1l/1rydH/pMNpv8vYyKmMHqtGjU3rJh3Nv4MsD2J4E2p+JHViprDIqFWVKWUHhOW4afcAXUFOkodCetdSqdS6AA6Kbkp5RxISwLcA+JjubWn1CFxDVRoqcQyvSzfgDHfmbsVHKjFlmneVI9yrbgMtMHWcZGgEtvzCs0JOEWmwK841GnjHmeeU2B1NXWEva4DXcuPIC6xlRqVavJ0juaVCgtr7HrlKwRsawcmtAW3CG1YOQrTc5OQRkR4K7AMqLaA2UGYs2R0dm21PPQKncXUaPHc07DTZ3K3dEVeF+IUcjw2Rui5tfoq9PUIyeGi/X0OcI5g8m2hnDgHA3BFwVoLDWUYjTi8MfbImaJoFFmyKQxaoTZ4+6UvE2Yh1LFFU1UTqdDFUuI4gHhpZrubbKoq11B+sjUna2Uo5TwehYbhhfGDOBcjdqtyrOUcNGK4KM8xZbQQRxCzGtaPIWUKiPKo31YZkRYInMTiJ8DbheImwLcKJEsBKRzgHJLKHeGQamAjcKaE0yCdNroRC8qbBByZzLeZ/aDY81m21z4nBv31h4SyjSukWgkYjGzIiwRsHiJ8CwVWPUXHjLVXuKPiRwX7K48GeTz5+VZddgNrrFlZTTOpjqdPbk9Kybgpp4xqV+hT8NYMK8uPGlk1GqymwUmwS9FgjcgC9PgHcdrSwNuO1pYH3BB6HASkGHocEikV+IRFjXOjaL2vbuVJF8CziSy+DAVWc6iN5a6A7G3IqjK9qReHE2oaXRqRTUx2jz3E4gSNcw+akp6jB8SWCCvolRLMHk0tHXxzDUxwcPIrQhUjNZizEq286TxJGGz5gsr5OMwF7bWIG5CyNQt5uW9HS6Le01T8OTwzH01DK94axji6/IArMjTlJ4SN6daEI7pPg9nwON0NPGx595rRf1XS0KbjBJnDXdSNStKUehN9rAU/hsijNEOonLzbndSxjhCec5JmDUYabncqCtLKFGo5y9hcF6rpBSkNl6fBE2CXosANiaksDZO1JYHyEHpsDphtemaJEwwboSVPI0aVpR+IwfCR5Xk3C3Ru1O2VKytpJ5ZvandxktqNdV4kyMbkLUlUjBcmBC3nUfCKKrzW0bN3VKd8l0NGlpMnzIr35mmPJpUP9ZN9EWlplJdWFFmKa4BaUUbufdDS06ljhmywL9q0OcLK4qm6OTIq09s8It58Qii2LgPmoXNLqSRoya4QsNY2QXaQfRHFp9CCpGUeoZejwQNglyfAOTtSWBsnak2B8hByYJMNrkLQaYd7iyHoSrlYKHFKFtydIPy5q1T2yXKI4znCWMmfrMEp5gQWAHuNlHVs6U+xfpX1ek+GZurwypw88WBxfGN3DnYeY7eayqtvVtnvg+DZpXNC9Xh1VhmwypiLsRYeHG9z2WEjQ0uDT3vysp1qttGG6tNR97/AC8zJudIr06m2mnJPpj9fI1lNlKoduWxx/zO3/23WXW9K9Ppv1N0vcsf92CenoN5Nes0ve/tknDJjzzmaPRhP6qlL00pL8NF/wD6S/RluPo1LvUXy/cblyQ/pO35xkfqih6bU/8AKi/hJfZB/wDpxrpU+n7kNuTqmMl145O2lxB+jgFfp+mFhU4luj71n/tb/IqXOg3SXqYfxx+f3I9bUsoQ0VThAXmzTJ7rSe2rl91fjqdrXf8AbqJ/H9Oq+JRhpt1BPNN/z8ySJAQCNwdwR1CuLkozynhiFycibBLkWAMg60+BsihyWB8ihybASYbXJsBpjjXpmiWLHNaHBLkrpcGAadOyJVcIbDbyzHYrleeR97nSqU6UqkuWatG7hSj0Bp8uMj+IXKuUrOCIKuoTl0JQpI2/hCtxoQXYr+NUfcOCjjc4e6EpUYeQMqs0upe1Eop4C4bWCpVntQVtDfLk8gxvG5ZZHe8bXNt1g1aspM66hbQhHoaLw9xOR0ugkkWVyxqScsGXrFCChuR6SXrZwcmwTInwRtg8RPgbcKJEOB1Ii4pjEVMzXI63YdSoatWNNZkW7W2qV5Ygikpc/wBK92k3bc2ueSqK+pt4NSWi14rJq6WqbI0OYQ5p3BCsqSayjOcJQeJA1wBbfsjpvDBqLjJQ09BLLNw4mlxO+3Jo7k9AnvNQoWdLxK8sL6v2Jd2XLW3ncYjBZZucHyfHGA6oPFd+TlGP/b5/Refal6WXFfMbdbI+f+T/AEXw59p01podKniVX1n9P3/nBo6anjiYGRMZGxos1jGhjWjsANguSnVcnlvLNxIduo3MfB10O8R10twjrp1MQMsbXtLXta5rhZzXAOa4diDzUkajTyhsFNUZZg0BsAEGn4WNH7MeQb0Houl030luLbEKvrx/6l7n3+PzRi3+i0rlucHtl9H719vqZuvppIHaZBbsRu13oV31hqFvew30ZZ813XvX8XkcZeWda1ltqr3Ps/c/4yHrWgUWdqTjYO1JxDT6+Nps57QfMhBKcV1ZYp0akuiJENQ127SD6G6SafQJwlHqh9r0zQcQ9abBITNaiwMpHEgpsD5I9RRteFJGo0LaZ7EsNLbkK3Tq5HjLD5IVECDupXyPV6cE+rHFjLO4VSvS3RFbVnCSZ5zW5Rm4h0i4J5rCnZT3cHUw1Ont5ZscqZfFK3U7d5+y0rW18NZZhajfeO8LoaFz1fSMWQmpIDAupIbB2pMLB5x4la+Kznott2usPUs7l5HX6Bt8N+ZiVmHQnpvhnWvMT2uJLWn3brVsZNppnM61CMZqS6m6w2hfVPsNmD4ndGjsPNBqur0tPpbpcyfRef7e0zLCwqXlTC4iur8v3Nxh9DHAwNY23c9XHuT1K8wvb+teVPFrPL7eS9iXY7y1tadtDZTWP195KuqDkWRLqNyHOuhchCXQ7hzrpbhjrotwhbolIWBbqRSGGqqmZK0seA4Hof7+RVu2uqtvUVWlLEl/MPzRDXoU68HTqLKZiMawl1M64u6Mn3XdQezvNenaLrlO/jtlxUXVeftXs/L6nB6ppM7OW6PMH0fl7H/OSr1LfRj4KfNOKGnp3Pb8R2Hkq93VdOnlGjptqq9ZRl0PJ6mulkcXOe4k+ZXPSqSk8tncQowgsRRaZbx2aCZg1EtJAIJup7e4lCS5Kt7Z06tN8cnrram7QR1AK6SCysnEz9V4GzOe6k2oDLLvUqmB8ihybASYQemwGmBUNDgni8MU+UUVTT2JsrkJEMZvOGRRLYqXGSXB0tY1ou4gAKOe2KywlCc3hGfxHOzIyWsGs/ZZdbUIReImrb6NOazN4KWTOtS4+6z7Ko9Rqvoi+tFoL8TBbnSrHNn2KH/UKy6oT0W2fRk2lz8QbSR/RSw1N/5Ir1NAi/wSNHhuZ6efYODT2Oyu0rynU7mTcaXWo9sok4rh8VUzS+xHQjojrUo1Y4ZDbXFS2nmJlTkRmq/EOnss16ek+puLXXt/Dya/LmENZpghHPmfLq4qK8uqWn28qsui+r7L4lGKq39dLu/oj07DKRsTAxosBz7k9yvKri8rXlV1qz5f0XZI7e2toW9NU4LhE26glIsCXULY510DYhLocjnXTZEddLIjrp8iG6mpZEx8kjmsjjaXve42axoFySVJTjKclGKy30GZ5zWeNVAyQtjhqpmA24gDIw7za1xvb1suip+j1w45lJJ+XLInVRqcqZ3ocTuKeQtlA1Op5QI5gO4FyHD+Um3WypXWn17Xma4810/b4hRmpF/UwNkaWOALXCxB6hRUK06U1UpvElymBVpQqwcJrKZ51jNEaaUsO7Tuxx/E3/IXrGjarDULfxFxJcSXk/s+qPP9Q0+VpV29V2fs+67lHjVEKmF0Z68j2K0q9JVYbSKzru3qqZ5tWZbqI3EaC4dCFhTs6sXjB19LUaE1nJZ5eytIZGySjS1pvbqVZtbGbknIqXup04wcYcs9AD7C3ZdClg5RrLyAZUQW00WpU8FfIupNgJMIOTYDTC1JsEiZDq2KWDIKkcPJSYhHbcKzCRNQlnhmFzBWSyyCFl9+ax76pOc/DidNY0adOHiSLHB8sxNAdJ7zuxUtDToRWZ9SpdanNvEOEaCGihbsGN+ivKhTXRGVOvVl1kx00kR5sb9AmdGD7AKtVX+TIVVgFNIN2AeY2VednSl2LNLULiHczeJZOLbugcdt7LPq6c1zBmtb6yperVRFw3H6ikfw57lvLfooKdzUovbMnuNPo3Md9PqbWmxFsrA5huCtHxVJZRz07aVOW2SN7k+g0RcVw96XceTOn15/Reaek1//AFNfwU/Vh9X3+XT5nW6PaeDS3vrL8i8xPE4aOB9RO8RxRt1PcfoAB1JNgB5rCo0Z1ZqnBZbNjOEeOY141VLnkUcEMUQJsZw6WVw6EgODW+m/qumo+j1JR/uybfs4X3InVfY0/hx4lnEpvZaqOOKoLXOifFcRzad3M0uJIcBvzINjytvl6toytqfjUm3Hun1Xtz5BwqZeGej3XNtkx10LYjrodw510twjrosjGM8YI5HYNU8O5s6B0gG5MYlbf5A2PyW1oMoq9ju8nj34I6v4T5vXoJVH6GskglZNC90ckbg9j2mxa4dUM4RnFxkspiPq3LWKe2UVNUkBpnhZI5o5NeR7wHle68+uKXg15U/J/wDgtJ5WSo8QMBNbSPERLamG8tM9p0uEgHwX7OGxHLkein069lZ3SqReE+Je7z+BHVpRqR2yWTxjBc3OuI6kWI21207/AMQ6FepWuoZwqnzOYvNHXMqPyNYyoDgCCCDyK2YtNZRgum4vDCMykQto0+ZGglAZM6Ik2Gt1qngykxdSWA0xQ5NgNBByHBIgZdwkuB5LKKuoZe4U6IY+qzL1dO1kt7b9CpIwi3nHJs0qjnTxkmQOceQKNtFeaiibHBIfwlC5IrynDzHRTSflKHcgN8RHRPHQocoSlHzGnkjmChbDSTKTHsPZUMIIAcORVC6oxqL2mlZXEqMvYVmSKGf2ttO4HhuduegA3JHyusG5rztKE5vsuPf2+pt1oUrlxx1z9O57/St0gDoBb0Xl3rOeZPOTbWEsI8q8f65//wCKnBIjPFmcOj5BZrT8gXf1rq/R+nH+5Pvwvh1/nuAqM8fXSERuvBrDJJsVilaDw6Vsksjug1Mcxjb9yXfQFYuvV407OUX1lhL55JKa9Y+hi5eeyeCyJdRtjnXTDi3SEddOngQMsbXtcx4a9j2lj2OAc17SLFpB5ghTU5uLUovDQzPG80+Dkoe6TDnsfG4kinmdofH/AAtednD+ax9ea7Ky9I4OKjcLD810fw7fD6FeVLyKXCPCPE5pAJ2x0sd/ee+RkrrfwsYTc+pCvVtetIRzBuT8kmvq0Cqcj3nC6FlNBFTxXEcMbImX3Nmi1z59VyFStKrUdSXVvJNjCwOSOQN5GZ4n4nZZZ7TJJGA18g4otsH3+IHzuDv5hekaJJXthF/5w9V+3HT6Y59hiVaztrhxf4Zc+7z+pmMsYlIx/Bfe3S/4fJbVhXlGXhyINRtoTj4kTUunW4mYapjRkLthclFkPalyx4YZOd7c028jdzRXGTVXQGKKJE2A0ww5NgkQoehwSIUvTYC3JDYpC8otyRC25PgdbgbHEFwBUbreRNBTS6k6KgjbyAUbqSYXhruPiNo6BDuY+2Pkdob2CWWLEfIQxN7BLcxtkfIZkoY3dESqMF0o9itrMAY7l9k+5S6jp1IdHkj5fwj2epMjjcBpDQRuCbb/AEuue9ILC4uLfbQWectGxpmo0o1P7vBt4pQeS8wq0505uE0012fDOuhOM47ovK9hSZzyrDisLY5HGOSMl0MzQHGMkC4I/E02FxcchurVhqE7OeUsp9UE1kwdN4LP1ji1jOGDvw4XF7h23dYHz3+a2anpJFL1abz7WD4Z6flzAqbD4BBTM0t5uc46pJX/AJ3u6n7DpZcxeXlW6qeJUfw7L3E0Ulwiz1LPfIYt0whbphzrpCOukI66dcCAqalkTHSSOayONpe97jZrGjmSVZpwlOSjFZb6IFs8vb4yNdXNiZT6qR0jYxIXOE7rutxA3lb+Hn5hdSvRxqhulP18Zx2937/Qh8Xk9UL1zkWiRsjyyJ5NpoAw/iOz9nFL1Y8sPo4X/u37rtPQ642V6lJ90n8n+5k6nT3QjLyPPw5t9Vhq723XoSUc5wZGJYxngscPoXzns3upkynXrwpL2mtwzB2sA2+ZQyqYMyUqlZ89C3FO1Rb2EqMCm1K2VMAlyfA6QrXpmiVEiJhKBvAnPsifBSjqoJTDjTzyyUAAo+pLwji5LAzkDqT4B3HaksDbhNSWBZO1JYH3ChyWB8ihybASkc4A8wlyh2lLqNuL2bsPqDyd6qneada30dleOfJrhr3P9OnsJaNzXtnuoy967P3r9SbR4gH7fC4c2n9F5zrPo9X0/wBdetT/ANy7f8y7e/p7uh1On6tSuvV/DPy+3n+ZkvFzF6ynpIXUr3xMMpbPLES2Ruw4Y1DdrSdVz5AdVFoVGhVrSVVJvHCfT2/oaspMrcgeJ7XgU+IvDXjaOqds2Qfllt8Lv4uR62O5m1bQn/7lquO8f1X2+XseM/M9RilDmhzSHNcLhzSHNcO4I5rkpQcXiSwyZMcDkOBxbpsCFukOBLM1jS57msaObnENaPUlFGEpPEVl+wWTIY74mYbSghsvtUg5Mpv2jfnJ8NvQk+S2LXQLytzJbF/xdfl1+eCN1UjyLOWfavE/cdaGnBBbTxkkEjkZHc3n6DyXYafpNGzWY8y83+nkQym5Gx8L/D57Hsrq1mjRZ9NTvHvauksg6W5gc777WF8rWdYi4uhQec8N/ov1/mHhHuz1d71yqDbGJJVNEjbMjnyS9HJ5Fh/3j/K6D0dlsv4e1NfQqXPrU2jF5cwd051uuIwf6l6hDk568uFT9VdTeUlKxgAAsApdzMRrdLLJ91HglbwJqT4AyY3BMS48Ycpbar4kckl5beDPBY3urRU6Eqmp7qOUiPLbwi2ghDVVlLJYp08dR0lCSNiFyfADYJcnwDkHUlgbJ2pPgbImpLAsnaksCyLdNgfIoclgLIocmwEmECmwGmNSRi9/oeoT/iW19PIFrDygnOZKx0M7WyMkaWODhdrweh815/rugStJf1lnxFctLrH2r/h81293TptM1XxMUq34uz8/f7fzPLc0eGU0TnSUX7eIkngkgTRjsL7PH38jzUdlrtKaUa/qvz7P7fzk3TJUuI11A8tZJU0jgbmO8kVz3cw7H5ha06NvcxzKMZLz4f1Em0XVP4mYsz/UB/8APBAfvpuqMtCsZf8Ax49zf3H3yHn+KeLH97GPMU8X6hAvR+xX+D+b+4/iSIVR4hYtILOq5B/I2KI/VjQp4aPYxeVSXxy/zbG3y8yovWVz/wDVVjx/zal4v9Srn9i3j/jBfBIblmqwTwrxCcgzaKRnUyESSW8o2n+5Cyrn0gtaXEPXfs6fN/pkJU2z07K+Q6HDyHtaZ5x+/ms5zT3Y3kz15+a5m81i4ultb2x8l+r7/l7CRRSNO6RZqQmyPLKpYojbK6qqrKxCGSGUjPYoBUtdET7ri3VbsHA2+y6f0fsp1LpTS4j1+KwZl9dqjT9r6EulibG0NaAABYAdAvR0sHJzk5PLH4H3KKUcIjhLLJJchwG2DqTgZMNlujMUYB5p7Ok4Q5NDUKyqTyjQQOaDuRdTTqJGY4Sl0Rd0zABdVpSySwp7eo8XIcBtgFycjbBJRYBbBJTg5EukDkS6cWTtSQ2TrpD5OumHyKCkPkIOTYCTCBTBphXumJEMSt6FEgGsBU9UfhdzHXuO6829JNDVpPx6K/ty7f7X5e59vl5HVaVqPjR8Oo/WX1Xn7/MlSBko0yNZI38r2te36FcpFzpvMG17ng20yC/K2HP50dL/ANMLGf8AjZTrUbyPSrL55/MJYObk7DP+Dp/6Sf1SeqXv/wBjCwiXBlzD2EFtHSAjkfZ4iR6EhRSv7uXDqy+bHSRass0WaA0Do0BoHyCqSbk8t5COL020WQTIpFEFsZklUiiA2QqioU0YEMpGcxfELA91pW1ByaSRXnISgYQ0X5nc+q9Q02yja0FBder95yF3Xdao5du3uJgdvZaSXBSb5wSIG2TSeR4RwOFybAmJdPgDJjsWxJtOwnr0TXVwqcTQtbZ1pGHkzFK+UEE2usCdzKUjp6dhThDoevZaqTJA0u52WrQeYnNXkVGbSLQlTlBsAlOA2CSnBbEJTgg3TjHXSwMJdIWRbpCOulgcUFLAWRbpgkwgUwaYQKbAaZzxceY5f4TLgNrKIM5sWn5JVqEK9KVKosxa5/n5AQqSp1Izjw0PQVHReQajp87SvKjLt0fmuz/nfg7i1uY1qamu/wBGTI6hZsoFxSJLZlE4hphiVNtCyLxE20WRDKiURZG3So1EBsizVCmjAjbKfEK211bpUskMmZmObjVFvws94+vT/wC8l12g2alV3v8Ax5+PYy9Rq7KOF1fH3NFCV3CRzLIWL4zHSNLnn0HUoK1aNKOWS21pO4niJnY/EduqxjOm/NZ3+orPQ2Xoj28S5NhhOLxVTNcZv3HULQpVY1FlGJc206EsSJ+pTFQ8WzNifFkIB2XP3VZzkdvp9t4cOSBg1KZZWgdwq9OO6RcrzUINnueCU/Dha3yC3qUcROJuqm+bZOJUxUYJKcBgEpwWxLpwQS5LAzYJenwDuE1p8DbjtaWB9wQcmwEmFdMEKCmCQQKWAkECmJEEChZImQand5HY3U0eIkEnmeCPUO07/Vcv6TWHjUFXiuYdf+V/Z/qbmkXGyo6b6S/P91+g5DVXXnkqZ1CZLZUqB0w0yQ2dRuAaYpqEtg+QTOnUBskeWpUsYANlfUVeysQpkbZmcYxCwO607ejkiGcr7tc883vP0G3+V3ej0VCjnzMHVJ5qKPkjTxuW0kY7PL88VrpKpzb7M2AXP31RyqY8jrdLoqFFPzM4qRpmhyXijoKlrb+682I6K3Z1XCojO1K3VWi33R7AH3C6I4hrDPCWUUj3W0m5XK7W2eiOpGKPR8k5a4dpHjfzWlbW+OWc9qN7u9WJvQLCy0kjn5MElEAwSU4DBJTggOcnwA2ASnAETiOSECXgcyB802UOot9EK14PIhPlCw0GHJsBJhgpg0FdMGhQUxIgtVk2CRMr5X3JPndTpcYKmfWyBKdQUdSnGcXCXRrD9zLdObi1JdUVMVRpJB5g2XlF3aujVlTfZtHcUqiqQU13WSbHVKk6ZMmSWVKidMLIXtKbwx8jclSjUBmyJPV+aljTBbKeurue6u0qRGzLYpVF11q0KeBJGky+NMMY/hB+u67WyjtoxXsOZvnmrJ+0vY3q8kZ7R5pnWkLKku6P3BXPX9NxqZ8zq9LqqdFLyM8qJplhgMJfUxAfmBU1CLlUSRXu5qNGTZ7XGbADyC6lLg4GXLZ1PgUIOrSL+io+DFMv/wBXUccZLNrA0WGylSwVJSb6iEoiJgkogGCSnBY25ydIBsBERnJCEJtukJLJh80504TjFBYuGxd2WXdX217YHTadou9KdX5GIqMdqZDd0jvkbLLlcVJdWdHCyoQWFFBUmYKmI3bI4+RN08LmpHowalhQqLDibnLGcxMRHNZrzsD0K1bW+3vbM5vUdGdJb6XQ2zHXWiYKDumDQoKYkQFQ/wB31RRXIqjxEhuKlIUhkuSaJ4FFib9Et/zAH58v8LhvSG223O//AHJfNcfY63Sam6ht8n+4MdUuddM1CUyqUTpjhe1+abwxxuWs2RKkMV9RV+asRpDFNW1RKu0qY2CHT0zpHXsSPRalCi/IZzjFcs1uHwvDR7p+i6u3WII5a5nFzfJZNa7sVaRSlKPmQsXwptSzS8WPQ9lFcW8a0cMltbuVvLMTHTZMnDrNII7rGlplRPg6COs0WuTTZZy22mOt/vP/ALLQtLFUvWl1MfUNTdf1Y9DUh6v4MklyYrEwbuH1VCdSKLdOhOS4RFOYoPzD6oFXgG7Kp5D8WLRP5OH1UkasWV521SPVEhsoPIhSppleUWupxKIiY2SjRGzkhjkhFTmerMNLI4c9Ngq91PZTbRe02iqtxGLPFZHlxJO5JuVzTeXk9DiklhAphzkhBxvLSHDYg3CdPDyNJJrDPZ8q1xmpo3HnaxXS2s99JNnAahRVK4lFFzdTlVC3SJENVDuSKA1QiOKlAQxI5PgkiigzE62h3YkfUX/Rc36RUswhLybXz/8AB0eiy5nH3fz6lZFULkpQN8fFT5qPwxwmzEmzbuJ5AAkn5J40nJ4SywZSUVlvCLKmwKol3daJvd+5/pH62Wvb6JXnzL1V7evy++DKr6xb0+I+s/Z0+f2yWlNlKL946SQ/9tv23+62KWi0Ifjbf0/L7mVV1uvL8CS+v5/YsoMv07OUUfqRqP1KvwtaEPwxRRneXNT8U2S2UQHJjR8lYxFFZyqMfFN/CEtyGcZAOpT2CJTRE6c2NmiPZF4iB8Oohp9H5I1UGzNDLqMeiJTH8VrqN+yHui3oLxkeMz4jPJ1d91yUqkpHokaNOAwXyj833Q+sSYgHFiMzPxFOqkkBKhTl2LegzbNHa5JCnhdyiU62m059jVYXnRj7B+yv0r1PqYtzo8o8xNPSV7JRdpBWjCpGXQwatvOm+USrqQgOukIrcw0nGp5GDmWmyguKe+m0XbCt4VeMmeK1EJY4tcLEEhcxJNPDPQ4SUopobTBHJCCjYXENG5JsE6WXgaTSWWey5XpDDTRtPO1yuntaeykkzgNRrKrcOSLcyKxgqZG3SlPtFuY2+S6JILLYw96PASRGlenwSxRnszzhsYJ6OH9isbWqe+gvYzd0jir8DOwVwcQBck9ACVyf9NN8JHRSaiss1mD5dkls6UljedvxH/C0rbRpT5q8Ly7mHea1Cn6tLl+fY19Bh0cIsxob3dzcfmt+jbUqCxCOP55nOV7qrXeZyz+XyLKOFSOQEYDzY0GSTaGAEw/At0sCyddLAsnaksCydqSwLIqYWQXRtPMJ9zQzhF9hs0rUXiMj/p4GMoMqwM5gFQxs4pGlPU6kmTZMtQEfCE/9NAFX9Rdyor8lROvp2UU7KL6Finq049TK4nk2SO5buFTqWcl0NWhqsJdTOVFHJEdwRZU5QlE04VYVFwS8MxyWEixNlLSuJQZXuLKnVXKN/gOaWSgNcbFa9veKXDOWvdKlT5iahkgIuFoJ5MVxaeGKUhGUzLlFlQS+P3X/AGKz7mxVTmPU3NP1eVBbJ8ow9XlaqjNtBd5hZU7OrHsdJT1S3ms7gabLFU824ZHmUo2lWXYepqVvBZ3Gzy5k9sBEktnPHIdAtS1sFB7pdTn7/WHVWynwjWrUMEElOPgBzk4SQ09yJINIYkeiSJYoiSyIieMSoxWgfUgMYOZ3PZZ9/SdSG1Gha3ELd7pF3l/LUVMASA5/c9PRQ29pCkvaZt9qlS4eFwjRMHQKyzMTZNgg6lRSl5FmnT7sfuoyfJ10sAtiXT4GyddIbJ10hsnXSwLJ10h8i3TYFkXUkPkW6YfJThWSEkBASCFOgWMTAWSYoswWc4xpOw+gWXdpYOh0yTyeeO5rJOlRKw9xDxYkbqSn1IayTiz17LziYW332XR234Dg79JVWWislE5IQhCQ4lkkOIUQgSkOA5OEhtyJBoZeiRIiLKjJokOZOWIlvgwGlV59Shdv1i0CjKRJpOajqdCaj1JxUBbYJTjMROAzkhjkhHJCOSGFSEckOKmHFT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http://images.4ever.eu/data/download/dessins/digital-art/arbre,%20femme,%20feuilles,%20champ%201605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4139952" y="1700808"/>
            <a:ext cx="4680519" cy="4293992"/>
            <a:chOff x="5117307" y="2541526"/>
            <a:chExt cx="4629943" cy="2147148"/>
          </a:xfrm>
        </p:grpSpPr>
        <p:sp>
          <p:nvSpPr>
            <p:cNvPr id="5" name="Pensées 4"/>
            <p:cNvSpPr/>
            <p:nvPr/>
          </p:nvSpPr>
          <p:spPr>
            <a:xfrm>
              <a:off x="5117307" y="2541526"/>
              <a:ext cx="4629943" cy="2147148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652033" y="2829579"/>
              <a:ext cx="3454148" cy="178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Tu seras établie sur la justice, délivrée de l'oppression, que tu ne craindras plus,</a:t>
              </a:r>
            </a:p>
          </p:txBody>
        </p:sp>
      </p:grpSp>
      <p:sp>
        <p:nvSpPr>
          <p:cNvPr id="55298" name="AutoShape 2" descr="data:image/jpeg;base64,/9j/4AAQSkZJRgABAQAAAQABAAD/2wCEAAkGBxAPDxAQEBIPDxAPDw8PDw8PDxANDw0PFBEWFhQRFBQYHCggGBolHBQUITEhJSkrLi4xFx8zODUsNyotLisBCgoKDg0OGhAQGiwkICQsLCwsLCwsLCwsLCwsLCwsLCwsLCwsLC0sLCwsLC8uLCwsLCwsLCwsLSwsLCwsLCwsLP/AABEIAMIBAwMBEQACEQEDEQH/xAAcAAABBQEBAQAAAAAAAAAAAAACAQMEBQYABwj/xAA+EAABAwIEBAMGAwcCBwEAAAABAAIDBBEFBhIhEzFBUQdhcRQiMoGRoUJSwSNDYnKSsdFEolRzgpOy0vAk/8QAGwEAAQUBAQAAAAAAAAAAAAAAAgABAwQFBgf/xAA8EQACAQMDAgIIBQMCBQUAAAAAAQIDBBEFEiExQRNRBiJhcYGRodEyscHh8BQjQhVSYnKisvEWM0NTkv/aAAwDAQACEQMRAD8A0RlXTbTztzB4yW0W8LiXS24DUskWopr7hSRnjqM6eR2kpyOaCc8hRikSHRhApCayMvg7I1IjcCM+7VIsMDa0LFLcpSiSRJYdZQ4ySN4BdKiUSJyB4qfaDuDbMhcQ4yGKyTS0uHOyZtpE0EmyowvE3TPLSCLFDTq5fJLXt9qyi8ZB3UjmVNg4IwhywsIXQE2WEsEaWkubnkj38YFjnIbSGiwTKI055BMyPaQuRwlS2jbhxsqFxJYyGKobXCKA049yEJ1PtIcEuGMlQTlgmhHzJmgWsVE+SVSwQHYRCTfSLqJ0VnJMruSWMk+GNrRYbBSJYInPcDKEcSGSI5mspMEWQmThDtDTY7xkO0k3FbFWB4uFLDEuhFUg4PDC46PYR5H6d2pBJYJILJNDrBQ4yT5wAZU+0icgeKn2g7hRKltCUjnWcEyyiRNMrK55hBIF09SpiJLRpqUuTsKmklF3Cyip1G+odelGPQtBTqTeVdghpk+8bw0V9XrYdhcIHU5JoUU0HHJqFj1UuMoF+qx6npWRm4ABKi2LIcqjawx50qNRK8pAcVPtA3CiVLaOpDjZULiSxkRqvbcKSnzwDNEH2hT7SFkqnic7yChnJIKEGydHABzULk2T7UgyxpFk2WPlDIo2Xuj8SQyURx7bDZCnkeRHdKpFErtg8VPtG3BNlTOISY62S6Boli8mVzlUyQs1RqCvVlGPBoWVvCcvWKLK2PSyv0vuo7WtKbwyzfWdOnHMTbCdaW0xMDhw1rR7qhpPaS1f7nJXyNIdZXE00V9hOZNw2glVKs1ktUqWUPRz6hdNFpkVSLTBe9SpEDGjMi2gZK6tx6KE2cQq9StGHUu0LSdRZRLw3FWT/CbpRnGa4HqUJUnyW3CBHvC6aXIylgIWby2TKIEptiGRFtI9wLpwNyk0Om2RxicROnU2/qo90Swqc0s4JBY0i4RpgPkzmZcwtoxvuTyCjr11SRbtLR3DwiFl/NTKsltrOHRK2uVVeBr7T5W6z2NC15PIEq60kZPL6D7IHnoo3OKJFCQ6IHod8SRQYMrTYghJNZ4JksrDK/C6N2tzn20390IpTl0GxBrguC+yjwBKQBlT7SJyB4ifaNuCEibaOpDjZELRKpEerj2uFJCXZg1Id0VctTpBPZTtYWSGMW3gx+IZ10SFo5A2WRVvdssI6G30ndDLNVgGL+0MDgrdGoqkcmfcW/gywWdZQidmlw5p5KL6jQqOHKIVBlqOI3AATRUYdEPUryn1Zbihaj8RlfCHI2koWxRyc6maTcpKbCeDnwMPMIGsjqpjoEyNoFgE6WAXPPUR8LSiUmgWkyDU0OxspY1fMDwjzLNuETGW4va6zLujKcso6PT7inCGGafI+GuiZqf91Pb0nCPJSvqyqT4Nc6YKykZkhp0iNIhbAMiLAGSqzHI/gP4fxW6KC4T2PBcsXDxVuPIzV1DZb3fqv5rA3TUjtFCk4HsWWKmR1OwyX1W6rcoZcE2cldqMarUehEzfggq49vjHIpVqCqxwFa3Lt57uxCyXks0xMkp3PIBV7eg6LyW7++VxHauht2ta3kArTy+pk5S6C8VLaM5ncRLaNvF13TYCUwXRg8tk+X3C47EKVxBsVNHkgkMmVHtImxOMn2g5CEqFoJAx10ZNg5t+1wo8x6ZLCpzSzgmNkulgkiZ3G52Rus42DlL4kUsSChQk3mJlZMpCok1MOxN1n1rFN7kzWpam6cdrRu8v4K2ljDeZUlKGxYRn3NfxZZZca1JgqOQPET7QNx3ES2jbgy+yHBK2NmRFgjcgTInwBuE1p8C3C8RNgdSCEqbBKmRqylZINwE8XgNyeODM5hxX2SMho3UV1U2LKLtjSVWWGU2WMwyzSaXXsqtrcSlLDLl/ZwhDKNsA49CtbKOdlECVjwL2KZzigVScmVVViYZs5rrehUMrmC6luFjN8pkKnnopH3swO8xYoIuhJlmULqEcPOC/iqGgAC1ullbUOOCnnnkg12aaeneGyG5J5Deyp17iFN47l23sqtflLg0cNUJGNe3k4AhPHlZKtVOLcWcZFJgrtgl6WAMna0sCyKHpYHUg2yIWiWMhJ2B4808XtYUo7kUkpLTYq5HlFbaIJEsDbSpzPVSMpnmO+q3Tmql45RpNxNDTacJV0p9Dz/B6KumkDohITe9zeywKaqt5R1tepbwjtlg9kwqjm4TOLs6wv6rchU9VZ6nJ1cb3t6DOK5ZbUiz3G97g9k1VqosYCt6sqUsom4VhIp2BoN7dSmUsLAE5OUnIlvjKJNEUkyO8kKREMsga0WCPJ2tLAsjjnoEiVsAvRYI2wC9PgHInET4GyVOP4t7PGXKvXqbI5L9lb+NPBhWZ5k1+V1l/1rydH/pMNpv8vYyKmMHqtGjU3rJh3Nv4MsD2J4E2p+JHViprDIqFWVKWUHhOW4afcAXUFOkodCetdSqdS6AA6Kbkp5RxISwLcA+JjubWn1CFxDVRoqcQyvSzfgDHfmbsVHKjFlmneVI9yrbgMtMHWcZGgEtvzCs0JOEWmwK841GnjHmeeU2B1NXWEva4DXcuPIC6xlRqVavJ0juaVCgtr7HrlKwRsawcmtAW3CG1YOQrTc5OQRkR4K7AMqLaA2UGYs2R0dm21PPQKncXUaPHc07DTZ3K3dEVeF+IUcjw2Rui5tfoq9PUIyeGi/X0OcI5g8m2hnDgHA3BFwVoLDWUYjTi8MfbImaJoFFmyKQxaoTZ4+6UvE2Yh1LFFU1UTqdDFUuI4gHhpZrubbKoq11B+sjUna2Uo5TwehYbhhfGDOBcjdqtyrOUcNGK4KM8xZbQQRxCzGtaPIWUKiPKo31YZkRYInMTiJ8DbheImwLcKJEsBKRzgHJLKHeGQamAjcKaE0yCdNroRC8qbBByZzLeZ/aDY81m21z4nBv31h4SyjSukWgkYjGzIiwRsHiJ8CwVWPUXHjLVXuKPiRwX7K48GeTz5+VZddgNrrFlZTTOpjqdPbk9Kybgpp4xqV+hT8NYMK8uPGlk1GqymwUmwS9FgjcgC9PgHcdrSwNuO1pYH3BB6HASkGHocEikV+IRFjXOjaL2vbuVJF8CziSy+DAVWc6iN5a6A7G3IqjK9qReHE2oaXRqRTUx2jz3E4gSNcw+akp6jB8SWCCvolRLMHk0tHXxzDUxwcPIrQhUjNZizEq286TxJGGz5gsr5OMwF7bWIG5CyNQt5uW9HS6Le01T8OTwzH01DK94axji6/IArMjTlJ4SN6daEI7pPg9nwON0NPGx595rRf1XS0KbjBJnDXdSNStKUehN9rAU/hsijNEOonLzbndSxjhCec5JmDUYabncqCtLKFGo5y9hcF6rpBSkNl6fBE2CXosANiaksDZO1JYHyEHpsDphtemaJEwwboSVPI0aVpR+IwfCR5Xk3C3Ru1O2VKytpJ5ZvandxktqNdV4kyMbkLUlUjBcmBC3nUfCKKrzW0bN3VKd8l0NGlpMnzIr35mmPJpUP9ZN9EWlplJdWFFmKa4BaUUbufdDS06ljhmywL9q0OcLK4qm6OTIq09s8It58Qii2LgPmoXNLqSRoya4QsNY2QXaQfRHFp9CCpGUeoZejwQNglyfAOTtSWBsnak2B8hByYJMNrkLQaYd7iyHoSrlYKHFKFtydIPy5q1T2yXKI4znCWMmfrMEp5gQWAHuNlHVs6U+xfpX1ek+GZurwypw88WBxfGN3DnYeY7eayqtvVtnvg+DZpXNC9Xh1VhmwypiLsRYeHG9z2WEjQ0uDT3vysp1qttGG6tNR97/AC8zJudIr06m2mnJPpj9fI1lNlKoduWxx/zO3/23WXW9K9Ppv1N0vcsf92CenoN5Nes0ve/tknDJjzzmaPRhP6qlL00pL8NF/wD6S/RluPo1LvUXy/cblyQ/pO35xkfqih6bU/8AKi/hJfZB/wDpxrpU+n7kNuTqmMl145O2lxB+jgFfp+mFhU4luj71n/tb/IqXOg3SXqYfxx+f3I9bUsoQ0VThAXmzTJ7rSe2rl91fjqdrXf8AbqJ/H9Oq+JRhpt1BPNN/z8ySJAQCNwdwR1CuLkozynhiFycibBLkWAMg60+BsihyWB8ihybASYbXJsBpjjXpmiWLHNaHBLkrpcGAadOyJVcIbDbyzHYrleeR97nSqU6UqkuWatG7hSj0Bp8uMj+IXKuUrOCIKuoTl0JQpI2/hCtxoQXYr+NUfcOCjjc4e6EpUYeQMqs0upe1Eop4C4bWCpVntQVtDfLk8gxvG5ZZHe8bXNt1g1aspM66hbQhHoaLw9xOR0ugkkWVyxqScsGXrFCChuR6SXrZwcmwTInwRtg8RPgbcKJEOB1Ii4pjEVMzXI63YdSoatWNNZkW7W2qV5Ygikpc/wBK92k3bc2ueSqK+pt4NSWi14rJq6WqbI0OYQ5p3BCsqSayjOcJQeJA1wBbfsjpvDBqLjJQ09BLLNw4mlxO+3Jo7k9AnvNQoWdLxK8sL6v2Jd2XLW3ncYjBZZucHyfHGA6oPFd+TlGP/b5/Refal6WXFfMbdbI+f+T/AEXw59p01podKniVX1n9P3/nBo6anjiYGRMZGxos1jGhjWjsANguSnVcnlvLNxIduo3MfB10O8R10twjrp1MQMsbXtLXta5rhZzXAOa4diDzUkajTyhsFNUZZg0BsAEGn4WNH7MeQb0Houl030luLbEKvrx/6l7n3+PzRi3+i0rlucHtl9H719vqZuvppIHaZBbsRu13oV31hqFvew30ZZ813XvX8XkcZeWda1ltqr3Ps/c/4yHrWgUWdqTjYO1JxDT6+Nps57QfMhBKcV1ZYp0akuiJENQ127SD6G6SafQJwlHqh9r0zQcQ9abBITNaiwMpHEgpsD5I9RRteFJGo0LaZ7EsNLbkK3Tq5HjLD5IVECDupXyPV6cE+rHFjLO4VSvS3RFbVnCSZ5zW5Rm4h0i4J5rCnZT3cHUw1Ont5ZscqZfFK3U7d5+y0rW18NZZhajfeO8LoaFz1fSMWQmpIDAupIbB2pMLB5x4la+Kznott2usPUs7l5HX6Bt8N+ZiVmHQnpvhnWvMT2uJLWn3brVsZNppnM61CMZqS6m6w2hfVPsNmD4ndGjsPNBqur0tPpbpcyfRef7e0zLCwqXlTC4iur8v3Nxh9DHAwNY23c9XHuT1K8wvb+teVPFrPL7eS9iXY7y1tadtDZTWP195KuqDkWRLqNyHOuhchCXQ7hzrpbhjrotwhbolIWBbqRSGGqqmZK0seA4Hof7+RVu2uqtvUVWlLEl/MPzRDXoU68HTqLKZiMawl1M64u6Mn3XdQezvNenaLrlO/jtlxUXVeftXs/L6nB6ppM7OW6PMH0fl7H/OSr1LfRj4KfNOKGnp3Pb8R2Hkq93VdOnlGjptqq9ZRl0PJ6mulkcXOe4k+ZXPSqSk8tncQowgsRRaZbx2aCZg1EtJAIJup7e4lCS5Kt7Z06tN8cnrram7QR1AK6SCysnEz9V4GzOe6k2oDLLvUqmB8ihybASYQemwGmBUNDgni8MU+UUVTT2JsrkJEMZvOGRRLYqXGSXB0tY1ou4gAKOe2KywlCc3hGfxHOzIyWsGs/ZZdbUIReImrb6NOazN4KWTOtS4+6z7Ko9Rqvoi+tFoL8TBbnSrHNn2KH/UKy6oT0W2fRk2lz8QbSR/RSw1N/5Ir1NAi/wSNHhuZ6efYODT2Oyu0rynU7mTcaXWo9sok4rh8VUzS+xHQjojrUo1Y4ZDbXFS2nmJlTkRmq/EOnss16ek+puLXXt/Dya/LmENZpghHPmfLq4qK8uqWn28qsui+r7L4lGKq39dLu/oj07DKRsTAxosBz7k9yvKri8rXlV1qz5f0XZI7e2toW9NU4LhE26glIsCXULY510DYhLocjnXTZEddLIjrp8iG6mpZEx8kjmsjjaXve42axoFySVJTjKclGKy30GZ5zWeNVAyQtjhqpmA24gDIw7za1xvb1suip+j1w45lJJ+XLInVRqcqZ3ocTuKeQtlA1Op5QI5gO4FyHD+Um3WypXWn17Xma4810/b4hRmpF/UwNkaWOALXCxB6hRUK06U1UpvElymBVpQqwcJrKZ51jNEaaUsO7Tuxx/E3/IXrGjarDULfxFxJcSXk/s+qPP9Q0+VpV29V2fs+67lHjVEKmF0Z68j2K0q9JVYbSKzru3qqZ5tWZbqI3EaC4dCFhTs6sXjB19LUaE1nJZ5eytIZGySjS1pvbqVZtbGbknIqXup04wcYcs9AD7C3ZdClg5RrLyAZUQW00WpU8FfIupNgJMIOTYDTC1JsEiZDq2KWDIKkcPJSYhHbcKzCRNQlnhmFzBWSyyCFl9+ax76pOc/DidNY0adOHiSLHB8sxNAdJ7zuxUtDToRWZ9SpdanNvEOEaCGihbsGN+ivKhTXRGVOvVl1kx00kR5sb9AmdGD7AKtVX+TIVVgFNIN2AeY2VednSl2LNLULiHczeJZOLbugcdt7LPq6c1zBmtb6yperVRFw3H6ikfw57lvLfooKdzUovbMnuNPo3Md9PqbWmxFsrA5huCtHxVJZRz07aVOW2SN7k+g0RcVw96XceTOn15/Reaek1//AFNfwU/Vh9X3+XT5nW6PaeDS3vrL8i8xPE4aOB9RO8RxRt1PcfoAB1JNgB5rCo0Z1ZqnBZbNjOEeOY141VLnkUcEMUQJsZw6WVw6EgODW+m/qumo+j1JR/uybfs4X3InVfY0/hx4lnEpvZaqOOKoLXOifFcRzad3M0uJIcBvzINjytvl6toytqfjUm3Hun1Xtz5BwqZeGej3XNtkx10LYjrodw510twjrosjGM8YI5HYNU8O5s6B0gG5MYlbf5A2PyW1oMoq9ju8nj34I6v4T5vXoJVH6GskglZNC90ckbg9j2mxa4dUM4RnFxkspiPq3LWKe2UVNUkBpnhZI5o5NeR7wHle68+uKXg15U/J/wDgtJ5WSo8QMBNbSPERLamG8tM9p0uEgHwX7OGxHLkein069lZ3SqReE+Je7z+BHVpRqR2yWTxjBc3OuI6kWI21207/AMQ6FepWuoZwqnzOYvNHXMqPyNYyoDgCCCDyK2YtNZRgum4vDCMykQto0+ZGglAZM6Ik2Gt1qngykxdSWA0xQ5NgNBByHBIgZdwkuB5LKKuoZe4U6IY+qzL1dO1kt7b9CpIwi3nHJs0qjnTxkmQOceQKNtFeaiibHBIfwlC5IrynDzHRTSflKHcgN8RHRPHQocoSlHzGnkjmChbDSTKTHsPZUMIIAcORVC6oxqL2mlZXEqMvYVmSKGf2ttO4HhuduegA3JHyusG5rztKE5vsuPf2+pt1oUrlxx1z9O57/St0gDoBb0Xl3rOeZPOTbWEsI8q8f65//wCKnBIjPFmcOj5BZrT8gXf1rq/R+nH+5Pvwvh1/nuAqM8fXSERuvBrDJJsVilaDw6Vsksjug1Mcxjb9yXfQFYuvV407OUX1lhL55JKa9Y+hi5eeyeCyJdRtjnXTDi3SEddOngQMsbXtcx4a9j2lj2OAc17SLFpB5ghTU5uLUovDQzPG80+Dkoe6TDnsfG4kinmdofH/AAtednD+ax9ea7Ky9I4OKjcLD810fw7fD6FeVLyKXCPCPE5pAJ2x0sd/ee+RkrrfwsYTc+pCvVtetIRzBuT8kmvq0Cqcj3nC6FlNBFTxXEcMbImX3Nmi1z59VyFStKrUdSXVvJNjCwOSOQN5GZ4n4nZZZ7TJJGA18g4otsH3+IHzuDv5hekaJJXthF/5w9V+3HT6Y59hiVaztrhxf4Zc+7z+pmMsYlIx/Bfe3S/4fJbVhXlGXhyINRtoTj4kTUunW4mYapjRkLthclFkPalyx4YZOd7c028jdzRXGTVXQGKKJE2A0ww5NgkQoehwSIUvTYC3JDYpC8otyRC25PgdbgbHEFwBUbreRNBTS6k6KgjbyAUbqSYXhruPiNo6BDuY+2Pkdob2CWWLEfIQxN7BLcxtkfIZkoY3dESqMF0o9itrMAY7l9k+5S6jp1IdHkj5fwj2epMjjcBpDQRuCbb/AEuue9ILC4uLfbQWectGxpmo0o1P7vBt4pQeS8wq0505uE0012fDOuhOM47ovK9hSZzyrDisLY5HGOSMl0MzQHGMkC4I/E02FxcchurVhqE7OeUsp9UE1kwdN4LP1ji1jOGDvw4XF7h23dYHz3+a2anpJFL1abz7WD4Z6flzAqbD4BBTM0t5uc46pJX/AJ3u6n7DpZcxeXlW6qeJUfw7L3E0Ulwiz1LPfIYt0whbphzrpCOukI66dcCAqalkTHSSOayONpe97jZrGjmSVZpwlOSjFZb6IFs8vb4yNdXNiZT6qR0jYxIXOE7rutxA3lb+Hn5hdSvRxqhulP18Zx2937/Qh8Xk9UL1zkWiRsjyyJ5NpoAw/iOz9nFL1Y8sPo4X/u37rtPQ642V6lJ90n8n+5k6nT3QjLyPPw5t9Vhq723XoSUc5wZGJYxngscPoXzns3upkynXrwpL2mtwzB2sA2+ZQyqYMyUqlZ89C3FO1Rb2EqMCm1K2VMAlyfA6QrXpmiVEiJhKBvAnPsifBSjqoJTDjTzyyUAAo+pLwji5LAzkDqT4B3HaksDbhNSWBZO1JYH3ChyWB8ihybASkc4A8wlyh2lLqNuL2bsPqDyd6qneada30dleOfJrhr3P9OnsJaNzXtnuoy967P3r9SbR4gH7fC4c2n9F5zrPo9X0/wBdetT/ANy7f8y7e/p7uh1On6tSuvV/DPy+3n+ZkvFzF6ynpIXUr3xMMpbPLES2Ruw4Y1DdrSdVz5AdVFoVGhVrSVVJvHCfT2/oaspMrcgeJ7XgU+IvDXjaOqds2Qfllt8Lv4uR62O5m1bQn/7lquO8f1X2+XseM/M9RilDmhzSHNcLhzSHNcO4I5rkpQcXiSwyZMcDkOBxbpsCFukOBLM1jS57msaObnENaPUlFGEpPEVl+wWTIY74mYbSghsvtUg5Mpv2jfnJ8NvQk+S2LXQLytzJbF/xdfl1+eCN1UjyLOWfavE/cdaGnBBbTxkkEjkZHc3n6DyXYafpNGzWY8y83+nkQym5Gx8L/D57Hsrq1mjRZ9NTvHvauksg6W5gc777WF8rWdYi4uhQec8N/ov1/mHhHuz1d71yqDbGJJVNEjbMjnyS9HJ5Fh/3j/K6D0dlsv4e1NfQqXPrU2jF5cwd051uuIwf6l6hDk568uFT9VdTeUlKxgAAsApdzMRrdLLJ91HglbwJqT4AyY3BMS48Ycpbar4kckl5beDPBY3urRU6Eqmp7qOUiPLbwi2ghDVVlLJYp08dR0lCSNiFyfADYJcnwDkHUlgbJ2pPgbImpLAsnaksCyLdNgfIoclgLIocmwEmECmwGmNSRi9/oeoT/iW19PIFrDygnOZKx0M7WyMkaWODhdrweh815/rugStJf1lnxFctLrH2r/h81293TptM1XxMUq34uz8/f7fzPLc0eGU0TnSUX7eIkngkgTRjsL7PH38jzUdlrtKaUa/qvz7P7fzk3TJUuI11A8tZJU0jgbmO8kVz3cw7H5ha06NvcxzKMZLz4f1Em0XVP4mYsz/UB/8APBAfvpuqMtCsZf8Ax49zf3H3yHn+KeLH97GPMU8X6hAvR+xX+D+b+4/iSIVR4hYtILOq5B/I2KI/VjQp4aPYxeVSXxy/zbG3y8yovWVz/wDVVjx/zal4v9Srn9i3j/jBfBIblmqwTwrxCcgzaKRnUyESSW8o2n+5Cyrn0gtaXEPXfs6fN/pkJU2z07K+Q6HDyHtaZ5x+/ms5zT3Y3kz15+a5m81i4ultb2x8l+r7/l7CRRSNO6RZqQmyPLKpYojbK6qqrKxCGSGUjPYoBUtdET7ri3VbsHA2+y6f0fsp1LpTS4j1+KwZl9dqjT9r6EulibG0NaAABYAdAvR0sHJzk5PLH4H3KKUcIjhLLJJchwG2DqTgZMNlujMUYB5p7Ok4Q5NDUKyqTyjQQOaDuRdTTqJGY4Sl0Rd0zABdVpSySwp7eo8XIcBtgFycjbBJRYBbBJTg5EukDkS6cWTtSQ2TrpD5OumHyKCkPkIOTYCTCBTBphXumJEMSt6FEgGsBU9UfhdzHXuO6829JNDVpPx6K/ty7f7X5e59vl5HVaVqPjR8Oo/WX1Xn7/MlSBko0yNZI38r2te36FcpFzpvMG17ng20yC/K2HP50dL/ANMLGf8AjZTrUbyPSrL55/MJYObk7DP+Dp/6Sf1SeqXv/wBjCwiXBlzD2EFtHSAjkfZ4iR6EhRSv7uXDqy+bHSRass0WaA0Do0BoHyCqSbk8t5COL020WQTIpFEFsZklUiiA2QqioU0YEMpGcxfELA91pW1ByaSRXnISgYQ0X5nc+q9Q02yja0FBder95yF3Xdao5du3uJgdvZaSXBSb5wSIG2TSeR4RwOFybAmJdPgDJjsWxJtOwnr0TXVwqcTQtbZ1pGHkzFK+UEE2usCdzKUjp6dhThDoevZaqTJA0u52WrQeYnNXkVGbSLQlTlBsAlOA2CSnBbEJTgg3TjHXSwMJdIWRbpCOulgcUFLAWRbpgkwgUwaYQKbAaZzxceY5f4TLgNrKIM5sWn5JVqEK9KVKosxa5/n5AQqSp1Izjw0PQVHReQajp87SvKjLt0fmuz/nfg7i1uY1qamu/wBGTI6hZsoFxSJLZlE4hphiVNtCyLxE20WRDKiURZG3So1EBsizVCmjAjbKfEK211bpUskMmZmObjVFvws94+vT/wC8l12g2alV3v8Ax5+PYy9Rq7KOF1fH3NFCV3CRzLIWL4zHSNLnn0HUoK1aNKOWS21pO4niJnY/EduqxjOm/NZ3+orPQ2Xoj28S5NhhOLxVTNcZv3HULQpVY1FlGJc206EsSJ+pTFQ8WzNifFkIB2XP3VZzkdvp9t4cOSBg1KZZWgdwq9OO6RcrzUINnueCU/Dha3yC3qUcROJuqm+bZOJUxUYJKcBgEpwWxLpwQS5LAzYJenwDuE1p8DbjtaWB9wQcmwEmFdMEKCmCQQKWAkECmJEEChZImQand5HY3U0eIkEnmeCPUO07/Vcv6TWHjUFXiuYdf+V/Z/qbmkXGyo6b6S/P91+g5DVXXnkqZ1CZLZUqB0w0yQ2dRuAaYpqEtg+QTOnUBskeWpUsYANlfUVeysQpkbZmcYxCwO607ejkiGcr7tc883vP0G3+V3ej0VCjnzMHVJ5qKPkjTxuW0kY7PL88VrpKpzb7M2AXP31RyqY8jrdLoqFFPzM4qRpmhyXijoKlrb+682I6K3Z1XCojO1K3VWi33R7AH3C6I4hrDPCWUUj3W0m5XK7W2eiOpGKPR8k5a4dpHjfzWlbW+OWc9qN7u9WJvQLCy0kjn5MElEAwSU4DBJTggOcnwA2ASnAETiOSECXgcyB802UOot9EK14PIhPlCw0GHJsBJhgpg0FdMGhQUxIgtVk2CRMr5X3JPndTpcYKmfWyBKdQUdSnGcXCXRrD9zLdObi1JdUVMVRpJB5g2XlF3aujVlTfZtHcUqiqQU13WSbHVKk6ZMmSWVKidMLIXtKbwx8jclSjUBmyJPV+aljTBbKeurue6u0qRGzLYpVF11q0KeBJGky+NMMY/hB+u67WyjtoxXsOZvnmrJ+0vY3q8kZ7R5pnWkLKku6P3BXPX9NxqZ8zq9LqqdFLyM8qJplhgMJfUxAfmBU1CLlUSRXu5qNGTZ7XGbADyC6lLg4GXLZ1PgUIOrSL+io+DFMv/wBXUccZLNrA0WGylSwVJSb6iEoiJgkogGCSnBY25ydIBsBERnJCEJtukJLJh80504TjFBYuGxd2WXdX217YHTadou9KdX5GIqMdqZDd0jvkbLLlcVJdWdHCyoQWFFBUmYKmI3bI4+RN08LmpHowalhQqLDibnLGcxMRHNZrzsD0K1bW+3vbM5vUdGdJb6XQ2zHXWiYKDumDQoKYkQFQ/wB31RRXIqjxEhuKlIUhkuSaJ4FFib9Et/zAH58v8LhvSG223O//AHJfNcfY63Sam6ht8n+4MdUuddM1CUyqUTpjhe1+abwxxuWs2RKkMV9RV+asRpDFNW1RKu0qY2CHT0zpHXsSPRalCi/IZzjFcs1uHwvDR7p+i6u3WII5a5nFzfJZNa7sVaRSlKPmQsXwptSzS8WPQ9lFcW8a0cMltbuVvLMTHTZMnDrNII7rGlplRPg6COs0WuTTZZy22mOt/vP/ALLQtLFUvWl1MfUNTdf1Y9DUh6v4MklyYrEwbuH1VCdSKLdOhOS4RFOYoPzD6oFXgG7Kp5D8WLRP5OH1UkasWV521SPVEhsoPIhSppleUWupxKIiY2SjRGzkhjkhFTmerMNLI4c9Ngq91PZTbRe02iqtxGLPFZHlxJO5JuVzTeXk9DiklhAphzkhBxvLSHDYg3CdPDyNJJrDPZ8q1xmpo3HnaxXS2s99JNnAahRVK4lFFzdTlVC3SJENVDuSKA1QiOKlAQxI5PgkiigzE62h3YkfUX/Rc36RUswhLybXz/8AB0eiy5nH3fz6lZFULkpQN8fFT5qPwxwmzEmzbuJ5AAkn5J40nJ4SywZSUVlvCLKmwKol3daJvd+5/pH62Wvb6JXnzL1V7evy++DKr6xb0+I+s/Z0+f2yWlNlKL946SQ/9tv23+62KWi0Ifjbf0/L7mVV1uvL8CS+v5/YsoMv07OUUfqRqP1KvwtaEPwxRRneXNT8U2S2UQHJjR8lYxFFZyqMfFN/CEtyGcZAOpT2CJTRE6c2NmiPZF4iB8Oohp9H5I1UGzNDLqMeiJTH8VrqN+yHui3oLxkeMz4jPJ1d91yUqkpHokaNOAwXyj833Q+sSYgHFiMzPxFOqkkBKhTl2LegzbNHa5JCnhdyiU62m059jVYXnRj7B+yv0r1PqYtzo8o8xNPSV7JRdpBWjCpGXQwatvOm+USrqQgOukIrcw0nGp5GDmWmyguKe+m0XbCt4VeMmeK1EJY4tcLEEhcxJNPDPQ4SUopobTBHJCCjYXENG5JsE6WXgaTSWWey5XpDDTRtPO1yuntaeykkzgNRrKrcOSLcyKxgqZG3SlPtFuY2+S6JILLYw96PASRGlenwSxRnszzhsYJ6OH9isbWqe+gvYzd0jir8DOwVwcQBck9ACVyf9NN8JHRSaiss1mD5dkls6UljedvxH/C0rbRpT5q8Ly7mHea1Cn6tLl+fY19Bh0cIsxob3dzcfmt+jbUqCxCOP55nOV7qrXeZyz+XyLKOFSOQEYDzY0GSTaGAEw/At0sCyddLAsnaksCydqSwLIqYWQXRtPMJ9zQzhF9hs0rUXiMj/p4GMoMqwM5gFQxs4pGlPU6kmTZMtQEfCE/9NAFX9Rdyor8lROvp2UU7KL6Finq049TK4nk2SO5buFTqWcl0NWhqsJdTOVFHJEdwRZU5QlE04VYVFwS8MxyWEixNlLSuJQZXuLKnVXKN/gOaWSgNcbFa9veKXDOWvdKlT5iahkgIuFoJ5MVxaeGKUhGUzLlFlQS+P3X/AGKz7mxVTmPU3NP1eVBbJ8ow9XlaqjNtBd5hZU7OrHsdJT1S3ms7gabLFU824ZHmUo2lWXYepqVvBZ3Gzy5k9sBEktnPHIdAtS1sFB7pdTn7/WHVWynwjWrUMEElOPgBzk4SQ09yJINIYkeiSJYoiSyIieMSoxWgfUgMYOZ3PZZ9/SdSG1Gha3ELd7pF3l/LUVMASA5/c9PRQ29pCkvaZt9qlS4eFwjRMHQKyzMTZNgg6lRSl5FmnT7sfuoyfJ10sAtiXT4GyddIbJ10hsnXSwLJ10h8i3TYFkXUkPkW6YfJThWSEkBASCFOgWMTAWSYoswWc4xpOw+gWXdpYOh0yTyeeO5rJOlRKw9xDxYkbqSn1IayTiz17LziYW332XR234Dg79JVWWislE5IQhCQ4lkkOIUQgSkOA5OEhtyJBoZeiRIiLKjJokOZOWIlvgwGlV59Shdv1i0CjKRJpOajqdCaj1JxUBbYJTjMROAzkhjkhHJCOSGFSEckOKmHFT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http://homofabulus.com/wp-content/uploads/2013/02/libre-arbit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4463481" y="2204864"/>
            <a:ext cx="4284983" cy="3240361"/>
            <a:chOff x="5117307" y="2541526"/>
            <a:chExt cx="4238681" cy="1620295"/>
          </a:xfrm>
        </p:grpSpPr>
        <p:sp>
          <p:nvSpPr>
            <p:cNvPr id="5" name="Pensées 4"/>
            <p:cNvSpPr/>
            <p:nvPr/>
          </p:nvSpPr>
          <p:spPr>
            <a:xfrm>
              <a:off x="5117307" y="2541526"/>
              <a:ext cx="4238681" cy="1620295"/>
            </a:xfrm>
            <a:prstGeom prst="cloudCallout">
              <a:avLst>
                <a:gd name="adj1" fmla="val 51952"/>
                <a:gd name="adj2" fmla="val -104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652033" y="2829579"/>
              <a:ext cx="3454148" cy="103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délivrée de la terreur, qui ne viendra plus jusqu'à toi.</a:t>
              </a:r>
            </a:p>
          </p:txBody>
        </p:sp>
      </p:grpSp>
      <p:sp>
        <p:nvSpPr>
          <p:cNvPr id="55298" name="AutoShape 2" descr="data:image/jpeg;base64,/9j/4AAQSkZJRgABAQAAAQABAAD/2wCEAAkGBxAPDxAQEBIPDxAPDw8PDw8PDxANDw0PFBEWFhQRFBQYHCggGBolHBQUITEhJSkrLi4xFx8zODUsNyotLisBCgoKDg0OGhAQGiwkICQsLCwsLCwsLCwsLCwsLCwsLCwsLCwsLC0sLCwsLC8uLCwsLCwsLCwsLSwsLCwsLCwsLP/AABEIAMIBAwMBEQACEQEDEQH/xAAcAAABBQEBAQAAAAAAAAAAAAACAQMEBQYABwj/xAA+EAABAwIEBAMGAwcCBwEAAAABAAIDBBEFBhIhEzFBUQdhcRQiMoGRoUJSwSNDYnKSsdFEolRzgpOy0vAk/8QAGwEAAQUBAQAAAAAAAAAAAAAAAgABAwQFBgf/xAA8EQACAQMDAgIIBQMCBQUAAAAAAQIDBBEFEiExQRNRBiJhcYGRodEyscHh8BQjQhVSYnKisvEWM0NTkv/aAAwDAQACEQMRAD8A0RlXTbTztzB4yW0W8LiXS24DUskWopr7hSRnjqM6eR2kpyOaCc8hRikSHRhApCayMvg7I1IjcCM+7VIsMDa0LFLcpSiSRJYdZQ4ySN4BdKiUSJyB4qfaDuDbMhcQ4yGKyTS0uHOyZtpE0EmyowvE3TPLSCLFDTq5fJLXt9qyi8ZB3UjmVNg4IwhywsIXQE2WEsEaWkubnkj38YFjnIbSGiwTKI055BMyPaQuRwlS2jbhxsqFxJYyGKobXCKA049yEJ1PtIcEuGMlQTlgmhHzJmgWsVE+SVSwQHYRCTfSLqJ0VnJMruSWMk+GNrRYbBSJYInPcDKEcSGSI5mspMEWQmThDtDTY7xkO0k3FbFWB4uFLDEuhFUg4PDC46PYR5H6d2pBJYJILJNDrBQ4yT5wAZU+0icgeKn2g7hRKltCUjnWcEyyiRNMrK55hBIF09SpiJLRpqUuTsKmklF3Cyip1G+odelGPQtBTqTeVdghpk+8bw0V9XrYdhcIHU5JoUU0HHJqFj1UuMoF+qx6npWRm4ABKi2LIcqjawx50qNRK8pAcVPtA3CiVLaOpDjZULiSxkRqvbcKSnzwDNEH2hT7SFkqnic7yChnJIKEGydHABzULk2T7UgyxpFk2WPlDIo2Xuj8SQyURx7bDZCnkeRHdKpFErtg8VPtG3BNlTOISY62S6Boli8mVzlUyQs1RqCvVlGPBoWVvCcvWKLK2PSyv0vuo7WtKbwyzfWdOnHMTbCdaW0xMDhw1rR7qhpPaS1f7nJXyNIdZXE00V9hOZNw2glVKs1ktUqWUPRz6hdNFpkVSLTBe9SpEDGjMi2gZK6tx6KE2cQq9StGHUu0LSdRZRLw3FWT/CbpRnGa4HqUJUnyW3CBHvC6aXIylgIWby2TKIEptiGRFtI9wLpwNyk0Om2RxicROnU2/qo90Swqc0s4JBY0i4RpgPkzmZcwtoxvuTyCjr11SRbtLR3DwiFl/NTKsltrOHRK2uVVeBr7T5W6z2NC15PIEq60kZPL6D7IHnoo3OKJFCQ6IHod8SRQYMrTYghJNZ4JksrDK/C6N2tzn20390IpTl0GxBrguC+yjwBKQBlT7SJyB4ifaNuCEibaOpDjZELRKpEerj2uFJCXZg1Id0VctTpBPZTtYWSGMW3gx+IZ10SFo5A2WRVvdssI6G30ndDLNVgGL+0MDgrdGoqkcmfcW/gywWdZQidmlw5p5KL6jQqOHKIVBlqOI3AATRUYdEPUryn1Zbihaj8RlfCHI2koWxRyc6maTcpKbCeDnwMPMIGsjqpjoEyNoFgE6WAXPPUR8LSiUmgWkyDU0OxspY1fMDwjzLNuETGW4va6zLujKcso6PT7inCGGafI+GuiZqf91Pb0nCPJSvqyqT4Nc6YKykZkhp0iNIhbAMiLAGSqzHI/gP4fxW6KC4T2PBcsXDxVuPIzV1DZb3fqv5rA3TUjtFCk4HsWWKmR1OwyX1W6rcoZcE2cldqMarUehEzfggq49vjHIpVqCqxwFa3Lt57uxCyXks0xMkp3PIBV7eg6LyW7++VxHauht2ta3kArTy+pk5S6C8VLaM5ncRLaNvF13TYCUwXRg8tk+X3C47EKVxBsVNHkgkMmVHtImxOMn2g5CEqFoJAx10ZNg5t+1wo8x6ZLCpzSzgmNkulgkiZ3G52Rus42DlL4kUsSChQk3mJlZMpCok1MOxN1n1rFN7kzWpam6cdrRu8v4K2ljDeZUlKGxYRn3NfxZZZca1JgqOQPET7QNx3ES2jbgy+yHBK2NmRFgjcgTInwBuE1p8C3C8RNgdSCEqbBKmRqylZINwE8XgNyeODM5hxX2SMho3UV1U2LKLtjSVWWGU2WMwyzSaXXsqtrcSlLDLl/ZwhDKNsA49CtbKOdlECVjwL2KZzigVScmVVViYZs5rrehUMrmC6luFjN8pkKnnopH3swO8xYoIuhJlmULqEcPOC/iqGgAC1ullbUOOCnnnkg12aaeneGyG5J5Deyp17iFN47l23sqtflLg0cNUJGNe3k4AhPHlZKtVOLcWcZFJgrtgl6WAMna0sCyKHpYHUg2yIWiWMhJ2B4808XtYUo7kUkpLTYq5HlFbaIJEsDbSpzPVSMpnmO+q3Tmql45RpNxNDTacJV0p9Dz/B6KumkDohITe9zeywKaqt5R1tepbwjtlg9kwqjm4TOLs6wv6rchU9VZ6nJ1cb3t6DOK5ZbUiz3G97g9k1VqosYCt6sqUsom4VhIp2BoN7dSmUsLAE5OUnIlvjKJNEUkyO8kKREMsga0WCPJ2tLAsjjnoEiVsAvRYI2wC9PgHInET4GyVOP4t7PGXKvXqbI5L9lb+NPBhWZ5k1+V1l/1rydH/pMNpv8vYyKmMHqtGjU3rJh3Nv4MsD2J4E2p+JHViprDIqFWVKWUHhOW4afcAXUFOkodCetdSqdS6AA6Kbkp5RxISwLcA+JjubWn1CFxDVRoqcQyvSzfgDHfmbsVHKjFlmneVI9yrbgMtMHWcZGgEtvzCs0JOEWmwK841GnjHmeeU2B1NXWEva4DXcuPIC6xlRqVavJ0juaVCgtr7HrlKwRsawcmtAW3CG1YOQrTc5OQRkR4K7AMqLaA2UGYs2R0dm21PPQKncXUaPHc07DTZ3K3dEVeF+IUcjw2Rui5tfoq9PUIyeGi/X0OcI5g8m2hnDgHA3BFwVoLDWUYjTi8MfbImaJoFFmyKQxaoTZ4+6UvE2Yh1LFFU1UTqdDFUuI4gHhpZrubbKoq11B+sjUna2Uo5TwehYbhhfGDOBcjdqtyrOUcNGK4KM8xZbQQRxCzGtaPIWUKiPKo31YZkRYInMTiJ8DbheImwLcKJEsBKRzgHJLKHeGQamAjcKaE0yCdNroRC8qbBByZzLeZ/aDY81m21z4nBv31h4SyjSukWgkYjGzIiwRsHiJ8CwVWPUXHjLVXuKPiRwX7K48GeTz5+VZddgNrrFlZTTOpjqdPbk9Kybgpp4xqV+hT8NYMK8uPGlk1GqymwUmwS9FgjcgC9PgHcdrSwNuO1pYH3BB6HASkGHocEikV+IRFjXOjaL2vbuVJF8CziSy+DAVWc6iN5a6A7G3IqjK9qReHE2oaXRqRTUx2jz3E4gSNcw+akp6jB8SWCCvolRLMHk0tHXxzDUxwcPIrQhUjNZizEq286TxJGGz5gsr5OMwF7bWIG5CyNQt5uW9HS6Le01T8OTwzH01DK94axji6/IArMjTlJ4SN6daEI7pPg9nwON0NPGx595rRf1XS0KbjBJnDXdSNStKUehN9rAU/hsijNEOonLzbndSxjhCec5JmDUYabncqCtLKFGo5y9hcF6rpBSkNl6fBE2CXosANiaksDZO1JYHyEHpsDphtemaJEwwboSVPI0aVpR+IwfCR5Xk3C3Ru1O2VKytpJ5ZvandxktqNdV4kyMbkLUlUjBcmBC3nUfCKKrzW0bN3VKd8l0NGlpMnzIr35mmPJpUP9ZN9EWlplJdWFFmKa4BaUUbufdDS06ljhmywL9q0OcLK4qm6OTIq09s8It58Qii2LgPmoXNLqSRoya4QsNY2QXaQfRHFp9CCpGUeoZejwQNglyfAOTtSWBsnak2B8hByYJMNrkLQaYd7iyHoSrlYKHFKFtydIPy5q1T2yXKI4znCWMmfrMEp5gQWAHuNlHVs6U+xfpX1ek+GZurwypw88WBxfGN3DnYeY7eayqtvVtnvg+DZpXNC9Xh1VhmwypiLsRYeHG9z2WEjQ0uDT3vysp1qttGG6tNR97/AC8zJudIr06m2mnJPpj9fI1lNlKoduWxx/zO3/23WXW9K9Ppv1N0vcsf92CenoN5Nes0ve/tknDJjzzmaPRhP6qlL00pL8NF/wD6S/RluPo1LvUXy/cblyQ/pO35xkfqih6bU/8AKi/hJfZB/wDpxrpU+n7kNuTqmMl145O2lxB+jgFfp+mFhU4luj71n/tb/IqXOg3SXqYfxx+f3I9bUsoQ0VThAXmzTJ7rSe2rl91fjqdrXf8AbqJ/H9Oq+JRhpt1BPNN/z8ySJAQCNwdwR1CuLkozynhiFycibBLkWAMg60+BsihyWB8ihybASYbXJsBpjjXpmiWLHNaHBLkrpcGAadOyJVcIbDbyzHYrleeR97nSqU6UqkuWatG7hSj0Bp8uMj+IXKuUrOCIKuoTl0JQpI2/hCtxoQXYr+NUfcOCjjc4e6EpUYeQMqs0upe1Eop4C4bWCpVntQVtDfLk8gxvG5ZZHe8bXNt1g1aspM66hbQhHoaLw9xOR0ugkkWVyxqScsGXrFCChuR6SXrZwcmwTInwRtg8RPgbcKJEOB1Ii4pjEVMzXI63YdSoatWNNZkW7W2qV5Ygikpc/wBK92k3bc2ueSqK+pt4NSWi14rJq6WqbI0OYQ5p3BCsqSayjOcJQeJA1wBbfsjpvDBqLjJQ09BLLNw4mlxO+3Jo7k9AnvNQoWdLxK8sL6v2Jd2XLW3ncYjBZZucHyfHGA6oPFd+TlGP/b5/Refal6WXFfMbdbI+f+T/AEXw59p01podKniVX1n9P3/nBo6anjiYGRMZGxos1jGhjWjsANguSnVcnlvLNxIduo3MfB10O8R10twjrp1MQMsbXtLXta5rhZzXAOa4diDzUkajTyhsFNUZZg0BsAEGn4WNH7MeQb0Houl030luLbEKvrx/6l7n3+PzRi3+i0rlucHtl9H719vqZuvppIHaZBbsRu13oV31hqFvew30ZZ813XvX8XkcZeWda1ltqr3Ps/c/4yHrWgUWdqTjYO1JxDT6+Nps57QfMhBKcV1ZYp0akuiJENQ127SD6G6SafQJwlHqh9r0zQcQ9abBITNaiwMpHEgpsD5I9RRteFJGo0LaZ7EsNLbkK3Tq5HjLD5IVECDupXyPV6cE+rHFjLO4VSvS3RFbVnCSZ5zW5Rm4h0i4J5rCnZT3cHUw1Ont5ZscqZfFK3U7d5+y0rW18NZZhajfeO8LoaFz1fSMWQmpIDAupIbB2pMLB5x4la+Kznott2usPUs7l5HX6Bt8N+ZiVmHQnpvhnWvMT2uJLWn3brVsZNppnM61CMZqS6m6w2hfVPsNmD4ndGjsPNBqur0tPpbpcyfRef7e0zLCwqXlTC4iur8v3Nxh9DHAwNY23c9XHuT1K8wvb+teVPFrPL7eS9iXY7y1tadtDZTWP195KuqDkWRLqNyHOuhchCXQ7hzrpbhjrotwhbolIWBbqRSGGqqmZK0seA4Hof7+RVu2uqtvUVWlLEl/MPzRDXoU68HTqLKZiMawl1M64u6Mn3XdQezvNenaLrlO/jtlxUXVeftXs/L6nB6ppM7OW6PMH0fl7H/OSr1LfRj4KfNOKGnp3Pb8R2Hkq93VdOnlGjptqq9ZRl0PJ6mulkcXOe4k+ZXPSqSk8tncQowgsRRaZbx2aCZg1EtJAIJup7e4lCS5Kt7Z06tN8cnrram7QR1AK6SCysnEz9V4GzOe6k2oDLLvUqmB8ihybASYQemwGmBUNDgni8MU+UUVTT2JsrkJEMZvOGRRLYqXGSXB0tY1ou4gAKOe2KywlCc3hGfxHOzIyWsGs/ZZdbUIReImrb6NOazN4KWTOtS4+6z7Ko9Rqvoi+tFoL8TBbnSrHNn2KH/UKy6oT0W2fRk2lz8QbSR/RSw1N/5Ir1NAi/wSNHhuZ6efYODT2Oyu0rynU7mTcaXWo9sok4rh8VUzS+xHQjojrUo1Y4ZDbXFS2nmJlTkRmq/EOnss16ek+puLXXt/Dya/LmENZpghHPmfLq4qK8uqWn28qsui+r7L4lGKq39dLu/oj07DKRsTAxosBz7k9yvKri8rXlV1qz5f0XZI7e2toW9NU4LhE26glIsCXULY510DYhLocjnXTZEddLIjrp8iG6mpZEx8kjmsjjaXve42axoFySVJTjKclGKy30GZ5zWeNVAyQtjhqpmA24gDIw7za1xvb1suip+j1w45lJJ+XLInVRqcqZ3ocTuKeQtlA1Op5QI5gO4FyHD+Um3WypXWn17Xma4810/b4hRmpF/UwNkaWOALXCxB6hRUK06U1UpvElymBVpQqwcJrKZ51jNEaaUsO7Tuxx/E3/IXrGjarDULfxFxJcSXk/s+qPP9Q0+VpV29V2fs+67lHjVEKmF0Z68j2K0q9JVYbSKzru3qqZ5tWZbqI3EaC4dCFhTs6sXjB19LUaE1nJZ5eytIZGySjS1pvbqVZtbGbknIqXup04wcYcs9AD7C3ZdClg5RrLyAZUQW00WpU8FfIupNgJMIOTYDTC1JsEiZDq2KWDIKkcPJSYhHbcKzCRNQlnhmFzBWSyyCFl9+ax76pOc/DidNY0adOHiSLHB8sxNAdJ7zuxUtDToRWZ9SpdanNvEOEaCGihbsGN+ivKhTXRGVOvVl1kx00kR5sb9AmdGD7AKtVX+TIVVgFNIN2AeY2VednSl2LNLULiHczeJZOLbugcdt7LPq6c1zBmtb6yperVRFw3H6ikfw57lvLfooKdzUovbMnuNPo3Md9PqbWmxFsrA5huCtHxVJZRz07aVOW2SN7k+g0RcVw96XceTOn15/Reaek1//AFNfwU/Vh9X3+XT5nW6PaeDS3vrL8i8xPE4aOB9RO8RxRt1PcfoAB1JNgB5rCo0Z1ZqnBZbNjOEeOY141VLnkUcEMUQJsZw6WVw6EgODW+m/qumo+j1JR/uybfs4X3InVfY0/hx4lnEpvZaqOOKoLXOifFcRzad3M0uJIcBvzINjytvl6toytqfjUm3Hun1Xtz5BwqZeGej3XNtkx10LYjrodw510twjrosjGM8YI5HYNU8O5s6B0gG5MYlbf5A2PyW1oMoq9ju8nj34I6v4T5vXoJVH6GskglZNC90ckbg9j2mxa4dUM4RnFxkspiPq3LWKe2UVNUkBpnhZI5o5NeR7wHle68+uKXg15U/J/wDgtJ5WSo8QMBNbSPERLamG8tM9p0uEgHwX7OGxHLkein069lZ3SqReE+Je7z+BHVpRqR2yWTxjBc3OuI6kWI21207/AMQ6FepWuoZwqnzOYvNHXMqPyNYyoDgCCCDyK2YtNZRgum4vDCMykQto0+ZGglAZM6Ik2Gt1qngykxdSWA0xQ5NgNBByHBIgZdwkuB5LKKuoZe4U6IY+qzL1dO1kt7b9CpIwi3nHJs0qjnTxkmQOceQKNtFeaiibHBIfwlC5IrynDzHRTSflKHcgN8RHRPHQocoSlHzGnkjmChbDSTKTHsPZUMIIAcORVC6oxqL2mlZXEqMvYVmSKGf2ttO4HhuduegA3JHyusG5rztKE5vsuPf2+pt1oUrlxx1z9O57/St0gDoBb0Xl3rOeZPOTbWEsI8q8f65//wCKnBIjPFmcOj5BZrT8gXf1rq/R+nH+5Pvwvh1/nuAqM8fXSERuvBrDJJsVilaDw6Vsksjug1Mcxjb9yXfQFYuvV407OUX1lhL55JKa9Y+hi5eeyeCyJdRtjnXTDi3SEddOngQMsbXtcx4a9j2lj2OAc17SLFpB5ghTU5uLUovDQzPG80+Dkoe6TDnsfG4kinmdofH/AAtednD+ax9ea7Ky9I4OKjcLD810fw7fD6FeVLyKXCPCPE5pAJ2x0sd/ee+RkrrfwsYTc+pCvVtetIRzBuT8kmvq0Cqcj3nC6FlNBFTxXEcMbImX3Nmi1z59VyFStKrUdSXVvJNjCwOSOQN5GZ4n4nZZZ7TJJGA18g4otsH3+IHzuDv5hekaJJXthF/5w9V+3HT6Y59hiVaztrhxf4Zc+7z+pmMsYlIx/Bfe3S/4fJbVhXlGXhyINRtoTj4kTUunW4mYapjRkLthclFkPalyx4YZOd7c028jdzRXGTVXQGKKJE2A0ww5NgkQoehwSIUvTYC3JDYpC8otyRC25PgdbgbHEFwBUbreRNBTS6k6KgjbyAUbqSYXhruPiNo6BDuY+2Pkdob2CWWLEfIQxN7BLcxtkfIZkoY3dESqMF0o9itrMAY7l9k+5S6jp1IdHkj5fwj2epMjjcBpDQRuCbb/AEuue9ILC4uLfbQWectGxpmo0o1P7vBt4pQeS8wq0505uE0012fDOuhOM47ovK9hSZzyrDisLY5HGOSMl0MzQHGMkC4I/E02FxcchurVhqE7OeUsp9UE1kwdN4LP1ji1jOGDvw4XF7h23dYHz3+a2anpJFL1abz7WD4Z6flzAqbD4BBTM0t5uc46pJX/AJ3u6n7DpZcxeXlW6qeJUfw7L3E0Ulwiz1LPfIYt0whbphzrpCOukI66dcCAqalkTHSSOayONpe97jZrGjmSVZpwlOSjFZb6IFs8vb4yNdXNiZT6qR0jYxIXOE7rutxA3lb+Hn5hdSvRxqhulP18Zx2937/Qh8Xk9UL1zkWiRsjyyJ5NpoAw/iOz9nFL1Y8sPo4X/u37rtPQ642V6lJ90n8n+5k6nT3QjLyPPw5t9Vhq723XoSUc5wZGJYxngscPoXzns3upkynXrwpL2mtwzB2sA2+ZQyqYMyUqlZ89C3FO1Rb2EqMCm1K2VMAlyfA6QrXpmiVEiJhKBvAnPsifBSjqoJTDjTzyyUAAo+pLwji5LAzkDqT4B3HaksDbhNSWBZO1JYH3ChyWB8ihybASkc4A8wlyh2lLqNuL2bsPqDyd6qneada30dleOfJrhr3P9OnsJaNzXtnuoy967P3r9SbR4gH7fC4c2n9F5zrPo9X0/wBdetT/ANy7f8y7e/p7uh1On6tSuvV/DPy+3n+ZkvFzF6ynpIXUr3xMMpbPLES2Ruw4Y1DdrSdVz5AdVFoVGhVrSVVJvHCfT2/oaspMrcgeJ7XgU+IvDXjaOqds2Qfllt8Lv4uR62O5m1bQn/7lquO8f1X2+XseM/M9RilDmhzSHNcLhzSHNcO4I5rkpQcXiSwyZMcDkOBxbpsCFukOBLM1jS57msaObnENaPUlFGEpPEVl+wWTIY74mYbSghsvtUg5Mpv2jfnJ8NvQk+S2LXQLytzJbF/xdfl1+eCN1UjyLOWfavE/cdaGnBBbTxkkEjkZHc3n6DyXYafpNGzWY8y83+nkQym5Gx8L/D57Hsrq1mjRZ9NTvHvauksg6W5gc777WF8rWdYi4uhQec8N/ov1/mHhHuz1d71yqDbGJJVNEjbMjnyS9HJ5Fh/3j/K6D0dlsv4e1NfQqXPrU2jF5cwd051uuIwf6l6hDk568uFT9VdTeUlKxgAAsApdzMRrdLLJ91HglbwJqT4AyY3BMS48Ycpbar4kckl5beDPBY3urRU6Eqmp7qOUiPLbwi2ghDVVlLJYp08dR0lCSNiFyfADYJcnwDkHUlgbJ2pPgbImpLAsnaksCyLdNgfIoclgLIocmwEmECmwGmNSRi9/oeoT/iW19PIFrDygnOZKx0M7WyMkaWODhdrweh815/rugStJf1lnxFctLrH2r/h81293TptM1XxMUq34uz8/f7fzPLc0eGU0TnSUX7eIkngkgTRjsL7PH38jzUdlrtKaUa/qvz7P7fzk3TJUuI11A8tZJU0jgbmO8kVz3cw7H5ha06NvcxzKMZLz4f1Em0XVP4mYsz/UB/8APBAfvpuqMtCsZf8Ax49zf3H3yHn+KeLH97GPMU8X6hAvR+xX+D+b+4/iSIVR4hYtILOq5B/I2KI/VjQp4aPYxeVSXxy/zbG3y8yovWVz/wDVVjx/zal4v9Srn9i3j/jBfBIblmqwTwrxCcgzaKRnUyESSW8o2n+5Cyrn0gtaXEPXfs6fN/pkJU2z07K+Q6HDyHtaZ5x+/ms5zT3Y3kz15+a5m81i4ultb2x8l+r7/l7CRRSNO6RZqQmyPLKpYojbK6qqrKxCGSGUjPYoBUtdET7ri3VbsHA2+y6f0fsp1LpTS4j1+KwZl9dqjT9r6EulibG0NaAABYAdAvR0sHJzk5PLH4H3KKUcIjhLLJJchwG2DqTgZMNlujMUYB5p7Ok4Q5NDUKyqTyjQQOaDuRdTTqJGY4Sl0Rd0zABdVpSySwp7eo8XIcBtgFycjbBJRYBbBJTg5EukDkS6cWTtSQ2TrpD5OumHyKCkPkIOTYCTCBTBphXumJEMSt6FEgGsBU9UfhdzHXuO6829JNDVpPx6K/ty7f7X5e59vl5HVaVqPjR8Oo/WX1Xn7/MlSBko0yNZI38r2te36FcpFzpvMG17ng20yC/K2HP50dL/ANMLGf8AjZTrUbyPSrL55/MJYObk7DP+Dp/6Sf1SeqXv/wBjCwiXBlzD2EFtHSAjkfZ4iR6EhRSv7uXDqy+bHSRass0WaA0Do0BoHyCqSbk8t5COL020WQTIpFEFsZklUiiA2QqioU0YEMpGcxfELA91pW1ByaSRXnISgYQ0X5nc+q9Q02yja0FBder95yF3Xdao5du3uJgdvZaSXBSb5wSIG2TSeR4RwOFybAmJdPgDJjsWxJtOwnr0TXVwqcTQtbZ1pGHkzFK+UEE2usCdzKUjp6dhThDoevZaqTJA0u52WrQeYnNXkVGbSLQlTlBsAlOA2CSnBbEJTgg3TjHXSwMJdIWRbpCOulgcUFLAWRbpgkwgUwaYQKbAaZzxceY5f4TLgNrKIM5sWn5JVqEK9KVKosxa5/n5AQqSp1Izjw0PQVHReQajp87SvKjLt0fmuz/nfg7i1uY1qamu/wBGTI6hZsoFxSJLZlE4hphiVNtCyLxE20WRDKiURZG3So1EBsizVCmjAjbKfEK211bpUskMmZmObjVFvws94+vT/wC8l12g2alV3v8Ax5+PYy9Rq7KOF1fH3NFCV3CRzLIWL4zHSNLnn0HUoK1aNKOWS21pO4niJnY/EduqxjOm/NZ3+orPQ2Xoj28S5NhhOLxVTNcZv3HULQpVY1FlGJc206EsSJ+pTFQ8WzNifFkIB2XP3VZzkdvp9t4cOSBg1KZZWgdwq9OO6RcrzUINnueCU/Dha3yC3qUcROJuqm+bZOJUxUYJKcBgEpwWxLpwQS5LAzYJenwDuE1p8DbjtaWB9wQcmwEmFdMEKCmCQQKWAkECmJEEChZImQand5HY3U0eIkEnmeCPUO07/Vcv6TWHjUFXiuYdf+V/Z/qbmkXGyo6b6S/P91+g5DVXXnkqZ1CZLZUqB0w0yQ2dRuAaYpqEtg+QTOnUBskeWpUsYANlfUVeysQpkbZmcYxCwO607ejkiGcr7tc883vP0G3+V3ej0VCjnzMHVJ5qKPkjTxuW0kY7PL88VrpKpzb7M2AXP31RyqY8jrdLoqFFPzM4qRpmhyXijoKlrb+682I6K3Z1XCojO1K3VWi33R7AH3C6I4hrDPCWUUj3W0m5XK7W2eiOpGKPR8k5a4dpHjfzWlbW+OWc9qN7u9WJvQLCy0kjn5MElEAwSU4DBJTggOcnwA2ASnAETiOSECXgcyB802UOot9EK14PIhPlCw0GHJsBJhgpg0FdMGhQUxIgtVk2CRMr5X3JPndTpcYKmfWyBKdQUdSnGcXCXRrD9zLdObi1JdUVMVRpJB5g2XlF3aujVlTfZtHcUqiqQU13WSbHVKk6ZMmSWVKidMLIXtKbwx8jclSjUBmyJPV+aljTBbKeurue6u0qRGzLYpVF11q0KeBJGky+NMMY/hB+u67WyjtoxXsOZvnmrJ+0vY3q8kZ7R5pnWkLKku6P3BXPX9NxqZ8zq9LqqdFLyM8qJplhgMJfUxAfmBU1CLlUSRXu5qNGTZ7XGbADyC6lLg4GXLZ1PgUIOrSL+io+DFMv/wBXUccZLNrA0WGylSwVJSb6iEoiJgkogGCSnBY25ydIBsBERnJCEJtukJLJh80504TjFBYuGxd2WXdX217YHTadou9KdX5GIqMdqZDd0jvkbLLlcVJdWdHCyoQWFFBUmYKmI3bI4+RN08LmpHowalhQqLDibnLGcxMRHNZrzsD0K1bW+3vbM5vUdGdJb6XQ2zHXWiYKDumDQoKYkQFQ/wB31RRXIqjxEhuKlIUhkuSaJ4FFib9Et/zAH58v8LhvSG223O//AHJfNcfY63Sam6ht8n+4MdUuddM1CUyqUTpjhe1+abwxxuWs2RKkMV9RV+asRpDFNW1RKu0qY2CHT0zpHXsSPRalCi/IZzjFcs1uHwvDR7p+i6u3WII5a5nFzfJZNa7sVaRSlKPmQsXwptSzS8WPQ9lFcW8a0cMltbuVvLMTHTZMnDrNII7rGlplRPg6COs0WuTTZZy22mOt/vP/ALLQtLFUvWl1MfUNTdf1Y9DUh6v4MklyYrEwbuH1VCdSKLdOhOS4RFOYoPzD6oFXgG7Kp5D8WLRP5OH1UkasWV521SPVEhsoPIhSppleUWupxKIiY2SjRGzkhjkhFTmerMNLI4c9Ngq91PZTbRe02iqtxGLPFZHlxJO5JuVzTeXk9DiklhAphzkhBxvLSHDYg3CdPDyNJJrDPZ8q1xmpo3HnaxXS2s99JNnAahRVK4lFFzdTlVC3SJENVDuSKA1QiOKlAQxI5PgkiigzE62h3YkfUX/Rc36RUswhLybXz/8AB0eiy5nH3fz6lZFULkpQN8fFT5qPwxwmzEmzbuJ5AAkn5J40nJ4SywZSUVlvCLKmwKol3daJvd+5/pH62Wvb6JXnzL1V7evy++DKr6xb0+I+s/Z0+f2yWlNlKL946SQ/9tv23+62KWi0Ifjbf0/L7mVV1uvL8CS+v5/YsoMv07OUUfqRqP1KvwtaEPwxRRneXNT8U2S2UQHJjR8lYxFFZyqMfFN/CEtyGcZAOpT2CJTRE6c2NmiPZF4iB8Oohp9H5I1UGzNDLqMeiJTH8VrqN+yHui3oLxkeMz4jPJ1d91yUqkpHokaNOAwXyj833Q+sSYgHFiMzPxFOqkkBKhTl2LegzbNHa5JCnhdyiU62m059jVYXnRj7B+yv0r1PqYtzo8o8xNPSV7JRdpBWjCpGXQwatvOm+USrqQgOukIrcw0nGp5GDmWmyguKe+m0XbCt4VeMmeK1EJY4tcLEEhcxJNPDPQ4SUopobTBHJCCjYXENG5JsE6WXgaTSWWey5XpDDTRtPO1yuntaeykkzgNRrKrcOSLcyKxgqZG3SlPtFuY2+S6JILLYw96PASRGlenwSxRnszzhsYJ6OH9isbWqe+gvYzd0jir8DOwVwcQBck9ACVyf9NN8JHRSaiss1mD5dkls6UljedvxH/C0rbRpT5q8Ly7mHea1Cn6tLl+fY19Bh0cIsxob3dzcfmt+jbUqCxCOP55nOV7qrXeZyz+XyLKOFSOQEYDzY0GSTaGAEw/At0sCyddLAsnaksCydqSwLIqYWQXRtPMJ9zQzhF9hs0rUXiMj/p4GMoMqwM5gFQxs4pGlPU6kmTZMtQEfCE/9NAFX9Rdyor8lROvp2UU7KL6Finq049TK4nk2SO5buFTqWcl0NWhqsJdTOVFHJEdwRZU5QlE04VYVFwS8MxyWEixNlLSuJQZXuLKnVXKN/gOaWSgNcbFa9veKXDOWvdKlT5iahkgIuFoJ5MVxaeGKUhGUzLlFlQS+P3X/AGKz7mxVTmPU3NP1eVBbJ8ow9XlaqjNtBd5hZU7OrHsdJT1S3ms7gabLFU824ZHmUo2lWXYepqVvBZ3Gzy5k9sBEktnPHIdAtS1sFB7pdTn7/WHVWynwjWrUMEElOPgBzk4SQ09yJINIYkeiSJYoiSyIieMSoxWgfUgMYOZ3PZZ9/SdSG1Gha3ELd7pF3l/LUVMASA5/c9PRQ29pCkvaZt9qlS4eFwjRMHQKyzMTZNgg6lRSl5FmnT7sfuoyfJ10sAtiXT4GyddIbJ10hsnXSwLJ10h8i3TYFkXUkPkW6YfJThWSEkBASCFOgWMTAWSYoswWc4xpOw+gWXdpYOh0yTyeeO5rJOlRKw9xDxYkbqSn1IayTiz17LziYW332XR234Dg79JVWWislE5IQhCQ4lkkOIUQgSkOA5OEhtyJBoZeiRIiLKjJokOZOWIlvgwGlV59Shdv1i0CjKRJpOajqdCaj1JxUBbYJTjMROAzkhjkhHJCOSGFSEckOKmHFT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gribouille.com/unesco/img_sites/site_01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3024336" cy="25202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b="1" cap="non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Parole du Seigneur adressée à Jérusalem :</a:t>
            </a:r>
            <a:endParaRPr lang="fr-FR" b="1" cap="none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220072" y="4265712"/>
            <a:ext cx="3240360" cy="2592288"/>
            <a:chOff x="5220072" y="4265712"/>
            <a:chExt cx="3240360" cy="2592288"/>
          </a:xfrm>
        </p:grpSpPr>
        <p:sp>
          <p:nvSpPr>
            <p:cNvPr id="5" name="Pensées 4"/>
            <p:cNvSpPr/>
            <p:nvPr/>
          </p:nvSpPr>
          <p:spPr>
            <a:xfrm>
              <a:off x="5220072" y="4265712"/>
              <a:ext cx="3240360" cy="2592288"/>
            </a:xfrm>
            <a:prstGeom prst="cloudCallout">
              <a:avLst>
                <a:gd name="adj1" fmla="val 72043"/>
                <a:gd name="adj2" fmla="val -1313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724128" y="4797152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 Ton époux, c'est ton Créateur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www.kt42.fr</a:t>
            </a:r>
            <a:endParaRPr lang="fr-FR" dirty="0" smtClean="0"/>
          </a:p>
          <a:p>
            <a:r>
              <a:rPr lang="fr-FR" dirty="0" smtClean="0"/>
              <a:t>Illustrations Google images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mg1.gtsstatic.com/wallpapers/29ce6324e853f70f422bbfe89968a29c_lar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e 8"/>
          <p:cNvGrpSpPr/>
          <p:nvPr/>
        </p:nvGrpSpPr>
        <p:grpSpPr>
          <a:xfrm>
            <a:off x="4355976" y="1772816"/>
            <a:ext cx="3888432" cy="2592288"/>
            <a:chOff x="4355976" y="1772816"/>
            <a:chExt cx="3888432" cy="2592288"/>
          </a:xfrm>
        </p:grpSpPr>
        <p:sp>
          <p:nvSpPr>
            <p:cNvPr id="5" name="Pensées 4"/>
            <p:cNvSpPr/>
            <p:nvPr/>
          </p:nvSpPr>
          <p:spPr>
            <a:xfrm>
              <a:off x="4355976" y="1772816"/>
              <a:ext cx="3888432" cy="2592288"/>
            </a:xfrm>
            <a:prstGeom prst="cloudCallout">
              <a:avLst>
                <a:gd name="adj1" fmla="val 72043"/>
                <a:gd name="adj2" fmla="val -1313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716016" y="2276872"/>
              <a:ext cx="32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  </a:t>
              </a:r>
              <a:r>
                <a:rPr lang="fr-FR" sz="3200" dirty="0" smtClean="0"/>
                <a:t>« Seigneur </a:t>
              </a:r>
              <a:r>
                <a:rPr lang="fr-FR" sz="3200" dirty="0"/>
                <a:t>de l'univers » </a:t>
              </a:r>
              <a:r>
                <a:rPr lang="fr-FR" sz="3200" dirty="0" smtClean="0"/>
                <a:t/>
              </a:r>
              <a:br>
                <a:rPr lang="fr-FR" sz="3200" dirty="0" smtClean="0"/>
              </a:br>
              <a:r>
                <a:rPr lang="fr-FR" sz="3200" dirty="0" smtClean="0"/>
                <a:t>est </a:t>
              </a:r>
              <a:r>
                <a:rPr lang="fr-FR" sz="3200" dirty="0"/>
                <a:t>son nom.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erezartsplastiques.files.wordpress.com/2014/02/2n6w8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899592" y="4365104"/>
            <a:ext cx="4752528" cy="2160240"/>
            <a:chOff x="4932040" y="2492896"/>
            <a:chExt cx="3888432" cy="2592288"/>
          </a:xfrm>
        </p:grpSpPr>
        <p:sp>
          <p:nvSpPr>
            <p:cNvPr id="5" name="Pensées 4"/>
            <p:cNvSpPr/>
            <p:nvPr/>
          </p:nvSpPr>
          <p:spPr>
            <a:xfrm>
              <a:off x="4932040" y="2492896"/>
              <a:ext cx="3888432" cy="2592288"/>
            </a:xfrm>
            <a:prstGeom prst="cloudCallout">
              <a:avLst>
                <a:gd name="adj1" fmla="val 100615"/>
                <a:gd name="adj2" fmla="val -211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27474" y="2708920"/>
              <a:ext cx="32403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  Ton Rédempteur, c'est le Dieu Saint d'Israël,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lgerie-focus.com/wp-content/uploads/2013/09/plan%C3%A8te-terr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2555776" y="3933056"/>
            <a:ext cx="4248472" cy="2592288"/>
            <a:chOff x="4932040" y="2492896"/>
            <a:chExt cx="3888432" cy="2592288"/>
          </a:xfrm>
        </p:grpSpPr>
        <p:sp>
          <p:nvSpPr>
            <p:cNvPr id="5" name="Pensées 4"/>
            <p:cNvSpPr/>
            <p:nvPr/>
          </p:nvSpPr>
          <p:spPr>
            <a:xfrm>
              <a:off x="4932040" y="2492896"/>
              <a:ext cx="3888432" cy="2592288"/>
            </a:xfrm>
            <a:prstGeom prst="cloudCallout">
              <a:avLst>
                <a:gd name="adj1" fmla="val 107790"/>
                <a:gd name="adj2" fmla="val -255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27474" y="2924944"/>
              <a:ext cx="32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  il se nomme </a:t>
              </a:r>
              <a:r>
                <a:rPr lang="fr-FR" sz="3200" dirty="0" smtClean="0"/>
                <a:t/>
              </a:r>
              <a:br>
                <a:rPr lang="fr-FR" sz="3200" dirty="0" smtClean="0"/>
              </a:br>
              <a:r>
                <a:rPr lang="fr-FR" sz="3200" dirty="0" smtClean="0"/>
                <a:t>« </a:t>
              </a:r>
              <a:r>
                <a:rPr lang="fr-FR" sz="3200" dirty="0"/>
                <a:t>Dieu de toute </a:t>
              </a:r>
              <a:r>
                <a:rPr lang="fr-FR" sz="3200" dirty="0" smtClean="0"/>
                <a:t/>
              </a:r>
              <a:br>
                <a:rPr lang="fr-FR" sz="3200" dirty="0" smtClean="0"/>
              </a:br>
              <a:r>
                <a:rPr lang="fr-FR" sz="3200" dirty="0" smtClean="0"/>
                <a:t>la </a:t>
              </a:r>
              <a:r>
                <a:rPr lang="fr-FR" sz="3200" dirty="0"/>
                <a:t>terre 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holisticattitude.free.fr/wordpress/wp-content/uploads/ange-trist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-887764"/>
            <a:ext cx="9684568" cy="7745764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3851920" y="2859990"/>
            <a:ext cx="4248472" cy="3998010"/>
            <a:chOff x="4932040" y="2361488"/>
            <a:chExt cx="3888432" cy="3835867"/>
          </a:xfrm>
        </p:grpSpPr>
        <p:sp>
          <p:nvSpPr>
            <p:cNvPr id="5" name="Pensées 4"/>
            <p:cNvSpPr/>
            <p:nvPr/>
          </p:nvSpPr>
          <p:spPr>
            <a:xfrm>
              <a:off x="4932040" y="2361488"/>
              <a:ext cx="3888432" cy="3835867"/>
            </a:xfrm>
            <a:prstGeom prst="cloudCallout">
              <a:avLst>
                <a:gd name="adj1" fmla="val 66089"/>
                <a:gd name="adj2" fmla="val -755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27474" y="2838334"/>
              <a:ext cx="32403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  Oui, comme une femme abandonnée et désolée, le Seigneur te rappelle.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events.brahmakumaris.org/imageupload/userfiles/300/images/visage%20yo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1144" y="0"/>
            <a:ext cx="9935144" cy="6858000"/>
          </a:xfrm>
          <a:prstGeom prst="rect">
            <a:avLst/>
          </a:prstGeom>
          <a:noFill/>
        </p:spPr>
      </p:pic>
      <p:grpSp>
        <p:nvGrpSpPr>
          <p:cNvPr id="2" name="Groupe 8"/>
          <p:cNvGrpSpPr/>
          <p:nvPr/>
        </p:nvGrpSpPr>
        <p:grpSpPr>
          <a:xfrm>
            <a:off x="1043608" y="0"/>
            <a:ext cx="5472608" cy="2592288"/>
            <a:chOff x="4932040" y="2492896"/>
            <a:chExt cx="3888432" cy="2592288"/>
          </a:xfrm>
        </p:grpSpPr>
        <p:sp>
          <p:nvSpPr>
            <p:cNvPr id="5" name="Pensées 4"/>
            <p:cNvSpPr/>
            <p:nvPr/>
          </p:nvSpPr>
          <p:spPr>
            <a:xfrm>
              <a:off x="4932040" y="2492896"/>
              <a:ext cx="3888432" cy="2592288"/>
            </a:xfrm>
            <a:prstGeom prst="cloudCallout">
              <a:avLst>
                <a:gd name="adj1" fmla="val 107790"/>
                <a:gd name="adj2" fmla="val -255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41349" y="2852936"/>
              <a:ext cx="324036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Est-ce qu'on rejette la femme de sa jeunesse ? dit le Seigneur ton Dieu.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2576" y="0"/>
            <a:ext cx="10738451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"/>
          <p:cNvGrpSpPr/>
          <p:nvPr/>
        </p:nvGrpSpPr>
        <p:grpSpPr>
          <a:xfrm>
            <a:off x="1187623" y="0"/>
            <a:ext cx="6516216" cy="2924944"/>
            <a:chOff x="5034367" y="2492896"/>
            <a:chExt cx="4629943" cy="2592288"/>
          </a:xfrm>
        </p:grpSpPr>
        <p:sp>
          <p:nvSpPr>
            <p:cNvPr id="5" name="Pensées 4"/>
            <p:cNvSpPr/>
            <p:nvPr/>
          </p:nvSpPr>
          <p:spPr>
            <a:xfrm>
              <a:off x="5034367" y="2492896"/>
              <a:ext cx="4629943" cy="2592288"/>
            </a:xfrm>
            <a:prstGeom prst="cloudCallout">
              <a:avLst>
                <a:gd name="adj1" fmla="val 107790"/>
                <a:gd name="adj2" fmla="val -255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264243" y="2852936"/>
              <a:ext cx="41613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Un moment je t'avais abandonnée, mais dans ma grande tendresse je te rassemblerai.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8600" y="0"/>
            <a:ext cx="11023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"/>
          <p:cNvGrpSpPr/>
          <p:nvPr/>
        </p:nvGrpSpPr>
        <p:grpSpPr>
          <a:xfrm>
            <a:off x="1187624" y="260648"/>
            <a:ext cx="6516216" cy="2376264"/>
            <a:chOff x="5034367" y="2492896"/>
            <a:chExt cx="4629943" cy="2592288"/>
          </a:xfrm>
        </p:grpSpPr>
        <p:sp>
          <p:nvSpPr>
            <p:cNvPr id="5" name="Pensées 4"/>
            <p:cNvSpPr/>
            <p:nvPr/>
          </p:nvSpPr>
          <p:spPr>
            <a:xfrm>
              <a:off x="5034367" y="2492896"/>
              <a:ext cx="4629943" cy="2592288"/>
            </a:xfrm>
            <a:prstGeom prst="cloudCallout">
              <a:avLst>
                <a:gd name="adj1" fmla="val 107790"/>
                <a:gd name="adj2" fmla="val -255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264243" y="2964221"/>
              <a:ext cx="4161305" cy="171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/>
                <a:t>Ma colère avait débordé, et un moment je t'avais caché ma face.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Personnalisé 1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5A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107</TotalTime>
  <Words>279</Words>
  <Application>Microsoft Office PowerPoint</Application>
  <PresentationFormat>Affichage à l'écran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ClassicPhotoAlbum</vt:lpstr>
      <vt:lpstr>Lecture du livre d’Isaïe  (54, 5-14)  veillée pascale année A </vt:lpstr>
      <vt:lpstr>Parole du Seigneur adressée à Jérusalem :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du livre d’Isaïe  (54, 5-14)  L’amour de Dieu pour Jérusalem  son épouse</dc:title>
  <dc:creator>FREDIE</dc:creator>
  <cp:lastModifiedBy>FREDIE</cp:lastModifiedBy>
  <cp:revision>13</cp:revision>
  <dcterms:created xsi:type="dcterms:W3CDTF">2014-04-08T20:30:16Z</dcterms:created>
  <dcterms:modified xsi:type="dcterms:W3CDTF">2014-04-08T22:27:51Z</dcterms:modified>
</cp:coreProperties>
</file>