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5" r:id="rId7"/>
    <p:sldId id="264" r:id="rId8"/>
    <p:sldId id="263" r:id="rId9"/>
    <p:sldId id="260" r:id="rId10"/>
    <p:sldId id="261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5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1182" y="-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102D-CF02-4AEC-9436-7ABFFF7CFFF9}" type="datetimeFigureOut">
              <a:rPr lang="fr-FR" smtClean="0"/>
              <a:t>11/08/2015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C484-A80F-44AA-9E8D-211F97EDF4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604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102D-CF02-4AEC-9436-7ABFFF7CFFF9}" type="datetimeFigureOut">
              <a:rPr lang="fr-FR" smtClean="0"/>
              <a:t>11/08/2015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C484-A80F-44AA-9E8D-211F97EDF4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3333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102D-CF02-4AEC-9436-7ABFFF7CFFF9}" type="datetimeFigureOut">
              <a:rPr lang="fr-FR" smtClean="0"/>
              <a:t>11/08/2015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C484-A80F-44AA-9E8D-211F97EDF4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1428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102D-CF02-4AEC-9436-7ABFFF7CFFF9}" type="datetimeFigureOut">
              <a:rPr lang="fr-FR" smtClean="0"/>
              <a:t>11/08/2015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C484-A80F-44AA-9E8D-211F97EDF4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50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102D-CF02-4AEC-9436-7ABFFF7CFFF9}" type="datetimeFigureOut">
              <a:rPr lang="fr-FR" smtClean="0"/>
              <a:t>11/08/2015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C484-A80F-44AA-9E8D-211F97EDF4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335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102D-CF02-4AEC-9436-7ABFFF7CFFF9}" type="datetimeFigureOut">
              <a:rPr lang="fr-FR" smtClean="0"/>
              <a:t>11/08/2015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C484-A80F-44AA-9E8D-211F97EDF4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746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102D-CF02-4AEC-9436-7ABFFF7CFFF9}" type="datetimeFigureOut">
              <a:rPr lang="fr-FR" smtClean="0"/>
              <a:t>11/08/2015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C484-A80F-44AA-9E8D-211F97EDF4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329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102D-CF02-4AEC-9436-7ABFFF7CFFF9}" type="datetimeFigureOut">
              <a:rPr lang="fr-FR" smtClean="0"/>
              <a:t>11/08/2015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C484-A80F-44AA-9E8D-211F97EDF4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78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102D-CF02-4AEC-9436-7ABFFF7CFFF9}" type="datetimeFigureOut">
              <a:rPr lang="fr-FR" smtClean="0"/>
              <a:t>11/08/2015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C484-A80F-44AA-9E8D-211F97EDF4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6358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102D-CF02-4AEC-9436-7ABFFF7CFFF9}" type="datetimeFigureOut">
              <a:rPr lang="fr-FR" smtClean="0"/>
              <a:t>11/08/2015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C484-A80F-44AA-9E8D-211F97EDF4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5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102D-CF02-4AEC-9436-7ABFFF7CFFF9}" type="datetimeFigureOut">
              <a:rPr lang="fr-FR" smtClean="0"/>
              <a:t>11/08/2015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C484-A80F-44AA-9E8D-211F97EDF4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7783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3102D-CF02-4AEC-9436-7ABFFF7CFFF9}" type="datetimeFigureOut">
              <a:rPr lang="fr-FR" smtClean="0"/>
              <a:t>11/08/2015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EC484-A80F-44AA-9E8D-211F97EDF4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033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1059"/>
            <a:ext cx="7135087" cy="1030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7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908" y="-201059"/>
            <a:ext cx="7087815" cy="1030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1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544" y="-167482"/>
            <a:ext cx="7135087" cy="1024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2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0831" y="-346050"/>
            <a:ext cx="7139662" cy="1059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8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693" y="-349103"/>
            <a:ext cx="7153386" cy="1060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4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544" y="-201059"/>
            <a:ext cx="7135087" cy="1030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7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6811" y="-337812"/>
            <a:ext cx="7871622" cy="1064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6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544" y="-201059"/>
            <a:ext cx="7135087" cy="1030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3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6811" y="-346050"/>
            <a:ext cx="7871622" cy="105981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4411" y="-193650"/>
            <a:ext cx="7871622" cy="1059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544" y="-201059"/>
            <a:ext cx="7135087" cy="1030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4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6811" y="-346050"/>
            <a:ext cx="7871622" cy="1059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8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544" y="-201059"/>
            <a:ext cx="7135087" cy="1030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9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6811" y="-346050"/>
            <a:ext cx="7871622" cy="1059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4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6811" y="-346050"/>
            <a:ext cx="7871622" cy="1059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9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6811" y="-346050"/>
            <a:ext cx="7871622" cy="1059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8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544" y="-201059"/>
            <a:ext cx="7135087" cy="1030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4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6811" y="-349103"/>
            <a:ext cx="7871622" cy="1060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8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544" y="-201059"/>
            <a:ext cx="7135087" cy="1030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7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7633" y="-479595"/>
            <a:ext cx="7513266" cy="1086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1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544" y="-201059"/>
            <a:ext cx="7135087" cy="1030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6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7633" y="-534186"/>
            <a:ext cx="7513266" cy="1086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544" y="-201059"/>
            <a:ext cx="7135087" cy="1030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9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7633" y="-479595"/>
            <a:ext cx="7513266" cy="1086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3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291" y="-210216"/>
            <a:ext cx="7226582" cy="1032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5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5640" y="-221663"/>
            <a:ext cx="7269280" cy="103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8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0830" y="-221663"/>
            <a:ext cx="7659659" cy="103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8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0830" y="-219374"/>
            <a:ext cx="7659659" cy="1034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9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7866" y="-686398"/>
            <a:ext cx="8153732" cy="1127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4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7866" y="-686398"/>
            <a:ext cx="8153732" cy="1127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6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0</Words>
  <Application>Microsoft Office PowerPoint</Application>
  <PresentationFormat>Format A4 (210 x 297 mm)</PresentationFormat>
  <Paragraphs>0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Monhard mallory</dc:creator>
  <cp:lastModifiedBy>Monhard mallory</cp:lastModifiedBy>
  <cp:revision>3</cp:revision>
  <dcterms:created xsi:type="dcterms:W3CDTF">2015-08-11T18:27:23Z</dcterms:created>
  <dcterms:modified xsi:type="dcterms:W3CDTF">2015-08-11T18:44:59Z</dcterms:modified>
</cp:coreProperties>
</file>