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7" autoAdjust="0"/>
    <p:restoredTop sz="94660"/>
  </p:normalViewPr>
  <p:slideViewPr>
    <p:cSldViewPr>
      <p:cViewPr varScale="1">
        <p:scale>
          <a:sx n="87" d="100"/>
          <a:sy n="87" d="100"/>
        </p:scale>
        <p:origin x="4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Addition de nombres à un ou deux chiffres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5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J’ai rangé ma collection de bandes-dessinées sur deux étagères. J’en ai mis 24 sur la première et 18 sur la seconde.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ai-je de BD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39"/>
    </mc:Choice>
    <mc:Fallback>
      <p:transition spd="slow" advTm="3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32995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Mon frère, qui mesurait 1 m 17 cm, a grandi de 24 centimètres en quatre ans.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mesure-t-il aujourd’hui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23"/>
    </mc:Choice>
    <mc:Fallback>
      <p:transition spd="slow" advTm="36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96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43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59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43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42 bandes dessinées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385990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m 41 cm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54" y="2349024"/>
            <a:ext cx="85489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36 + 26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51"/>
    </mc:Choice>
    <mc:Fallback>
      <p:transition spd="slow" advTm="22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651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87 + 9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09"/>
    </mc:Choice>
    <mc:Fallback>
      <p:transition spd="slow" advTm="2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4009" y="2349024"/>
            <a:ext cx="85733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35 + 18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28"/>
    </mc:Choice>
    <mc:Fallback>
      <p:transition spd="slow" advTm="22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75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 + 16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81"/>
    </mc:Choice>
    <mc:Fallback>
      <p:transition spd="slow" advTm="2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66 + 8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01"/>
    </mc:Choice>
    <mc:Fallback>
      <p:transition spd="slow" advTm="22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802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37 + 22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67"/>
    </mc:Choice>
    <mc:Fallback>
      <p:transition spd="slow" advTm="22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 + 38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64"/>
    </mc:Choice>
    <mc:Fallback>
      <p:transition spd="slow" advTm="2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17 + 18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49"/>
    </mc:Choice>
    <mc:Fallback>
      <p:transition spd="slow" advTm="2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129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Maiandra GD</vt:lpstr>
      <vt:lpstr>Wingdings</vt:lpstr>
      <vt:lpstr>Thème Office</vt:lpstr>
      <vt:lpstr>Addition de nombres à un ou deux chiffres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61</cp:revision>
  <dcterms:created xsi:type="dcterms:W3CDTF">2013-01-27T09:55:18Z</dcterms:created>
  <dcterms:modified xsi:type="dcterms:W3CDTF">2014-08-30T10:02:03Z</dcterms:modified>
</cp:coreProperties>
</file>