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2411760" y="1916832"/>
            <a:ext cx="945794" cy="7263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1520" y="836712"/>
            <a:ext cx="3888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/>
                <a:cs typeface="Century Gothic"/>
              </a:rPr>
              <a:t>1. Exercer une traction.</a:t>
            </a:r>
            <a:endParaRPr lang="fr-FR" sz="2800" dirty="0">
              <a:latin typeface="Century Gothic"/>
              <a:cs typeface="Century Gothic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260648"/>
            <a:ext cx="3782224" cy="2232248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860032" y="476672"/>
            <a:ext cx="36724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</a:t>
            </a:r>
            <a:r>
              <a:rPr lang="fr-FR" sz="2600" dirty="0" smtClean="0">
                <a:latin typeface="Century Gothic" pitchFamily="34" charset="0"/>
              </a:rPr>
              <a:t>. </a:t>
            </a:r>
            <a:r>
              <a:rPr lang="fr-FR" sz="2600" dirty="0" smtClean="0">
                <a:latin typeface="Century Gothic" pitchFamily="34" charset="0"/>
              </a:rPr>
              <a:t>Shooter dans un ballon .</a:t>
            </a:r>
            <a:endParaRPr lang="fr-FR" sz="26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467544" y="5013176"/>
            <a:ext cx="3960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</a:t>
            </a:r>
            <a:r>
              <a:rPr lang="fr-FR" sz="2800" dirty="0" smtClean="0">
                <a:latin typeface="Century Gothic" pitchFamily="34" charset="0"/>
              </a:rPr>
              <a:t>Être imprimé en tant d’</a:t>
            </a:r>
            <a:r>
              <a:rPr lang="fr-FR" sz="2800" dirty="0" smtClean="0">
                <a:latin typeface="Century Gothic" pitchFamily="34" charset="0"/>
              </a:rPr>
              <a:t>exemplaires</a:t>
            </a:r>
            <a:r>
              <a:rPr lang="fr-FR" sz="2600" dirty="0" smtClean="0">
                <a:latin typeface="Century Gothic" pitchFamily="34" charset="0"/>
              </a:rPr>
              <a:t>. </a:t>
            </a:r>
            <a:endParaRPr lang="fr-FR" sz="26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581128"/>
            <a:ext cx="3571900" cy="2062558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004048" y="5373216"/>
            <a:ext cx="4139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</a:t>
            </a:r>
            <a:r>
              <a:rPr lang="fr-FR" sz="2800" dirty="0" smtClean="0">
                <a:latin typeface="Century Gothic" pitchFamily="34" charset="0"/>
              </a:rPr>
              <a:t>. Utiliser une arme</a:t>
            </a:r>
            <a:endParaRPr lang="fr-FR" sz="22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4932040" y="5013176"/>
            <a:ext cx="3960440" cy="1454980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27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34</cp:revision>
  <dcterms:created xsi:type="dcterms:W3CDTF">2015-02-03T20:16:57Z</dcterms:created>
  <dcterms:modified xsi:type="dcterms:W3CDTF">2017-07-18T11:26:33Z</dcterms:modified>
</cp:coreProperties>
</file>