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E7A6-E3B7-4558-B018-DF18E6754390}" type="datetimeFigureOut">
              <a:rPr lang="fr-FR" smtClean="0"/>
              <a:pPr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A335-B8FC-4968-9489-353927D0C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Hubic\images\02 banque d'images\01 ordre alpha\fourmi_coul.png"/>
          <p:cNvPicPr>
            <a:picLocks noChangeAspect="1" noChangeArrowheads="1"/>
          </p:cNvPicPr>
          <p:nvPr/>
        </p:nvPicPr>
        <p:blipFill>
          <a:blip r:embed="rId2" cstate="print"/>
          <a:srcRect l="17273" t="20000" r="20000" b="23273"/>
          <a:stretch>
            <a:fillRect/>
          </a:stretch>
        </p:blipFill>
        <p:spPr bwMode="auto">
          <a:xfrm>
            <a:off x="2771800" y="3645024"/>
            <a:ext cx="4968552" cy="280831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95536" y="338132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6000" dirty="0" smtClean="0">
                <a:latin typeface="Bodoni MT" pitchFamily="18" charset="0"/>
                <a:ea typeface="HelloFirstie" pitchFamily="2" charset="0"/>
              </a:rPr>
              <a:t>En classe, je suis travailleur comme une fourmi.</a:t>
            </a:r>
            <a:endParaRPr lang="fr-FR" sz="60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51520" y="260648"/>
            <a:ext cx="6264696" cy="2952328"/>
          </a:xfrm>
          <a:prstGeom prst="wedgeRoundRectCallout">
            <a:avLst>
              <a:gd name="adj1" fmla="val -3783"/>
              <a:gd name="adj2" fmla="val 82657"/>
              <a:gd name="adj3" fmla="val 16667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1520" y="188640"/>
            <a:ext cx="4320480" cy="2808312"/>
          </a:xfrm>
          <a:prstGeom prst="wedgeRoundRectCallout">
            <a:avLst>
              <a:gd name="adj1" fmla="val 34400"/>
              <a:gd name="adj2" fmla="val 61439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7828" y="260648"/>
            <a:ext cx="4060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ne suis pas têtu comme un âne.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2050" name="AutoShape 2" descr="Résultat de recherche d'images pour &quot;pi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530" name="Picture 2" descr="G:\Hubic\images\02 banque d'images\01 ordre alpha\ane_coul.png"/>
          <p:cNvPicPr>
            <a:picLocks noChangeAspect="1" noChangeArrowheads="1"/>
          </p:cNvPicPr>
          <p:nvPr/>
        </p:nvPicPr>
        <p:blipFill>
          <a:blip r:embed="rId2" cstate="print"/>
          <a:srcRect l="23441" t="7690" r="25170" b="7723"/>
          <a:stretch>
            <a:fillRect/>
          </a:stretch>
        </p:blipFill>
        <p:spPr bwMode="auto">
          <a:xfrm flipH="1">
            <a:off x="3779912" y="1736180"/>
            <a:ext cx="5112568" cy="4933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1520" y="188640"/>
            <a:ext cx="4320480" cy="2808312"/>
          </a:xfrm>
          <a:prstGeom prst="wedgeRoundRectCallout">
            <a:avLst>
              <a:gd name="adj1" fmla="val 12808"/>
              <a:gd name="adj2" fmla="val 97618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7828" y="260648"/>
            <a:ext cx="4060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ne suis pas lent comme un escargot.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2050" name="AutoShape 2" descr="Résultat de recherche d'images pour &quot;pi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3554" name="Picture 2" descr="G:\Hubic\images\02 banque d'images\01 ordre alpha\escargot_coul.png"/>
          <p:cNvPicPr>
            <a:picLocks noChangeAspect="1" noChangeArrowheads="1"/>
          </p:cNvPicPr>
          <p:nvPr/>
        </p:nvPicPr>
        <p:blipFill>
          <a:blip r:embed="rId2" cstate="print"/>
          <a:srcRect l="17572" t="17810" r="17020" b="22835"/>
          <a:stretch>
            <a:fillRect/>
          </a:stretch>
        </p:blipFill>
        <p:spPr bwMode="auto">
          <a:xfrm>
            <a:off x="2339752" y="3068960"/>
            <a:ext cx="5976664" cy="338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1520" y="188640"/>
            <a:ext cx="6624736" cy="1944216"/>
          </a:xfrm>
          <a:prstGeom prst="wedgeRoundRectCallout">
            <a:avLst>
              <a:gd name="adj1" fmla="val 12808"/>
              <a:gd name="adj2" fmla="val 97618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7828" y="260648"/>
            <a:ext cx="6364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ne suis pas d’une humeur de chien.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2050" name="AutoShape 2" descr="Résultat de recherche d'images pour &quot;pi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4578" name="Picture 2" descr="G:\Hubic\images\02 banque d'images\01 ordre alpha\chien.png"/>
          <p:cNvPicPr>
            <a:picLocks noChangeAspect="1" noChangeArrowheads="1"/>
          </p:cNvPicPr>
          <p:nvPr/>
        </p:nvPicPr>
        <p:blipFill>
          <a:blip r:embed="rId2" cstate="print"/>
          <a:srcRect l="20822" t="7688" r="23120" b="7744"/>
          <a:stretch>
            <a:fillRect/>
          </a:stretch>
        </p:blipFill>
        <p:spPr bwMode="auto">
          <a:xfrm>
            <a:off x="2555776" y="2636911"/>
            <a:ext cx="4176464" cy="3937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43808" y="188640"/>
            <a:ext cx="6048672" cy="1944216"/>
          </a:xfrm>
          <a:prstGeom prst="wedgeRoundRectCallout">
            <a:avLst>
              <a:gd name="adj1" fmla="val 2737"/>
              <a:gd name="adj2" fmla="val 180755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915816" y="26064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ne cours pas comme un lapin.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2050" name="AutoShape 2" descr="Résultat de recherche d'images pour &quot;pi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5602" name="Picture 2" descr="G:\Hubic\images\02 banque d'images\01 ordre alpha\lapin_coul.png"/>
          <p:cNvPicPr>
            <a:picLocks noChangeAspect="1" noChangeArrowheads="1"/>
          </p:cNvPicPr>
          <p:nvPr/>
        </p:nvPicPr>
        <p:blipFill>
          <a:blip r:embed="rId2" cstate="print"/>
          <a:srcRect l="16365" t="8997" r="17967" b="8997"/>
          <a:stretch>
            <a:fillRect/>
          </a:stretch>
        </p:blipFill>
        <p:spPr bwMode="auto">
          <a:xfrm>
            <a:off x="899592" y="2276871"/>
            <a:ext cx="5112568" cy="3990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43808" y="188640"/>
            <a:ext cx="6048672" cy="1944216"/>
          </a:xfrm>
          <a:prstGeom prst="wedgeRoundRectCallout">
            <a:avLst>
              <a:gd name="adj1" fmla="val 622"/>
              <a:gd name="adj2" fmla="val 126523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915816" y="26064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n’ai pas une langue de vipère.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2050" name="AutoShape 2" descr="Résultat de recherche d'images pour &quot;pi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6626" name="Picture 2" descr="G:\Hubic\images\02 banque d'images\01 ordre alpha\serpent_coul.png"/>
          <p:cNvPicPr>
            <a:picLocks noChangeAspect="1" noChangeArrowheads="1"/>
          </p:cNvPicPr>
          <p:nvPr/>
        </p:nvPicPr>
        <p:blipFill>
          <a:blip r:embed="rId2" cstate="print"/>
          <a:srcRect l="17134" t="14232" r="16895" b="21442"/>
          <a:stretch>
            <a:fillRect/>
          </a:stretch>
        </p:blipFill>
        <p:spPr bwMode="auto">
          <a:xfrm flipH="1">
            <a:off x="395536" y="2348880"/>
            <a:ext cx="590465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Hubic\images\02 banque d'images\02 par thèmes\animaux\Cani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556792"/>
            <a:ext cx="5927952" cy="5083240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251520" y="260648"/>
            <a:ext cx="5688632" cy="2304256"/>
          </a:xfrm>
          <a:prstGeom prst="wedgeRoundRectCallout">
            <a:avLst>
              <a:gd name="adj1" fmla="val -1023"/>
              <a:gd name="adj2" fmla="val 83860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5536" y="476672"/>
            <a:ext cx="5544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6000" dirty="0" smtClean="0">
                <a:latin typeface="Bodoni MT" pitchFamily="18" charset="0"/>
                <a:ea typeface="HelloFirstie" pitchFamily="2" charset="0"/>
              </a:rPr>
              <a:t>Je me déplace à pas de loup.</a:t>
            </a:r>
            <a:endParaRPr lang="fr-FR" sz="6000" dirty="0">
              <a:latin typeface="Bodoni MT" pitchFamily="18" charset="0"/>
              <a:ea typeface="HelloFirst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Hubic\images\02 banque d'images\01 ordre alpha\Agneau 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924944"/>
            <a:ext cx="3759908" cy="3604803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251520" y="316064"/>
            <a:ext cx="8424936" cy="2104824"/>
          </a:xfrm>
          <a:prstGeom prst="wedgeRoundRectCallout">
            <a:avLst>
              <a:gd name="adj1" fmla="val -1023"/>
              <a:gd name="adj2" fmla="val 83860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5536" y="40988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6000" dirty="0" smtClean="0">
                <a:latin typeface="Bodoni MT" pitchFamily="18" charset="0"/>
                <a:ea typeface="HelloFirstie" pitchFamily="2" charset="0"/>
              </a:rPr>
              <a:t>Avec les autres, je suis doux comme un agneau.</a:t>
            </a:r>
            <a:endParaRPr lang="fr-FR" sz="6000" dirty="0">
              <a:latin typeface="Bodoni MT" pitchFamily="18" charset="0"/>
              <a:ea typeface="HelloFirst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Résultat de recherche d'images pour &quot;muet comme une carpe&quot;"/>
          <p:cNvPicPr>
            <a:picLocks noChangeAspect="1" noChangeArrowheads="1"/>
          </p:cNvPicPr>
          <p:nvPr/>
        </p:nvPicPr>
        <p:blipFill>
          <a:blip r:embed="rId2" cstate="print"/>
          <a:srcRect l="6260" t="1674" r="865" b="4068"/>
          <a:stretch>
            <a:fillRect/>
          </a:stretch>
        </p:blipFill>
        <p:spPr bwMode="auto">
          <a:xfrm rot="1318912">
            <a:off x="3867706" y="2635813"/>
            <a:ext cx="3417078" cy="3467952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251520" y="332656"/>
            <a:ext cx="8424936" cy="2088232"/>
          </a:xfrm>
          <a:prstGeom prst="wedgeRoundRectCallout">
            <a:avLst>
              <a:gd name="adj1" fmla="val -4751"/>
              <a:gd name="adj2" fmla="val 120564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5536" y="40988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6000" dirty="0" smtClean="0">
                <a:latin typeface="Bodoni MT" pitchFamily="18" charset="0"/>
                <a:ea typeface="HelloFirstie" pitchFamily="2" charset="0"/>
              </a:rPr>
              <a:t>Dans les couloirs, je suis muet comme une carpe.</a:t>
            </a:r>
            <a:endParaRPr lang="fr-FR" sz="6000" dirty="0">
              <a:latin typeface="Bodoni MT" pitchFamily="18" charset="0"/>
              <a:ea typeface="HelloFirst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Hubic\images\02 banque d'images\02 par thèmes\animaux\Cani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4869769" cy="417584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8" name="Rectangle à coins arrondis 7"/>
          <p:cNvSpPr/>
          <p:nvPr/>
        </p:nvSpPr>
        <p:spPr>
          <a:xfrm>
            <a:off x="251520" y="332656"/>
            <a:ext cx="8424936" cy="2104824"/>
          </a:xfrm>
          <a:prstGeom prst="wedgeRoundRectCallout">
            <a:avLst>
              <a:gd name="adj1" fmla="val 3362"/>
              <a:gd name="adj2" fmla="val 130374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5536" y="40988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6000" dirty="0" smtClean="0">
                <a:latin typeface="Bodoni MT" pitchFamily="18" charset="0"/>
                <a:ea typeface="HelloFirstie" pitchFamily="2" charset="0"/>
              </a:rPr>
              <a:t>En équipe, je parle avec une voix de souris.</a:t>
            </a:r>
            <a:endParaRPr lang="fr-FR" sz="6000" dirty="0">
              <a:latin typeface="Bodoni MT" pitchFamily="18" charset="0"/>
              <a:ea typeface="HelloFirst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323528" y="332656"/>
            <a:ext cx="8424936" cy="2104824"/>
          </a:xfrm>
          <a:prstGeom prst="wedgeRoundRectCallout">
            <a:avLst>
              <a:gd name="adj1" fmla="val 3221"/>
              <a:gd name="adj2" fmla="val 79471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5536" y="548680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dirty="0" smtClean="0">
                <a:latin typeface="Bodoni MT" pitchFamily="18" charset="0"/>
                <a:ea typeface="HelloFirstie" pitchFamily="2" charset="0"/>
              </a:rPr>
              <a:t>J’écoute la personne qui parle avec des oreilles d’éléphant.</a:t>
            </a:r>
            <a:endParaRPr lang="fr-FR" sz="5000" dirty="0">
              <a:latin typeface="Bodoni MT" pitchFamily="18" charset="0"/>
              <a:ea typeface="HelloFirstie" pitchFamily="2" charset="0"/>
            </a:endParaRPr>
          </a:p>
        </p:txBody>
      </p:sp>
      <p:pic>
        <p:nvPicPr>
          <p:cNvPr id="4097" name="Picture 1" descr="G:\Hubic\images\02 banque d'images\01 ordre alpha\elephant_coul.png"/>
          <p:cNvPicPr>
            <a:picLocks noChangeAspect="1" noChangeArrowheads="1"/>
          </p:cNvPicPr>
          <p:nvPr/>
        </p:nvPicPr>
        <p:blipFill>
          <a:blip r:embed="rId2" cstate="print"/>
          <a:srcRect l="21796" t="15215" r="20214" b="17597"/>
          <a:stretch>
            <a:fillRect/>
          </a:stretch>
        </p:blipFill>
        <p:spPr bwMode="auto">
          <a:xfrm>
            <a:off x="395536" y="2420888"/>
            <a:ext cx="5767498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34901"/>
            <a:ext cx="4362450" cy="4362451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323528" y="332656"/>
            <a:ext cx="8424936" cy="2104824"/>
          </a:xfrm>
          <a:prstGeom prst="wedgeRoundRectCallout">
            <a:avLst>
              <a:gd name="adj1" fmla="val 3221"/>
              <a:gd name="adj2" fmla="val 79471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7828" y="47667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regarde la personne qui parle avec des yeux de lynx.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323528" y="332656"/>
            <a:ext cx="5112568" cy="2104824"/>
          </a:xfrm>
          <a:prstGeom prst="wedgeRoundRectCallout">
            <a:avLst>
              <a:gd name="adj1" fmla="val 38450"/>
              <a:gd name="adj2" fmla="val 116332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7828" y="476672"/>
            <a:ext cx="5068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suis adroit comme un singe.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pic>
        <p:nvPicPr>
          <p:cNvPr id="1027" name="Picture 3" descr="G:\Hubic\images\02 banque d'images\01 ordre alpha\sin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03848" y="1844823"/>
            <a:ext cx="5784949" cy="4548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014810"/>
            <a:ext cx="5715000" cy="3438526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251520" y="188640"/>
            <a:ext cx="4104456" cy="3600400"/>
          </a:xfrm>
          <a:prstGeom prst="wedgeRoundRectCallout">
            <a:avLst>
              <a:gd name="adj1" fmla="val 34400"/>
              <a:gd name="adj2" fmla="val 61439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67828" y="260648"/>
            <a:ext cx="38441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Je </a:t>
            </a:r>
            <a:r>
              <a:rPr lang="fr-FR" sz="5400" dirty="0" smtClean="0">
                <a:latin typeface="Bodoni MT" pitchFamily="18" charset="0"/>
                <a:ea typeface="HelloFirstie" pitchFamily="2" charset="0"/>
              </a:rPr>
              <a:t>ne suis pas bavard comme une pie.</a:t>
            </a:r>
            <a:endParaRPr lang="fr-FR" sz="5400" dirty="0">
              <a:latin typeface="Bodoni MT" pitchFamily="18" charset="0"/>
              <a:ea typeface="HelloFirstie" pitchFamily="2" charset="0"/>
            </a:endParaRPr>
          </a:p>
        </p:txBody>
      </p:sp>
      <p:sp>
        <p:nvSpPr>
          <p:cNvPr id="2050" name="AutoShape 2" descr="Résultat de recherche d'images pour &quot;pi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132</Words>
  <Application>Microsoft Office PowerPoint</Application>
  <PresentationFormat>Affichage à l'écran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&amp; Elise</dc:creator>
  <cp:lastModifiedBy>David &amp; Elise</cp:lastModifiedBy>
  <cp:revision>16</cp:revision>
  <dcterms:created xsi:type="dcterms:W3CDTF">2016-02-28T09:33:22Z</dcterms:created>
  <dcterms:modified xsi:type="dcterms:W3CDTF">2016-02-28T11:56:20Z</dcterms:modified>
</cp:coreProperties>
</file>