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D8122D-45CC-4969-A43C-9CE10AF5E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6F648C-1FBA-46D8-AF2D-4F52F77D0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E9244C-80D3-4878-A47E-609AFD127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973162-048D-432E-BC92-10A2184E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19FE9E-907F-4A4A-A63F-5F5954880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29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67D71F-A645-4BD5-980B-488F71A0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25A8C5-DE25-4D4A-870F-178065E19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9504D0-C3E5-4F3F-8CA0-5274541A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FC1F84-946D-45AB-B194-C46BFF0A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6C8BDD-0842-4F9A-9AB6-D6F9823D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98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D860E87-81A6-4F88-8CAD-D2D4AA95A5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9BF858-4595-4919-B3B4-75C13C782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78066F-6BDC-4400-BDE4-4A5A80D27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EECBD1-2495-4A8E-98D6-B45F732CD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335C85-2F22-485F-B45B-9D36F945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BE3393-350C-4725-BA50-1C023D9D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444B87-AB13-4686-A428-9D32AE3DB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B13F7F-29FF-49CD-88DC-8ED3F48E2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910723-B62A-45F5-8778-04B316D7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A9EA23-AF45-4DEE-B849-C40E2812E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96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8CFD92-42AF-464D-BE32-A960EECE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4E5971-873D-47AE-9934-0B8C73823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B7932-5C08-4EA4-BA56-05DB4C17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4E2FD1-930C-435B-83BF-C9D0C8C87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AA7233-ABA2-4F0E-9B15-EDA9EF2B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86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344C79-EB62-4479-BBAD-446B3051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2DFFC2-249C-44BF-8359-B7F0BE96A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1D5BA9-F17C-436B-85B2-8748DEB3A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64C96A-68E2-4975-9F6F-1FE4FD2C0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BF222B-CCB8-4DBD-A057-02199144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CCED26-4B91-4A4D-99CE-0C31B6EE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6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04648E-9C03-4AC8-873F-6F481E780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A1533D-2BE5-4045-9228-0D3CEC72E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447228-270B-4C9B-890A-A66285FCC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FF7AFB-D850-44C7-B468-42BDB07DB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FEDFD1-42F8-4397-9D68-F0B1CA3771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6386A7-25B0-489C-A3CB-301A6337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3DA9FD-0528-45ED-9325-23EFA5CC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CA357C5-0A96-4A85-BB91-D94C2509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18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A8EDAF-AE02-46DA-9C62-A3E1D33CD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096220-7685-42C4-BEB1-2194E86CE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B75A97-4A66-4C63-901F-9E24B7358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817F94-D688-434C-9064-A3180D15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87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756E77-8A65-440C-8EC4-66D2DD159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822E3F4-F290-4729-BBE1-760EF3F20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FF25CB-8BCD-4CCE-A212-2E25F7022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35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DEA3B-B922-49EB-87B1-D69902DFC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D932B5-319D-4521-8B6B-43AC1C071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83032E-0ED7-434E-9056-A772FD228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DC7EA4-2723-4D95-8E86-CD19DA9D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6B9177-BA87-4752-ACD4-BFD9FAFE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8BC3DD-63D7-44B5-85AB-881D447C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64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6D13C7-16C1-4923-9DD0-FA12F2A7D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09C5A6-CBB3-4571-ABEF-CFC581A4A9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FD1F04-CD05-4DE3-9269-8F45CDA73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F35B54-F2B8-42D5-84B3-DAEA26F44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E7F6D3-6794-4873-A1F2-AB04BB8E4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8446C0-B4A0-4589-A00E-4E0FD89B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8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658266-B86F-4E05-9607-EF0570DF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6F3A29-E2B0-4FA4-A166-F2491EEEF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60E038-DF44-40DA-8DA7-7D88D606F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64214-DDB9-487D-B1B3-F1D736F64697}" type="datetimeFigureOut">
              <a:rPr lang="fr-FR" smtClean="0"/>
              <a:t>05/08/2021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F99800-3028-4997-982F-10F5A166C1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15037B-03E4-4BF0-9914-6C663844E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141E-DF0B-4F61-8AB3-918094750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91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0C12364-70A9-46EE-94BA-109DB5034A3B}"/>
              </a:ext>
            </a:extLst>
          </p:cNvPr>
          <p:cNvGrpSpPr>
            <a:grpSpLocks/>
          </p:cNvGrpSpPr>
          <p:nvPr/>
        </p:nvGrpSpPr>
        <p:grpSpPr bwMode="auto">
          <a:xfrm>
            <a:off x="418479" y="276639"/>
            <a:ext cx="2828925" cy="1603375"/>
            <a:chOff x="106860975" y="105206800"/>
            <a:chExt cx="3629025" cy="1905000"/>
          </a:xfrm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19C95FD1-AEE3-4079-9394-093C3ADD7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60975" y="105206800"/>
              <a:ext cx="3629025" cy="1905000"/>
            </a:xfrm>
            <a:prstGeom prst="roundRect">
              <a:avLst>
                <a:gd name="adj" fmla="val 16667"/>
              </a:avLst>
            </a:prstGeom>
            <a:blipFill dpi="0" rotWithShape="0">
              <a:blip r:embed="rId2"/>
              <a:srcRect/>
              <a:stretch>
                <a:fillRect/>
              </a:stretch>
            </a:blipFill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E32D99F9-370F-43F6-AFF5-0C5587AA4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05748" y="105628338"/>
              <a:ext cx="2718977" cy="96284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5" name="Image 4">
            <a:extLst>
              <a:ext uri="{FF2B5EF4-FFF2-40B4-BE49-F238E27FC236}">
                <a16:creationId xmlns:a16="http://schemas.microsoft.com/office/drawing/2014/main" id="{E04B3EB5-9116-4547-B272-E4AEA9709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117" y="276639"/>
            <a:ext cx="2853175" cy="162777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771AC77-D558-41F6-A3B7-3F3AE2E2B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5534" y="276639"/>
            <a:ext cx="2853175" cy="162777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91D246C-FE22-456D-8F4F-D466C53FA9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479" y="2423486"/>
            <a:ext cx="9382557" cy="163996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9F660A5-6C60-4016-A4B8-73435F203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570" y="4451069"/>
            <a:ext cx="9382557" cy="163996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25803C1-E773-4808-9BC9-C0BDD982D2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9566199" y="889340"/>
            <a:ext cx="2853175" cy="162777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28BD418-2D77-4D86-B706-A1361BD116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78900" y="3632429"/>
            <a:ext cx="1627773" cy="28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7097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 rimaud</dc:creator>
  <cp:lastModifiedBy>sandrine rimaud</cp:lastModifiedBy>
  <cp:revision>1</cp:revision>
  <dcterms:created xsi:type="dcterms:W3CDTF">2021-08-05T15:42:35Z</dcterms:created>
  <dcterms:modified xsi:type="dcterms:W3CDTF">2021-08-05T15:45:05Z</dcterms:modified>
</cp:coreProperties>
</file>