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2" d="100"/>
          <a:sy n="72" d="100"/>
        </p:scale>
        <p:origin x="660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4D8122D-45CC-4969-A43C-9CE10AF5EC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16F648C-1FBA-46D8-AF2D-4F52F77D05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FE9244C-80D3-4878-A47E-609AFD1273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64214-DDB9-487D-B1B3-F1D736F64697}" type="datetimeFigureOut">
              <a:rPr lang="fr-FR" smtClean="0"/>
              <a:t>05/08/2021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6973162-048D-432E-BC92-10A2184EE3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819FE9E-907F-4A4A-A63F-5F5954880D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7141E-DF0B-4F61-8AB3-918094750F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5290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167D71F-A645-4BD5-980B-488F71A082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D25A8C5-DE25-4D4A-870F-178065E194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B9504D0-C3E5-4F3F-8CA0-5274541AD6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64214-DDB9-487D-B1B3-F1D736F64697}" type="datetimeFigureOut">
              <a:rPr lang="fr-FR" smtClean="0"/>
              <a:t>05/08/2021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5FC1F84-946D-45AB-B194-C46BFF0A73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F6C8BDD-0842-4F9A-9AB6-D6F9823DD0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7141E-DF0B-4F61-8AB3-918094750F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99899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6D860E87-81A6-4F88-8CAD-D2D4AA95A5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49BF858-4595-4919-B3B4-75C13C7824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678066F-6BDC-4400-BDE4-4A5A80D277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64214-DDB9-487D-B1B3-F1D736F64697}" type="datetimeFigureOut">
              <a:rPr lang="fr-FR" smtClean="0"/>
              <a:t>05/08/2021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BEECBD1-2495-4A8E-98D6-B45F732CD7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5335C85-2F22-485F-B45B-9D36F945D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7141E-DF0B-4F61-8AB3-918094750F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79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9BE3393-350C-4725-BA50-1C023D9D88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F444B87-AB13-4686-A428-9D32AE3DBB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BB13F7F-29FF-49CD-88DC-8ED3F48E2E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64214-DDB9-487D-B1B3-F1D736F64697}" type="datetimeFigureOut">
              <a:rPr lang="fr-FR" smtClean="0"/>
              <a:t>05/08/2021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3910723-B62A-45F5-8778-04B316D7D6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5A9EA23-AF45-4DEE-B849-C40E2812EE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7141E-DF0B-4F61-8AB3-918094750F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3968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38CFD92-42AF-464D-BE32-A960EECE1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64E5971-873D-47AE-9934-0B8C738230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02B7932-5C08-4EA4-BA56-05DB4C17F0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64214-DDB9-487D-B1B3-F1D736F64697}" type="datetimeFigureOut">
              <a:rPr lang="fr-FR" smtClean="0"/>
              <a:t>05/08/2021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E4E2FD1-930C-435B-83BF-C9D0C8C87B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AAA7233-ABA2-4F0E-9B15-EDA9EF2BEE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7141E-DF0B-4F61-8AB3-918094750F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3869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A344C79-EB62-4479-BBAD-446B305187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E2DFFC2-249C-44BF-8359-B7F0BE96A1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A1D5BA9-F17C-436B-85B2-8748DEB3A4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E64C96A-68E2-4975-9F6F-1FE4FD2C00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64214-DDB9-487D-B1B3-F1D736F64697}" type="datetimeFigureOut">
              <a:rPr lang="fr-FR" smtClean="0"/>
              <a:t>05/08/2021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1BF222B-CCB8-4DBD-A057-02199144B8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8CCED26-4B91-4A4D-99CE-0C31B6EE89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7141E-DF0B-4F61-8AB3-918094750F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861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704648E-9C03-4AC8-873F-6F481E7807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9A1533D-2BE5-4045-9228-0D3CEC72EC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9447228-270B-4C9B-890A-A66285FCCF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80FF7AFB-D850-44C7-B468-42BDB07DBC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27FEDFD1-42F8-4397-9D68-F0B1CA3771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206386A7-25B0-489C-A3CB-301A633717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64214-DDB9-487D-B1B3-F1D736F64697}" type="datetimeFigureOut">
              <a:rPr lang="fr-FR" smtClean="0"/>
              <a:t>05/08/2021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443DA9FD-0528-45ED-9325-23EFA5CCC0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0CA357C5-0A96-4A85-BB91-D94C25095F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7141E-DF0B-4F61-8AB3-918094750F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8181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DA8EDAF-AE02-46DA-9C62-A3E1D33CDC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66096220-7685-42C4-BEB1-2194E86CE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64214-DDB9-487D-B1B3-F1D736F64697}" type="datetimeFigureOut">
              <a:rPr lang="fr-FR" smtClean="0"/>
              <a:t>05/08/2021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32B75A97-4A66-4C63-901F-9E24B73587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7817F94-D688-434C-9064-A3180D15E5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7141E-DF0B-4F61-8AB3-918094750F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0876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0B756E77-8A65-440C-8EC4-66D2DD159E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64214-DDB9-487D-B1B3-F1D736F64697}" type="datetimeFigureOut">
              <a:rPr lang="fr-FR" smtClean="0"/>
              <a:t>05/08/2021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0822E3F4-F290-4729-BBE1-760EF3F20C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6FF25CB-8BCD-4CCE-A212-2E25F70220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7141E-DF0B-4F61-8AB3-918094750F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8355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65DEA3B-B922-49EB-87B1-D69902DFC1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1D932B5-319D-4521-8B6B-43AC1C0715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B83032E-0ED7-434E-9056-A772FD228E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5DC7EA4-2723-4D95-8E86-CD19DA9D8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64214-DDB9-487D-B1B3-F1D736F64697}" type="datetimeFigureOut">
              <a:rPr lang="fr-FR" smtClean="0"/>
              <a:t>05/08/2021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C6B9177-BA87-4752-ACD4-BFD9FAFE6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98BC3DD-63D7-44B5-85AB-881D447C24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7141E-DF0B-4F61-8AB3-918094750F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7648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06D13C7-16C1-4923-9DD0-FA12F2A7D3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C009C5A6-CBB3-4571-ABEF-CFC581A4A9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EFD1F04-CD05-4DE3-9269-8F45CDA73D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FF35B54-F2B8-42D5-84B3-DAEA26F445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64214-DDB9-487D-B1B3-F1D736F64697}" type="datetimeFigureOut">
              <a:rPr lang="fr-FR" smtClean="0"/>
              <a:t>05/08/2021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DE7F6D3-6794-4873-A1F2-AB04BB8E45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78446C0-B4A0-4589-A00E-4E0FD89BCE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7141E-DF0B-4F61-8AB3-918094750F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0586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83658266-B86F-4E05-9607-EF0570DF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86F3A29-E2B0-4FA4-A166-F2491EEEF2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060E038-DF44-40DA-8DA7-7D88D606FCD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C64214-DDB9-487D-B1B3-F1D736F64697}" type="datetimeFigureOut">
              <a:rPr lang="fr-FR" smtClean="0"/>
              <a:t>05/08/2021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2F99800-3028-4997-982F-10F5A166C1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615037B-03E4-4BF0-9914-6C663844ED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7141E-DF0B-4F61-8AB3-918094750F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2919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>
            <a:extLst>
              <a:ext uri="{FF2B5EF4-FFF2-40B4-BE49-F238E27FC236}">
                <a16:creationId xmlns:a16="http://schemas.microsoft.com/office/drawing/2014/main" id="{00C12364-70A9-46EE-94BA-109DB5034A3B}"/>
              </a:ext>
            </a:extLst>
          </p:cNvPr>
          <p:cNvGrpSpPr>
            <a:grpSpLocks/>
          </p:cNvGrpSpPr>
          <p:nvPr/>
        </p:nvGrpSpPr>
        <p:grpSpPr bwMode="auto">
          <a:xfrm>
            <a:off x="418479" y="276639"/>
            <a:ext cx="2828925" cy="1603375"/>
            <a:chOff x="106860975" y="105206800"/>
            <a:chExt cx="3629025" cy="1905000"/>
          </a:xfrm>
        </p:grpSpPr>
        <p:sp>
          <p:nvSpPr>
            <p:cNvPr id="3" name="AutoShape 3">
              <a:extLst>
                <a:ext uri="{FF2B5EF4-FFF2-40B4-BE49-F238E27FC236}">
                  <a16:creationId xmlns:a16="http://schemas.microsoft.com/office/drawing/2014/main" id="{19C95FD1-AEE3-4079-9394-093C3ADD7B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860975" y="105206800"/>
              <a:ext cx="3629025" cy="1905000"/>
            </a:xfrm>
            <a:prstGeom prst="roundRect">
              <a:avLst>
                <a:gd name="adj" fmla="val 16667"/>
              </a:avLst>
            </a:prstGeom>
            <a:blipFill dpi="0" rotWithShape="0">
              <a:blip r:embed="rId2"/>
              <a:srcRect/>
              <a:stretch>
                <a:fillRect/>
              </a:stretch>
            </a:blipFill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" name="AutoShape 4">
              <a:extLst>
                <a:ext uri="{FF2B5EF4-FFF2-40B4-BE49-F238E27FC236}">
                  <a16:creationId xmlns:a16="http://schemas.microsoft.com/office/drawing/2014/main" id="{E32D99F9-370F-43F6-AFF5-0C5587AA4A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305748" y="105628338"/>
              <a:ext cx="2718977" cy="962846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25400" algn="ctr">
              <a:solidFill>
                <a:srgbClr val="FFFF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altLang="fr-F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pic>
        <p:nvPicPr>
          <p:cNvPr id="5" name="Image 4">
            <a:extLst>
              <a:ext uri="{FF2B5EF4-FFF2-40B4-BE49-F238E27FC236}">
                <a16:creationId xmlns:a16="http://schemas.microsoft.com/office/drawing/2014/main" id="{E04B3EB5-9116-4547-B272-E4AEA970998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94117" y="276639"/>
            <a:ext cx="2853175" cy="1627773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9771AC77-D558-41F6-A3B7-3F3AE2E2B9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5534" y="276639"/>
            <a:ext cx="2853175" cy="1627773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491D246C-FE22-456D-8F4F-D466C53FA9D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8479" y="2423486"/>
            <a:ext cx="9382557" cy="1639966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79F660A5-6C60-4016-A4B8-73435F20376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0570" y="4451069"/>
            <a:ext cx="9382557" cy="1639966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525803C1-E773-4808-9BC9-C0BDD982D2C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5400000">
            <a:off x="9566199" y="889340"/>
            <a:ext cx="2853175" cy="1627773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728BD418-2D77-4D86-B706-A1361BD1162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178900" y="3632429"/>
            <a:ext cx="1627773" cy="2853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770972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Grand écran</PresentationFormat>
  <Paragraphs>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sandrine rimaud</dc:creator>
  <cp:lastModifiedBy>sandrine rimaud</cp:lastModifiedBy>
  <cp:revision>1</cp:revision>
  <dcterms:created xsi:type="dcterms:W3CDTF">2021-08-05T15:42:35Z</dcterms:created>
  <dcterms:modified xsi:type="dcterms:W3CDTF">2021-08-05T15:45:05Z</dcterms:modified>
</cp:coreProperties>
</file>