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3" d="100"/>
          <a:sy n="123" d="100"/>
        </p:scale>
        <p:origin x="-420" y="-13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800CFE57-7394-401E-9748-8D9FD2572428}" type="datetimeFigureOut">
              <a:rPr lang="fr-FR" smtClean="0"/>
              <a:t>18/12/2017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2AD8549-E927-40A6-A6DD-D852051211CC}" type="slidenum">
              <a:rPr lang="fr-FR" smtClean="0"/>
              <a:t>‹N°›</a:t>
            </a:fld>
            <a:endParaRPr lang="fr-FR"/>
          </a:p>
        </p:txBody>
      </p:sp>
    </p:spTree>
    <p:extLst>
      <p:ext uri="{BB962C8B-B14F-4D97-AF65-F5344CB8AC3E}">
        <p14:creationId xmlns:p14="http://schemas.microsoft.com/office/powerpoint/2010/main" val="332459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00CFE57-7394-401E-9748-8D9FD2572428}" type="datetimeFigureOut">
              <a:rPr lang="fr-FR" smtClean="0"/>
              <a:t>18/12/2017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2AD8549-E927-40A6-A6DD-D852051211CC}" type="slidenum">
              <a:rPr lang="fr-FR" smtClean="0"/>
              <a:t>‹N°›</a:t>
            </a:fld>
            <a:endParaRPr lang="fr-FR"/>
          </a:p>
        </p:txBody>
      </p:sp>
    </p:spTree>
    <p:extLst>
      <p:ext uri="{BB962C8B-B14F-4D97-AF65-F5344CB8AC3E}">
        <p14:creationId xmlns:p14="http://schemas.microsoft.com/office/powerpoint/2010/main" val="177689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00CFE57-7394-401E-9748-8D9FD2572428}" type="datetimeFigureOut">
              <a:rPr lang="fr-FR" smtClean="0"/>
              <a:t>18/12/2017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2AD8549-E927-40A6-A6DD-D852051211CC}" type="slidenum">
              <a:rPr lang="fr-FR" smtClean="0"/>
              <a:t>‹N°›</a:t>
            </a:fld>
            <a:endParaRPr lang="fr-FR"/>
          </a:p>
        </p:txBody>
      </p:sp>
    </p:spTree>
    <p:extLst>
      <p:ext uri="{BB962C8B-B14F-4D97-AF65-F5344CB8AC3E}">
        <p14:creationId xmlns:p14="http://schemas.microsoft.com/office/powerpoint/2010/main" val="3080672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00CFE57-7394-401E-9748-8D9FD2572428}" type="datetimeFigureOut">
              <a:rPr lang="fr-FR" smtClean="0"/>
              <a:t>18/12/2017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2AD8549-E927-40A6-A6DD-D852051211CC}" type="slidenum">
              <a:rPr lang="fr-FR" smtClean="0"/>
              <a:t>‹N°›</a:t>
            </a:fld>
            <a:endParaRPr lang="fr-FR"/>
          </a:p>
        </p:txBody>
      </p:sp>
    </p:spTree>
    <p:extLst>
      <p:ext uri="{BB962C8B-B14F-4D97-AF65-F5344CB8AC3E}">
        <p14:creationId xmlns:p14="http://schemas.microsoft.com/office/powerpoint/2010/main" val="2589876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800CFE57-7394-401E-9748-8D9FD2572428}" type="datetimeFigureOut">
              <a:rPr lang="fr-FR" smtClean="0"/>
              <a:t>18/12/2017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2AD8549-E927-40A6-A6DD-D852051211CC}" type="slidenum">
              <a:rPr lang="fr-FR" smtClean="0"/>
              <a:t>‹N°›</a:t>
            </a:fld>
            <a:endParaRPr lang="fr-FR"/>
          </a:p>
        </p:txBody>
      </p:sp>
    </p:spTree>
    <p:extLst>
      <p:ext uri="{BB962C8B-B14F-4D97-AF65-F5344CB8AC3E}">
        <p14:creationId xmlns:p14="http://schemas.microsoft.com/office/powerpoint/2010/main" val="4210014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800CFE57-7394-401E-9748-8D9FD2572428}" type="datetimeFigureOut">
              <a:rPr lang="fr-FR" smtClean="0"/>
              <a:t>18/12/2017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2AD8549-E927-40A6-A6DD-D852051211CC}" type="slidenum">
              <a:rPr lang="fr-FR" smtClean="0"/>
              <a:t>‹N°›</a:t>
            </a:fld>
            <a:endParaRPr lang="fr-FR"/>
          </a:p>
        </p:txBody>
      </p:sp>
    </p:spTree>
    <p:extLst>
      <p:ext uri="{BB962C8B-B14F-4D97-AF65-F5344CB8AC3E}">
        <p14:creationId xmlns:p14="http://schemas.microsoft.com/office/powerpoint/2010/main" val="1641405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800CFE57-7394-401E-9748-8D9FD2572428}" type="datetimeFigureOut">
              <a:rPr lang="fr-FR" smtClean="0"/>
              <a:t>18/12/2017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2AD8549-E927-40A6-A6DD-D852051211CC}" type="slidenum">
              <a:rPr lang="fr-FR" smtClean="0"/>
              <a:t>‹N°›</a:t>
            </a:fld>
            <a:endParaRPr lang="fr-FR"/>
          </a:p>
        </p:txBody>
      </p:sp>
    </p:spTree>
    <p:extLst>
      <p:ext uri="{BB962C8B-B14F-4D97-AF65-F5344CB8AC3E}">
        <p14:creationId xmlns:p14="http://schemas.microsoft.com/office/powerpoint/2010/main" val="779199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800CFE57-7394-401E-9748-8D9FD2572428}" type="datetimeFigureOut">
              <a:rPr lang="fr-FR" smtClean="0"/>
              <a:t>18/12/2017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2AD8549-E927-40A6-A6DD-D852051211CC}" type="slidenum">
              <a:rPr lang="fr-FR" smtClean="0"/>
              <a:t>‹N°›</a:t>
            </a:fld>
            <a:endParaRPr lang="fr-FR"/>
          </a:p>
        </p:txBody>
      </p:sp>
    </p:spTree>
    <p:extLst>
      <p:ext uri="{BB962C8B-B14F-4D97-AF65-F5344CB8AC3E}">
        <p14:creationId xmlns:p14="http://schemas.microsoft.com/office/powerpoint/2010/main" val="1387300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00CFE57-7394-401E-9748-8D9FD2572428}" type="datetimeFigureOut">
              <a:rPr lang="fr-FR" smtClean="0"/>
              <a:t>18/12/2017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2AD8549-E927-40A6-A6DD-D852051211CC}" type="slidenum">
              <a:rPr lang="fr-FR" smtClean="0"/>
              <a:t>‹N°›</a:t>
            </a:fld>
            <a:endParaRPr lang="fr-FR"/>
          </a:p>
        </p:txBody>
      </p:sp>
    </p:spTree>
    <p:extLst>
      <p:ext uri="{BB962C8B-B14F-4D97-AF65-F5344CB8AC3E}">
        <p14:creationId xmlns:p14="http://schemas.microsoft.com/office/powerpoint/2010/main" val="2383774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800CFE57-7394-401E-9748-8D9FD2572428}" type="datetimeFigureOut">
              <a:rPr lang="fr-FR" smtClean="0"/>
              <a:t>18/12/2017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2AD8549-E927-40A6-A6DD-D852051211CC}" type="slidenum">
              <a:rPr lang="fr-FR" smtClean="0"/>
              <a:t>‹N°›</a:t>
            </a:fld>
            <a:endParaRPr lang="fr-FR"/>
          </a:p>
        </p:txBody>
      </p:sp>
    </p:spTree>
    <p:extLst>
      <p:ext uri="{BB962C8B-B14F-4D97-AF65-F5344CB8AC3E}">
        <p14:creationId xmlns:p14="http://schemas.microsoft.com/office/powerpoint/2010/main" val="1182778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800CFE57-7394-401E-9748-8D9FD2572428}" type="datetimeFigureOut">
              <a:rPr lang="fr-FR" smtClean="0"/>
              <a:t>18/12/2017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2AD8549-E927-40A6-A6DD-D852051211CC}" type="slidenum">
              <a:rPr lang="fr-FR" smtClean="0"/>
              <a:t>‹N°›</a:t>
            </a:fld>
            <a:endParaRPr lang="fr-FR"/>
          </a:p>
        </p:txBody>
      </p:sp>
    </p:spTree>
    <p:extLst>
      <p:ext uri="{BB962C8B-B14F-4D97-AF65-F5344CB8AC3E}">
        <p14:creationId xmlns:p14="http://schemas.microsoft.com/office/powerpoint/2010/main" val="2016720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0CFE57-7394-401E-9748-8D9FD2572428}" type="datetimeFigureOut">
              <a:rPr lang="fr-FR" smtClean="0"/>
              <a:t>18/12/2017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AD8549-E927-40A6-A6DD-D852051211CC}" type="slidenum">
              <a:rPr lang="fr-FR" smtClean="0"/>
              <a:t>‹N°›</a:t>
            </a:fld>
            <a:endParaRPr lang="fr-FR"/>
          </a:p>
        </p:txBody>
      </p:sp>
    </p:spTree>
    <p:extLst>
      <p:ext uri="{BB962C8B-B14F-4D97-AF65-F5344CB8AC3E}">
        <p14:creationId xmlns:p14="http://schemas.microsoft.com/office/powerpoint/2010/main" val="5217016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474345"/>
            <a:ext cx="7776864" cy="3970318"/>
          </a:xfrm>
          <a:prstGeom prst="rect">
            <a:avLst/>
          </a:prstGeom>
        </p:spPr>
        <p:txBody>
          <a:bodyPr wrap="square">
            <a:spAutoFit/>
          </a:bodyPr>
          <a:lstStyle/>
          <a:p>
            <a:r>
              <a:rPr lang="fr-FR" b="1" u="sng" dirty="0"/>
              <a:t>La lessive </a:t>
            </a:r>
            <a:r>
              <a:rPr lang="fr-FR" b="1" u="sng" dirty="0" smtClean="0"/>
              <a:t>autrefois</a:t>
            </a:r>
          </a:p>
          <a:p>
            <a:endParaRPr lang="fr-FR" dirty="0"/>
          </a:p>
          <a:p>
            <a:r>
              <a:rPr lang="fr-FR" dirty="0"/>
              <a:t>La vieille dame poursuit son récit :</a:t>
            </a:r>
          </a:p>
          <a:p>
            <a:r>
              <a:rPr lang="fr-FR" dirty="0"/>
              <a:t>« Il fallait être deux pour enlever la lessiveuse du feu car elle était lourde avec le linge mouillé. On sortait le linge de la lessiveuse avec une pince car c’était bouillant. On le mettait dans des seaux, on posait ces seaux sur une brouette puis on allait au lavoir. On rinçait la lessive dans l’eau glacée. Pour cela, on plongeait le linge dans le grand bassin. On le repliait sur la pierre du lavoir et on le battait avec un battoir pour bien enlever le savon. Ensuite, on essorait chaque pièce en la tordant. On était à genoux sur un bac en bois rempli de paille. L’hiver, on n’aimait pas aller au lavoir car on avait très froid aux mains. Quand tout était rincé, on remettait le linge dans les seaux, les seaux sur la brouette et on repartait à la maison. Ensuite on étendait le linge sur les fils qui s’étiraient en travers du jardin.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1164" y="4221088"/>
            <a:ext cx="3475408" cy="26065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23280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4345"/>
            <a:ext cx="7776864" cy="3970318"/>
          </a:xfrm>
          <a:prstGeom prst="rect">
            <a:avLst/>
          </a:prstGeom>
        </p:spPr>
        <p:txBody>
          <a:bodyPr wrap="square">
            <a:spAutoFit/>
          </a:bodyPr>
          <a:lstStyle/>
          <a:p>
            <a:r>
              <a:rPr lang="fr-FR" b="1" u="sng" dirty="0"/>
              <a:t>La lessive </a:t>
            </a:r>
            <a:r>
              <a:rPr lang="fr-FR" b="1" u="sng" dirty="0" smtClean="0"/>
              <a:t>autrefois</a:t>
            </a:r>
          </a:p>
          <a:p>
            <a:endParaRPr lang="fr-FR" dirty="0"/>
          </a:p>
          <a:p>
            <a:r>
              <a:rPr lang="fr-FR" dirty="0"/>
              <a:t>La vieille dame poursuit son récit :</a:t>
            </a:r>
          </a:p>
          <a:p>
            <a:r>
              <a:rPr lang="fr-FR" dirty="0"/>
              <a:t>« Il fallait être deux pour enlever la lessiveuse du feu car elle était lourde avec le linge mouillé. </a:t>
            </a:r>
            <a:r>
              <a:rPr lang="fr-FR" b="1" dirty="0" smtClean="0">
                <a:solidFill>
                  <a:srgbClr val="FF0000"/>
                </a:solidFill>
              </a:rPr>
              <a:t>Nous</a:t>
            </a:r>
            <a:r>
              <a:rPr lang="fr-FR" dirty="0" smtClean="0"/>
              <a:t> sort</a:t>
            </a:r>
            <a:r>
              <a:rPr lang="fr-FR" b="1" dirty="0" smtClean="0">
                <a:solidFill>
                  <a:srgbClr val="FF0000"/>
                </a:solidFill>
              </a:rPr>
              <a:t>ions </a:t>
            </a:r>
            <a:r>
              <a:rPr lang="fr-FR" dirty="0"/>
              <a:t>le linge de la lessiveuse avec une pince car c’était bouillant. </a:t>
            </a:r>
            <a:r>
              <a:rPr lang="fr-FR" b="1" dirty="0" smtClean="0">
                <a:solidFill>
                  <a:srgbClr val="FF0000"/>
                </a:solidFill>
              </a:rPr>
              <a:t>Nous</a:t>
            </a:r>
            <a:r>
              <a:rPr lang="fr-FR" dirty="0" smtClean="0"/>
              <a:t> le mett</a:t>
            </a:r>
            <a:r>
              <a:rPr lang="fr-FR" b="1" dirty="0" smtClean="0">
                <a:solidFill>
                  <a:srgbClr val="FF0000"/>
                </a:solidFill>
              </a:rPr>
              <a:t>ions </a:t>
            </a:r>
            <a:r>
              <a:rPr lang="fr-FR" dirty="0"/>
              <a:t>dans des seaux, </a:t>
            </a:r>
            <a:r>
              <a:rPr lang="fr-FR" b="1" dirty="0" smtClean="0">
                <a:solidFill>
                  <a:srgbClr val="FF0000"/>
                </a:solidFill>
              </a:rPr>
              <a:t>nous</a:t>
            </a:r>
            <a:r>
              <a:rPr lang="fr-FR" dirty="0" smtClean="0"/>
              <a:t> pos</a:t>
            </a:r>
            <a:r>
              <a:rPr lang="fr-FR" b="1" dirty="0" smtClean="0">
                <a:solidFill>
                  <a:srgbClr val="FF0000"/>
                </a:solidFill>
              </a:rPr>
              <a:t>ions</a:t>
            </a:r>
            <a:r>
              <a:rPr lang="fr-FR" dirty="0" smtClean="0"/>
              <a:t> </a:t>
            </a:r>
            <a:r>
              <a:rPr lang="fr-FR" dirty="0"/>
              <a:t>ces seaux sur une brouette puis </a:t>
            </a:r>
            <a:r>
              <a:rPr lang="fr-FR" b="1" dirty="0" smtClean="0">
                <a:solidFill>
                  <a:srgbClr val="FF0000"/>
                </a:solidFill>
              </a:rPr>
              <a:t>nous</a:t>
            </a:r>
            <a:r>
              <a:rPr lang="fr-FR" dirty="0" smtClean="0"/>
              <a:t> all</a:t>
            </a:r>
            <a:r>
              <a:rPr lang="fr-FR" b="1" dirty="0" smtClean="0">
                <a:solidFill>
                  <a:srgbClr val="FF0000"/>
                </a:solidFill>
              </a:rPr>
              <a:t>ions </a:t>
            </a:r>
            <a:r>
              <a:rPr lang="fr-FR" dirty="0" smtClean="0"/>
              <a:t> </a:t>
            </a:r>
            <a:r>
              <a:rPr lang="fr-FR" dirty="0"/>
              <a:t>au lavoir. </a:t>
            </a:r>
            <a:r>
              <a:rPr lang="fr-FR" b="1" dirty="0" smtClean="0">
                <a:solidFill>
                  <a:srgbClr val="FF0000"/>
                </a:solidFill>
              </a:rPr>
              <a:t>Nous</a:t>
            </a:r>
            <a:r>
              <a:rPr lang="fr-FR" dirty="0" smtClean="0"/>
              <a:t> rin</a:t>
            </a:r>
            <a:r>
              <a:rPr lang="fr-FR" b="1" dirty="0" smtClean="0">
                <a:solidFill>
                  <a:srgbClr val="FF0000"/>
                </a:solidFill>
              </a:rPr>
              <a:t>cions</a:t>
            </a:r>
            <a:r>
              <a:rPr lang="fr-FR" dirty="0" smtClean="0"/>
              <a:t> la </a:t>
            </a:r>
            <a:r>
              <a:rPr lang="fr-FR" dirty="0"/>
              <a:t>lessive dans l’eau glacée. Pour cela, </a:t>
            </a:r>
            <a:r>
              <a:rPr lang="fr-FR" b="1" dirty="0" smtClean="0">
                <a:solidFill>
                  <a:srgbClr val="FF0000"/>
                </a:solidFill>
              </a:rPr>
              <a:t>nous</a:t>
            </a:r>
            <a:r>
              <a:rPr lang="fr-FR" dirty="0" smtClean="0"/>
              <a:t> plong</a:t>
            </a:r>
            <a:r>
              <a:rPr lang="fr-FR" b="1" dirty="0" smtClean="0">
                <a:solidFill>
                  <a:srgbClr val="FF0000"/>
                </a:solidFill>
              </a:rPr>
              <a:t>ions</a:t>
            </a:r>
            <a:r>
              <a:rPr lang="fr-FR" dirty="0" smtClean="0"/>
              <a:t> </a:t>
            </a:r>
            <a:r>
              <a:rPr lang="fr-FR" dirty="0"/>
              <a:t>le linge dans le grand bassin. </a:t>
            </a:r>
            <a:r>
              <a:rPr lang="fr-FR" b="1" dirty="0" smtClean="0">
                <a:solidFill>
                  <a:srgbClr val="FF0000"/>
                </a:solidFill>
              </a:rPr>
              <a:t>Nous</a:t>
            </a:r>
            <a:r>
              <a:rPr lang="fr-FR" dirty="0" smtClean="0"/>
              <a:t> le repl</a:t>
            </a:r>
            <a:r>
              <a:rPr lang="fr-FR" b="1" dirty="0" smtClean="0">
                <a:solidFill>
                  <a:srgbClr val="FF0000"/>
                </a:solidFill>
              </a:rPr>
              <a:t>iions</a:t>
            </a:r>
            <a:r>
              <a:rPr lang="fr-FR" dirty="0" smtClean="0"/>
              <a:t> </a:t>
            </a:r>
            <a:r>
              <a:rPr lang="fr-FR" dirty="0"/>
              <a:t>sur la pierre du lavoir et </a:t>
            </a:r>
            <a:r>
              <a:rPr lang="fr-FR" b="1" dirty="0" smtClean="0">
                <a:solidFill>
                  <a:srgbClr val="FF0000"/>
                </a:solidFill>
              </a:rPr>
              <a:t>nous</a:t>
            </a:r>
            <a:r>
              <a:rPr lang="fr-FR" dirty="0" smtClean="0"/>
              <a:t> le batt</a:t>
            </a:r>
            <a:r>
              <a:rPr lang="fr-FR" b="1" dirty="0" smtClean="0">
                <a:solidFill>
                  <a:srgbClr val="FF0000"/>
                </a:solidFill>
              </a:rPr>
              <a:t>ions</a:t>
            </a:r>
            <a:r>
              <a:rPr lang="fr-FR" dirty="0" smtClean="0"/>
              <a:t> avec </a:t>
            </a:r>
            <a:r>
              <a:rPr lang="fr-FR" dirty="0"/>
              <a:t>un battoir pour bien enlever le savon. Ensuite, </a:t>
            </a:r>
            <a:r>
              <a:rPr lang="fr-FR" b="1" dirty="0" smtClean="0">
                <a:solidFill>
                  <a:srgbClr val="FF0000"/>
                </a:solidFill>
              </a:rPr>
              <a:t>nous</a:t>
            </a:r>
            <a:r>
              <a:rPr lang="fr-FR" dirty="0" smtClean="0"/>
              <a:t> essor</a:t>
            </a:r>
            <a:r>
              <a:rPr lang="fr-FR" b="1" dirty="0" smtClean="0">
                <a:solidFill>
                  <a:srgbClr val="FF0000"/>
                </a:solidFill>
              </a:rPr>
              <a:t>ions</a:t>
            </a:r>
            <a:r>
              <a:rPr lang="fr-FR" dirty="0" smtClean="0"/>
              <a:t> chaque </a:t>
            </a:r>
            <a:r>
              <a:rPr lang="fr-FR" dirty="0"/>
              <a:t>pièce en la tordant. </a:t>
            </a:r>
            <a:r>
              <a:rPr lang="fr-FR" b="1" dirty="0" smtClean="0">
                <a:solidFill>
                  <a:srgbClr val="FF0000"/>
                </a:solidFill>
              </a:rPr>
              <a:t>Nous</a:t>
            </a:r>
            <a:r>
              <a:rPr lang="fr-FR" dirty="0" smtClean="0"/>
              <a:t> ét</a:t>
            </a:r>
            <a:r>
              <a:rPr lang="fr-FR" b="1" dirty="0" smtClean="0">
                <a:solidFill>
                  <a:srgbClr val="FF0000"/>
                </a:solidFill>
              </a:rPr>
              <a:t>ions </a:t>
            </a:r>
            <a:r>
              <a:rPr lang="fr-FR" dirty="0"/>
              <a:t>à genoux sur un bac en bois rempli de paille. L’hiver, </a:t>
            </a:r>
            <a:r>
              <a:rPr lang="fr-FR" b="1" dirty="0" smtClean="0">
                <a:solidFill>
                  <a:srgbClr val="FF0000"/>
                </a:solidFill>
              </a:rPr>
              <a:t>nous</a:t>
            </a:r>
            <a:r>
              <a:rPr lang="fr-FR" dirty="0" smtClean="0"/>
              <a:t> n’aim</a:t>
            </a:r>
            <a:r>
              <a:rPr lang="fr-FR" b="1" dirty="0" smtClean="0">
                <a:solidFill>
                  <a:srgbClr val="FF0000"/>
                </a:solidFill>
              </a:rPr>
              <a:t>ions </a:t>
            </a:r>
            <a:r>
              <a:rPr lang="fr-FR" dirty="0"/>
              <a:t>pas aller au lavoir car </a:t>
            </a:r>
            <a:r>
              <a:rPr lang="fr-FR" b="1" dirty="0" smtClean="0">
                <a:solidFill>
                  <a:srgbClr val="FF0000"/>
                </a:solidFill>
              </a:rPr>
              <a:t>nous</a:t>
            </a:r>
            <a:r>
              <a:rPr lang="fr-FR" dirty="0" smtClean="0"/>
              <a:t> av</a:t>
            </a:r>
            <a:r>
              <a:rPr lang="fr-FR" b="1" dirty="0" smtClean="0">
                <a:solidFill>
                  <a:srgbClr val="FF0000"/>
                </a:solidFill>
              </a:rPr>
              <a:t>ions</a:t>
            </a:r>
            <a:r>
              <a:rPr lang="fr-FR" dirty="0" smtClean="0"/>
              <a:t> </a:t>
            </a:r>
            <a:r>
              <a:rPr lang="fr-FR" dirty="0"/>
              <a:t>très froid aux mains. Quand tout était rincé, </a:t>
            </a:r>
            <a:r>
              <a:rPr lang="fr-FR" b="1" dirty="0" smtClean="0">
                <a:solidFill>
                  <a:srgbClr val="FF0000"/>
                </a:solidFill>
              </a:rPr>
              <a:t>nous</a:t>
            </a:r>
            <a:r>
              <a:rPr lang="fr-FR" dirty="0" smtClean="0"/>
              <a:t> remett</a:t>
            </a:r>
            <a:r>
              <a:rPr lang="fr-FR" b="1" dirty="0" smtClean="0">
                <a:solidFill>
                  <a:srgbClr val="FF0000"/>
                </a:solidFill>
              </a:rPr>
              <a:t>ions </a:t>
            </a:r>
            <a:r>
              <a:rPr lang="fr-FR" dirty="0"/>
              <a:t>le linge dans les seaux, les seaux sur la brouette et </a:t>
            </a:r>
            <a:r>
              <a:rPr lang="fr-FR" b="1" dirty="0" smtClean="0">
                <a:solidFill>
                  <a:srgbClr val="FF0000"/>
                </a:solidFill>
              </a:rPr>
              <a:t>nous</a:t>
            </a:r>
            <a:r>
              <a:rPr lang="fr-FR" dirty="0" smtClean="0"/>
              <a:t> repart</a:t>
            </a:r>
            <a:r>
              <a:rPr lang="fr-FR" b="1" dirty="0" smtClean="0">
                <a:solidFill>
                  <a:srgbClr val="FF0000"/>
                </a:solidFill>
              </a:rPr>
              <a:t>ions </a:t>
            </a:r>
            <a:r>
              <a:rPr lang="fr-FR" dirty="0" smtClean="0"/>
              <a:t> </a:t>
            </a:r>
            <a:r>
              <a:rPr lang="fr-FR" dirty="0"/>
              <a:t>à la maison. Ensuite on étendait le linge sur les fils qui s’étiraient en travers du jardin. </a:t>
            </a:r>
          </a:p>
        </p:txBody>
      </p:sp>
    </p:spTree>
    <p:extLst>
      <p:ext uri="{BB962C8B-B14F-4D97-AF65-F5344CB8AC3E}">
        <p14:creationId xmlns:p14="http://schemas.microsoft.com/office/powerpoint/2010/main" val="9202468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4345"/>
            <a:ext cx="7776864" cy="3970318"/>
          </a:xfrm>
          <a:prstGeom prst="rect">
            <a:avLst/>
          </a:prstGeom>
        </p:spPr>
        <p:txBody>
          <a:bodyPr wrap="square">
            <a:spAutoFit/>
          </a:bodyPr>
          <a:lstStyle/>
          <a:p>
            <a:r>
              <a:rPr lang="fr-FR" b="1" u="sng" dirty="0"/>
              <a:t>La lessive </a:t>
            </a:r>
            <a:r>
              <a:rPr lang="fr-FR" b="1" u="sng" dirty="0" smtClean="0"/>
              <a:t>autrefois</a:t>
            </a:r>
          </a:p>
          <a:p>
            <a:endParaRPr lang="fr-FR" dirty="0"/>
          </a:p>
          <a:p>
            <a:r>
              <a:rPr lang="fr-FR" dirty="0"/>
              <a:t>La vieille dame poursuit son récit :</a:t>
            </a:r>
          </a:p>
          <a:p>
            <a:r>
              <a:rPr lang="fr-FR" dirty="0"/>
              <a:t>« Il fallait être deux pour enlever la lessiveuse du feu car elle était lourde avec le linge mouillé. </a:t>
            </a:r>
            <a:r>
              <a:rPr lang="fr-FR" b="1" dirty="0" smtClean="0">
                <a:solidFill>
                  <a:srgbClr val="FF0000"/>
                </a:solidFill>
              </a:rPr>
              <a:t>Nous</a:t>
            </a:r>
            <a:r>
              <a:rPr lang="fr-FR" dirty="0" smtClean="0"/>
              <a:t> sort</a:t>
            </a:r>
            <a:r>
              <a:rPr lang="fr-FR" b="1" dirty="0" smtClean="0">
                <a:solidFill>
                  <a:srgbClr val="FF0000"/>
                </a:solidFill>
              </a:rPr>
              <a:t>ions </a:t>
            </a:r>
            <a:r>
              <a:rPr lang="fr-FR" dirty="0"/>
              <a:t>le linge de la lessiveuse avec une pince car c’était bouillant. </a:t>
            </a:r>
            <a:r>
              <a:rPr lang="fr-FR" b="1" dirty="0" smtClean="0">
                <a:solidFill>
                  <a:srgbClr val="FF0000"/>
                </a:solidFill>
              </a:rPr>
              <a:t>Nous</a:t>
            </a:r>
            <a:r>
              <a:rPr lang="fr-FR" dirty="0" smtClean="0"/>
              <a:t> le mett</a:t>
            </a:r>
            <a:r>
              <a:rPr lang="fr-FR" b="1" dirty="0" smtClean="0">
                <a:solidFill>
                  <a:srgbClr val="FF0000"/>
                </a:solidFill>
              </a:rPr>
              <a:t>ions </a:t>
            </a:r>
            <a:r>
              <a:rPr lang="fr-FR" dirty="0"/>
              <a:t>dans des seaux, </a:t>
            </a:r>
            <a:r>
              <a:rPr lang="fr-FR" b="1" dirty="0" smtClean="0">
                <a:solidFill>
                  <a:srgbClr val="FF0000"/>
                </a:solidFill>
              </a:rPr>
              <a:t>nous</a:t>
            </a:r>
            <a:r>
              <a:rPr lang="fr-FR" dirty="0" smtClean="0"/>
              <a:t> pos</a:t>
            </a:r>
            <a:r>
              <a:rPr lang="fr-FR" b="1" dirty="0" smtClean="0">
                <a:solidFill>
                  <a:srgbClr val="FF0000"/>
                </a:solidFill>
              </a:rPr>
              <a:t>ions</a:t>
            </a:r>
            <a:r>
              <a:rPr lang="fr-FR" dirty="0" smtClean="0"/>
              <a:t> </a:t>
            </a:r>
            <a:r>
              <a:rPr lang="fr-FR" dirty="0"/>
              <a:t>ces seaux sur une brouette puis </a:t>
            </a:r>
            <a:r>
              <a:rPr lang="fr-FR" b="1" dirty="0" smtClean="0">
                <a:solidFill>
                  <a:srgbClr val="FF0000"/>
                </a:solidFill>
              </a:rPr>
              <a:t>nous</a:t>
            </a:r>
            <a:r>
              <a:rPr lang="fr-FR" dirty="0" smtClean="0"/>
              <a:t> all</a:t>
            </a:r>
            <a:r>
              <a:rPr lang="fr-FR" b="1" dirty="0" smtClean="0">
                <a:solidFill>
                  <a:srgbClr val="FF0000"/>
                </a:solidFill>
              </a:rPr>
              <a:t>ions </a:t>
            </a:r>
            <a:r>
              <a:rPr lang="fr-FR" dirty="0" smtClean="0"/>
              <a:t> </a:t>
            </a:r>
            <a:r>
              <a:rPr lang="fr-FR" dirty="0"/>
              <a:t>au lavoir. </a:t>
            </a:r>
            <a:r>
              <a:rPr lang="fr-FR" b="1" dirty="0" smtClean="0">
                <a:solidFill>
                  <a:srgbClr val="FF0000"/>
                </a:solidFill>
              </a:rPr>
              <a:t>Nous</a:t>
            </a:r>
            <a:r>
              <a:rPr lang="fr-FR" dirty="0" smtClean="0"/>
              <a:t> rin</a:t>
            </a:r>
            <a:r>
              <a:rPr lang="fr-FR" b="1" dirty="0" smtClean="0">
                <a:solidFill>
                  <a:srgbClr val="FF0000"/>
                </a:solidFill>
              </a:rPr>
              <a:t>cions</a:t>
            </a:r>
            <a:r>
              <a:rPr lang="fr-FR" dirty="0" smtClean="0"/>
              <a:t> la </a:t>
            </a:r>
            <a:r>
              <a:rPr lang="fr-FR" dirty="0"/>
              <a:t>lessive dans l’eau glacée. Pour cela, </a:t>
            </a:r>
            <a:r>
              <a:rPr lang="fr-FR" b="1" dirty="0" smtClean="0">
                <a:solidFill>
                  <a:srgbClr val="FF0000"/>
                </a:solidFill>
              </a:rPr>
              <a:t>nous</a:t>
            </a:r>
            <a:r>
              <a:rPr lang="fr-FR" dirty="0" smtClean="0"/>
              <a:t> plong</a:t>
            </a:r>
            <a:r>
              <a:rPr lang="fr-FR" b="1" dirty="0" smtClean="0">
                <a:solidFill>
                  <a:srgbClr val="FF0000"/>
                </a:solidFill>
              </a:rPr>
              <a:t>ions</a:t>
            </a:r>
            <a:r>
              <a:rPr lang="fr-FR" dirty="0" smtClean="0"/>
              <a:t> </a:t>
            </a:r>
            <a:r>
              <a:rPr lang="fr-FR" dirty="0"/>
              <a:t>le linge dans le grand bassin. </a:t>
            </a:r>
            <a:r>
              <a:rPr lang="fr-FR" b="1" dirty="0" smtClean="0">
                <a:solidFill>
                  <a:srgbClr val="FF0000"/>
                </a:solidFill>
              </a:rPr>
              <a:t>Nous</a:t>
            </a:r>
            <a:r>
              <a:rPr lang="fr-FR" dirty="0" smtClean="0"/>
              <a:t> le repl</a:t>
            </a:r>
            <a:r>
              <a:rPr lang="fr-FR" b="1" dirty="0" smtClean="0">
                <a:solidFill>
                  <a:srgbClr val="FF0000"/>
                </a:solidFill>
              </a:rPr>
              <a:t>iions</a:t>
            </a:r>
            <a:r>
              <a:rPr lang="fr-FR" dirty="0" smtClean="0"/>
              <a:t> </a:t>
            </a:r>
            <a:r>
              <a:rPr lang="fr-FR" dirty="0"/>
              <a:t>sur la pierre du lavoir et </a:t>
            </a:r>
            <a:r>
              <a:rPr lang="fr-FR" b="1" dirty="0" smtClean="0">
                <a:solidFill>
                  <a:srgbClr val="FF0000"/>
                </a:solidFill>
              </a:rPr>
              <a:t>nous</a:t>
            </a:r>
            <a:r>
              <a:rPr lang="fr-FR" dirty="0" smtClean="0"/>
              <a:t> le batt</a:t>
            </a:r>
            <a:r>
              <a:rPr lang="fr-FR" b="1" dirty="0" smtClean="0">
                <a:solidFill>
                  <a:srgbClr val="FF0000"/>
                </a:solidFill>
              </a:rPr>
              <a:t>ions</a:t>
            </a:r>
            <a:r>
              <a:rPr lang="fr-FR" dirty="0" smtClean="0"/>
              <a:t> avec </a:t>
            </a:r>
            <a:r>
              <a:rPr lang="fr-FR" dirty="0"/>
              <a:t>un battoir pour bien enlever le savon. Ensuite, </a:t>
            </a:r>
            <a:r>
              <a:rPr lang="fr-FR" b="1" dirty="0" smtClean="0">
                <a:solidFill>
                  <a:srgbClr val="FF0000"/>
                </a:solidFill>
              </a:rPr>
              <a:t>nous</a:t>
            </a:r>
            <a:r>
              <a:rPr lang="fr-FR" dirty="0" smtClean="0"/>
              <a:t> essor</a:t>
            </a:r>
            <a:r>
              <a:rPr lang="fr-FR" b="1" dirty="0" smtClean="0">
                <a:solidFill>
                  <a:srgbClr val="FF0000"/>
                </a:solidFill>
              </a:rPr>
              <a:t>ions</a:t>
            </a:r>
            <a:r>
              <a:rPr lang="fr-FR" dirty="0" smtClean="0"/>
              <a:t> chaque </a:t>
            </a:r>
            <a:r>
              <a:rPr lang="fr-FR" dirty="0"/>
              <a:t>pièce en la tordant. </a:t>
            </a:r>
            <a:r>
              <a:rPr lang="fr-FR" b="1" dirty="0" smtClean="0">
                <a:solidFill>
                  <a:srgbClr val="FF0000"/>
                </a:solidFill>
              </a:rPr>
              <a:t>Nous</a:t>
            </a:r>
            <a:r>
              <a:rPr lang="fr-FR" dirty="0" smtClean="0"/>
              <a:t> ét</a:t>
            </a:r>
            <a:r>
              <a:rPr lang="fr-FR" b="1" dirty="0" smtClean="0">
                <a:solidFill>
                  <a:srgbClr val="FF0000"/>
                </a:solidFill>
              </a:rPr>
              <a:t>ions </a:t>
            </a:r>
            <a:r>
              <a:rPr lang="fr-FR" dirty="0"/>
              <a:t>à genoux sur un bac en bois rempli de paille. L’hiver, </a:t>
            </a:r>
            <a:r>
              <a:rPr lang="fr-FR" b="1" dirty="0" smtClean="0">
                <a:solidFill>
                  <a:srgbClr val="FF0000"/>
                </a:solidFill>
              </a:rPr>
              <a:t>nous</a:t>
            </a:r>
            <a:r>
              <a:rPr lang="fr-FR" dirty="0" smtClean="0"/>
              <a:t> n’aim</a:t>
            </a:r>
            <a:r>
              <a:rPr lang="fr-FR" b="1" dirty="0" smtClean="0">
                <a:solidFill>
                  <a:srgbClr val="FF0000"/>
                </a:solidFill>
              </a:rPr>
              <a:t>ions </a:t>
            </a:r>
            <a:r>
              <a:rPr lang="fr-FR" dirty="0"/>
              <a:t>pas aller au lavoir car </a:t>
            </a:r>
            <a:r>
              <a:rPr lang="fr-FR" b="1" dirty="0" smtClean="0">
                <a:solidFill>
                  <a:srgbClr val="FF0000"/>
                </a:solidFill>
              </a:rPr>
              <a:t>nous</a:t>
            </a:r>
            <a:r>
              <a:rPr lang="fr-FR" dirty="0" smtClean="0"/>
              <a:t> av</a:t>
            </a:r>
            <a:r>
              <a:rPr lang="fr-FR" b="1" dirty="0" smtClean="0">
                <a:solidFill>
                  <a:srgbClr val="FF0000"/>
                </a:solidFill>
              </a:rPr>
              <a:t>ions</a:t>
            </a:r>
            <a:r>
              <a:rPr lang="fr-FR" dirty="0" smtClean="0"/>
              <a:t> </a:t>
            </a:r>
            <a:r>
              <a:rPr lang="fr-FR" dirty="0"/>
              <a:t>très froid aux mains. Quand tout était rincé, </a:t>
            </a:r>
            <a:r>
              <a:rPr lang="fr-FR" b="1" dirty="0" smtClean="0">
                <a:solidFill>
                  <a:srgbClr val="FF0000"/>
                </a:solidFill>
              </a:rPr>
              <a:t>nous</a:t>
            </a:r>
            <a:r>
              <a:rPr lang="fr-FR" dirty="0" smtClean="0"/>
              <a:t> remett</a:t>
            </a:r>
            <a:r>
              <a:rPr lang="fr-FR" b="1" dirty="0" smtClean="0">
                <a:solidFill>
                  <a:srgbClr val="FF0000"/>
                </a:solidFill>
              </a:rPr>
              <a:t>ions </a:t>
            </a:r>
            <a:r>
              <a:rPr lang="fr-FR" dirty="0"/>
              <a:t>le linge dans les seaux, les seaux sur la brouette et </a:t>
            </a:r>
            <a:r>
              <a:rPr lang="fr-FR" b="1" dirty="0" smtClean="0">
                <a:solidFill>
                  <a:srgbClr val="FF0000"/>
                </a:solidFill>
              </a:rPr>
              <a:t>nous</a:t>
            </a:r>
            <a:r>
              <a:rPr lang="fr-FR" dirty="0" smtClean="0"/>
              <a:t> repart</a:t>
            </a:r>
            <a:r>
              <a:rPr lang="fr-FR" b="1" dirty="0" smtClean="0">
                <a:solidFill>
                  <a:srgbClr val="FF0000"/>
                </a:solidFill>
              </a:rPr>
              <a:t>ions </a:t>
            </a:r>
            <a:r>
              <a:rPr lang="fr-FR" dirty="0" smtClean="0"/>
              <a:t> </a:t>
            </a:r>
            <a:r>
              <a:rPr lang="fr-FR" dirty="0"/>
              <a:t>à la maison. Ensuite </a:t>
            </a:r>
            <a:r>
              <a:rPr lang="fr-FR" b="1" dirty="0" smtClean="0">
                <a:solidFill>
                  <a:srgbClr val="FF0000"/>
                </a:solidFill>
              </a:rPr>
              <a:t>nous</a:t>
            </a:r>
            <a:r>
              <a:rPr lang="fr-FR" dirty="0" smtClean="0">
                <a:solidFill>
                  <a:srgbClr val="FF0000"/>
                </a:solidFill>
              </a:rPr>
              <a:t> </a:t>
            </a:r>
            <a:r>
              <a:rPr lang="fr-FR" dirty="0" smtClean="0"/>
              <a:t>étend</a:t>
            </a:r>
            <a:r>
              <a:rPr lang="fr-FR" b="1" dirty="0" smtClean="0">
                <a:solidFill>
                  <a:srgbClr val="FF0000"/>
                </a:solidFill>
              </a:rPr>
              <a:t>ions</a:t>
            </a:r>
            <a:r>
              <a:rPr lang="fr-FR" dirty="0" smtClean="0"/>
              <a:t>  </a:t>
            </a:r>
            <a:r>
              <a:rPr lang="fr-FR" dirty="0"/>
              <a:t>le linge sur les fils qui s’étiraient en travers du jardin. </a:t>
            </a:r>
          </a:p>
        </p:txBody>
      </p:sp>
    </p:spTree>
    <p:extLst>
      <p:ext uri="{BB962C8B-B14F-4D97-AF65-F5344CB8AC3E}">
        <p14:creationId xmlns:p14="http://schemas.microsoft.com/office/powerpoint/2010/main" val="2434107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4345"/>
            <a:ext cx="7776864" cy="3970318"/>
          </a:xfrm>
          <a:prstGeom prst="rect">
            <a:avLst/>
          </a:prstGeom>
        </p:spPr>
        <p:txBody>
          <a:bodyPr wrap="square">
            <a:spAutoFit/>
          </a:bodyPr>
          <a:lstStyle/>
          <a:p>
            <a:r>
              <a:rPr lang="fr-FR" b="1" u="sng" dirty="0"/>
              <a:t>La lessive </a:t>
            </a:r>
            <a:r>
              <a:rPr lang="fr-FR" b="1" u="sng" dirty="0" smtClean="0"/>
              <a:t>autrefois</a:t>
            </a:r>
          </a:p>
          <a:p>
            <a:endParaRPr lang="fr-FR" dirty="0"/>
          </a:p>
          <a:p>
            <a:r>
              <a:rPr lang="fr-FR" dirty="0"/>
              <a:t>La vieille dame poursuit son récit :</a:t>
            </a:r>
          </a:p>
          <a:p>
            <a:r>
              <a:rPr lang="fr-FR" dirty="0"/>
              <a:t>« Il fallait être deux pour enlever la lessiveuse du feu car elle était lourde avec le linge mouillé. </a:t>
            </a:r>
            <a:r>
              <a:rPr lang="fr-FR" b="1" dirty="0" smtClean="0">
                <a:solidFill>
                  <a:srgbClr val="FF0000"/>
                </a:solidFill>
              </a:rPr>
              <a:t>Nous</a:t>
            </a:r>
            <a:r>
              <a:rPr lang="fr-FR" dirty="0" smtClean="0"/>
              <a:t> sort</a:t>
            </a:r>
            <a:r>
              <a:rPr lang="fr-FR" b="1" dirty="0" smtClean="0">
                <a:solidFill>
                  <a:srgbClr val="FF0000"/>
                </a:solidFill>
              </a:rPr>
              <a:t>ions </a:t>
            </a:r>
            <a:r>
              <a:rPr lang="fr-FR" dirty="0"/>
              <a:t>le linge de la lessiveuse avec une pince car c’était bouillant. On le mettait dans des seaux, on posait ces seaux sur une brouette puis on allait au lavoir. On rinçait la lessive dans l’eau glacée. Pour cela, on plongeait le linge dans le grand bassin. On le repliait sur la pierre du lavoir et on le battait avec un battoir pour bien enlever le savon. Ensuite, on essorait chaque pièce en la tordant. On était à genoux sur un bac en bois rempli de paille. L’hiver, on n’aimait pas aller au lavoir car on avait très froid aux mains. Quand tout était rincé, on remettait le linge dans les seaux, les seaux sur la brouette et on repartait à la maison. Ensuite on étendait le linge sur les fils qui s’étiraient en travers du jardin. </a:t>
            </a:r>
          </a:p>
        </p:txBody>
      </p:sp>
    </p:spTree>
    <p:extLst>
      <p:ext uri="{BB962C8B-B14F-4D97-AF65-F5344CB8AC3E}">
        <p14:creationId xmlns:p14="http://schemas.microsoft.com/office/powerpoint/2010/main" val="3221911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4345"/>
            <a:ext cx="7776864" cy="3970318"/>
          </a:xfrm>
          <a:prstGeom prst="rect">
            <a:avLst/>
          </a:prstGeom>
        </p:spPr>
        <p:txBody>
          <a:bodyPr wrap="square">
            <a:spAutoFit/>
          </a:bodyPr>
          <a:lstStyle/>
          <a:p>
            <a:r>
              <a:rPr lang="fr-FR" b="1" u="sng" dirty="0"/>
              <a:t>La lessive </a:t>
            </a:r>
            <a:r>
              <a:rPr lang="fr-FR" b="1" u="sng" dirty="0" smtClean="0"/>
              <a:t>autrefois</a:t>
            </a:r>
          </a:p>
          <a:p>
            <a:endParaRPr lang="fr-FR" dirty="0"/>
          </a:p>
          <a:p>
            <a:r>
              <a:rPr lang="fr-FR" dirty="0"/>
              <a:t>La vieille dame poursuit son récit :</a:t>
            </a:r>
          </a:p>
          <a:p>
            <a:r>
              <a:rPr lang="fr-FR" dirty="0"/>
              <a:t>« Il fallait être deux pour enlever la lessiveuse du feu car elle était lourde avec le linge mouillé. </a:t>
            </a:r>
            <a:r>
              <a:rPr lang="fr-FR" b="1" dirty="0" smtClean="0">
                <a:solidFill>
                  <a:srgbClr val="FF0000"/>
                </a:solidFill>
              </a:rPr>
              <a:t>Nous</a:t>
            </a:r>
            <a:r>
              <a:rPr lang="fr-FR" dirty="0" smtClean="0"/>
              <a:t> sort</a:t>
            </a:r>
            <a:r>
              <a:rPr lang="fr-FR" b="1" dirty="0" smtClean="0">
                <a:solidFill>
                  <a:srgbClr val="FF0000"/>
                </a:solidFill>
              </a:rPr>
              <a:t>ions </a:t>
            </a:r>
            <a:r>
              <a:rPr lang="fr-FR" dirty="0"/>
              <a:t>le linge de la lessiveuse avec une pince car c’était bouillant. </a:t>
            </a:r>
            <a:r>
              <a:rPr lang="fr-FR" b="1" dirty="0" smtClean="0">
                <a:solidFill>
                  <a:srgbClr val="FF0000"/>
                </a:solidFill>
              </a:rPr>
              <a:t>Nous</a:t>
            </a:r>
            <a:r>
              <a:rPr lang="fr-FR" dirty="0" smtClean="0"/>
              <a:t> le mett</a:t>
            </a:r>
            <a:r>
              <a:rPr lang="fr-FR" b="1" dirty="0" smtClean="0">
                <a:solidFill>
                  <a:srgbClr val="FF0000"/>
                </a:solidFill>
              </a:rPr>
              <a:t>ions </a:t>
            </a:r>
            <a:r>
              <a:rPr lang="fr-FR" dirty="0"/>
              <a:t>dans des seaux, </a:t>
            </a:r>
            <a:r>
              <a:rPr lang="fr-FR" b="1" dirty="0" smtClean="0">
                <a:solidFill>
                  <a:srgbClr val="FF0000"/>
                </a:solidFill>
              </a:rPr>
              <a:t>nous</a:t>
            </a:r>
            <a:r>
              <a:rPr lang="fr-FR" dirty="0" smtClean="0"/>
              <a:t> pos</a:t>
            </a:r>
            <a:r>
              <a:rPr lang="fr-FR" b="1" dirty="0" smtClean="0">
                <a:solidFill>
                  <a:srgbClr val="FF0000"/>
                </a:solidFill>
              </a:rPr>
              <a:t>ions</a:t>
            </a:r>
            <a:r>
              <a:rPr lang="fr-FR" dirty="0" smtClean="0"/>
              <a:t> </a:t>
            </a:r>
            <a:r>
              <a:rPr lang="fr-FR" dirty="0"/>
              <a:t>ces seaux sur une brouette puis </a:t>
            </a:r>
            <a:r>
              <a:rPr lang="fr-FR" b="1" dirty="0" smtClean="0">
                <a:solidFill>
                  <a:srgbClr val="FF0000"/>
                </a:solidFill>
              </a:rPr>
              <a:t>nous</a:t>
            </a:r>
            <a:r>
              <a:rPr lang="fr-FR" dirty="0" smtClean="0"/>
              <a:t> all</a:t>
            </a:r>
            <a:r>
              <a:rPr lang="fr-FR" b="1" dirty="0" smtClean="0">
                <a:solidFill>
                  <a:srgbClr val="FF0000"/>
                </a:solidFill>
              </a:rPr>
              <a:t>ions </a:t>
            </a:r>
            <a:r>
              <a:rPr lang="fr-FR" dirty="0" smtClean="0"/>
              <a:t> </a:t>
            </a:r>
            <a:r>
              <a:rPr lang="fr-FR" dirty="0"/>
              <a:t>au lavoir. On rinçait la lessive dans l’eau glacée. Pour cela, on plongeait le linge dans le grand bassin. On le repliait sur la pierre du lavoir et on le battait avec un battoir pour bien enlever le savon. Ensuite, on essorait chaque pièce en la tordant. On était à genoux sur un bac en bois rempli de paille. L’hiver, on n’aimait pas aller au lavoir car on avait très froid aux mains. Quand tout était rincé, on remettait le linge dans les seaux, les seaux sur la brouette et on repartait à la maison. Ensuite on étendait le linge sur les fils qui s’étiraient en travers du jardin. </a:t>
            </a:r>
          </a:p>
        </p:txBody>
      </p:sp>
    </p:spTree>
    <p:extLst>
      <p:ext uri="{BB962C8B-B14F-4D97-AF65-F5344CB8AC3E}">
        <p14:creationId xmlns:p14="http://schemas.microsoft.com/office/powerpoint/2010/main" val="2280379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4345"/>
            <a:ext cx="7776864" cy="3970318"/>
          </a:xfrm>
          <a:prstGeom prst="rect">
            <a:avLst/>
          </a:prstGeom>
        </p:spPr>
        <p:txBody>
          <a:bodyPr wrap="square">
            <a:spAutoFit/>
          </a:bodyPr>
          <a:lstStyle/>
          <a:p>
            <a:r>
              <a:rPr lang="fr-FR" b="1" u="sng" dirty="0"/>
              <a:t>La lessive </a:t>
            </a:r>
            <a:r>
              <a:rPr lang="fr-FR" b="1" u="sng" dirty="0" smtClean="0"/>
              <a:t>autrefois</a:t>
            </a:r>
          </a:p>
          <a:p>
            <a:endParaRPr lang="fr-FR" dirty="0"/>
          </a:p>
          <a:p>
            <a:r>
              <a:rPr lang="fr-FR" dirty="0"/>
              <a:t>La vieille dame poursuit son récit :</a:t>
            </a:r>
          </a:p>
          <a:p>
            <a:r>
              <a:rPr lang="fr-FR" dirty="0"/>
              <a:t>« Il fallait être deux pour enlever la lessiveuse du feu car elle était lourde avec le linge mouillé. </a:t>
            </a:r>
            <a:r>
              <a:rPr lang="fr-FR" b="1" dirty="0" smtClean="0">
                <a:solidFill>
                  <a:srgbClr val="FF0000"/>
                </a:solidFill>
              </a:rPr>
              <a:t>Nous</a:t>
            </a:r>
            <a:r>
              <a:rPr lang="fr-FR" dirty="0" smtClean="0"/>
              <a:t> sort</a:t>
            </a:r>
            <a:r>
              <a:rPr lang="fr-FR" b="1" dirty="0" smtClean="0">
                <a:solidFill>
                  <a:srgbClr val="FF0000"/>
                </a:solidFill>
              </a:rPr>
              <a:t>ions </a:t>
            </a:r>
            <a:r>
              <a:rPr lang="fr-FR" dirty="0"/>
              <a:t>le linge de la lessiveuse avec une pince car c’était bouillant. </a:t>
            </a:r>
            <a:r>
              <a:rPr lang="fr-FR" b="1" dirty="0" smtClean="0">
                <a:solidFill>
                  <a:srgbClr val="FF0000"/>
                </a:solidFill>
              </a:rPr>
              <a:t>Nous</a:t>
            </a:r>
            <a:r>
              <a:rPr lang="fr-FR" dirty="0" smtClean="0"/>
              <a:t> le mett</a:t>
            </a:r>
            <a:r>
              <a:rPr lang="fr-FR" b="1" dirty="0" smtClean="0">
                <a:solidFill>
                  <a:srgbClr val="FF0000"/>
                </a:solidFill>
              </a:rPr>
              <a:t>ions </a:t>
            </a:r>
            <a:r>
              <a:rPr lang="fr-FR" dirty="0"/>
              <a:t>dans des seaux, </a:t>
            </a:r>
            <a:r>
              <a:rPr lang="fr-FR" b="1" dirty="0" smtClean="0">
                <a:solidFill>
                  <a:srgbClr val="FF0000"/>
                </a:solidFill>
              </a:rPr>
              <a:t>nous</a:t>
            </a:r>
            <a:r>
              <a:rPr lang="fr-FR" dirty="0" smtClean="0"/>
              <a:t> pos</a:t>
            </a:r>
            <a:r>
              <a:rPr lang="fr-FR" b="1" dirty="0" smtClean="0">
                <a:solidFill>
                  <a:srgbClr val="FF0000"/>
                </a:solidFill>
              </a:rPr>
              <a:t>ions</a:t>
            </a:r>
            <a:r>
              <a:rPr lang="fr-FR" dirty="0" smtClean="0"/>
              <a:t> </a:t>
            </a:r>
            <a:r>
              <a:rPr lang="fr-FR" dirty="0"/>
              <a:t>ces seaux sur une brouette puis </a:t>
            </a:r>
            <a:r>
              <a:rPr lang="fr-FR" b="1" dirty="0" smtClean="0">
                <a:solidFill>
                  <a:srgbClr val="FF0000"/>
                </a:solidFill>
              </a:rPr>
              <a:t>nous</a:t>
            </a:r>
            <a:r>
              <a:rPr lang="fr-FR" dirty="0" smtClean="0"/>
              <a:t> all</a:t>
            </a:r>
            <a:r>
              <a:rPr lang="fr-FR" b="1" dirty="0" smtClean="0">
                <a:solidFill>
                  <a:srgbClr val="FF0000"/>
                </a:solidFill>
              </a:rPr>
              <a:t>ions </a:t>
            </a:r>
            <a:r>
              <a:rPr lang="fr-FR" dirty="0" smtClean="0"/>
              <a:t> </a:t>
            </a:r>
            <a:r>
              <a:rPr lang="fr-FR" dirty="0"/>
              <a:t>au lavoir. </a:t>
            </a:r>
            <a:r>
              <a:rPr lang="fr-FR" b="1" dirty="0" smtClean="0">
                <a:solidFill>
                  <a:srgbClr val="FF0000"/>
                </a:solidFill>
              </a:rPr>
              <a:t>Nous</a:t>
            </a:r>
            <a:r>
              <a:rPr lang="fr-FR" dirty="0" smtClean="0"/>
              <a:t> rin</a:t>
            </a:r>
            <a:r>
              <a:rPr lang="fr-FR" b="1" dirty="0" smtClean="0">
                <a:solidFill>
                  <a:srgbClr val="FF0000"/>
                </a:solidFill>
              </a:rPr>
              <a:t>cions</a:t>
            </a:r>
            <a:r>
              <a:rPr lang="fr-FR" dirty="0" smtClean="0"/>
              <a:t> la </a:t>
            </a:r>
            <a:r>
              <a:rPr lang="fr-FR" dirty="0"/>
              <a:t>lessive dans l’eau glacée. Pour cela, on plongeait le linge dans le grand bassin. On le repliait sur la pierre du lavoir et on le battait avec un battoir pour bien enlever le savon. Ensuite, on essorait chaque pièce en la tordant. On était à genoux sur un bac en bois rempli de paille. L’hiver, on n’aimait pas aller au lavoir car on avait très froid aux mains. Quand tout était rincé, on remettait le linge dans les seaux, les seaux sur la brouette et on repartait à la maison. Ensuite on étendait le linge sur les fils qui s’étiraient en travers du jardin. </a:t>
            </a:r>
          </a:p>
        </p:txBody>
      </p:sp>
    </p:spTree>
    <p:extLst>
      <p:ext uri="{BB962C8B-B14F-4D97-AF65-F5344CB8AC3E}">
        <p14:creationId xmlns:p14="http://schemas.microsoft.com/office/powerpoint/2010/main" val="750116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4345"/>
            <a:ext cx="7776864" cy="3970318"/>
          </a:xfrm>
          <a:prstGeom prst="rect">
            <a:avLst/>
          </a:prstGeom>
        </p:spPr>
        <p:txBody>
          <a:bodyPr wrap="square">
            <a:spAutoFit/>
          </a:bodyPr>
          <a:lstStyle/>
          <a:p>
            <a:r>
              <a:rPr lang="fr-FR" b="1" u="sng" dirty="0"/>
              <a:t>La lessive </a:t>
            </a:r>
            <a:r>
              <a:rPr lang="fr-FR" b="1" u="sng" dirty="0" smtClean="0"/>
              <a:t>autrefois</a:t>
            </a:r>
          </a:p>
          <a:p>
            <a:endParaRPr lang="fr-FR" dirty="0"/>
          </a:p>
          <a:p>
            <a:r>
              <a:rPr lang="fr-FR" dirty="0"/>
              <a:t>La vieille dame poursuit son récit :</a:t>
            </a:r>
          </a:p>
          <a:p>
            <a:r>
              <a:rPr lang="fr-FR" dirty="0"/>
              <a:t>« Il fallait être deux pour enlever la lessiveuse du feu car elle était lourde avec le linge mouillé. </a:t>
            </a:r>
            <a:r>
              <a:rPr lang="fr-FR" b="1" dirty="0" smtClean="0">
                <a:solidFill>
                  <a:srgbClr val="FF0000"/>
                </a:solidFill>
              </a:rPr>
              <a:t>Nous</a:t>
            </a:r>
            <a:r>
              <a:rPr lang="fr-FR" dirty="0" smtClean="0"/>
              <a:t> sort</a:t>
            </a:r>
            <a:r>
              <a:rPr lang="fr-FR" b="1" dirty="0" smtClean="0">
                <a:solidFill>
                  <a:srgbClr val="FF0000"/>
                </a:solidFill>
              </a:rPr>
              <a:t>ions </a:t>
            </a:r>
            <a:r>
              <a:rPr lang="fr-FR" dirty="0"/>
              <a:t>le linge de la lessiveuse avec une pince car c’était bouillant. </a:t>
            </a:r>
            <a:r>
              <a:rPr lang="fr-FR" b="1" dirty="0" smtClean="0">
                <a:solidFill>
                  <a:srgbClr val="FF0000"/>
                </a:solidFill>
              </a:rPr>
              <a:t>Nous</a:t>
            </a:r>
            <a:r>
              <a:rPr lang="fr-FR" dirty="0" smtClean="0"/>
              <a:t> le mett</a:t>
            </a:r>
            <a:r>
              <a:rPr lang="fr-FR" b="1" dirty="0" smtClean="0">
                <a:solidFill>
                  <a:srgbClr val="FF0000"/>
                </a:solidFill>
              </a:rPr>
              <a:t>ions </a:t>
            </a:r>
            <a:r>
              <a:rPr lang="fr-FR" dirty="0"/>
              <a:t>dans des seaux, </a:t>
            </a:r>
            <a:r>
              <a:rPr lang="fr-FR" b="1" dirty="0" smtClean="0">
                <a:solidFill>
                  <a:srgbClr val="FF0000"/>
                </a:solidFill>
              </a:rPr>
              <a:t>nous</a:t>
            </a:r>
            <a:r>
              <a:rPr lang="fr-FR" dirty="0" smtClean="0"/>
              <a:t> pos</a:t>
            </a:r>
            <a:r>
              <a:rPr lang="fr-FR" b="1" dirty="0" smtClean="0">
                <a:solidFill>
                  <a:srgbClr val="FF0000"/>
                </a:solidFill>
              </a:rPr>
              <a:t>ions</a:t>
            </a:r>
            <a:r>
              <a:rPr lang="fr-FR" dirty="0" smtClean="0"/>
              <a:t> </a:t>
            </a:r>
            <a:r>
              <a:rPr lang="fr-FR" dirty="0"/>
              <a:t>ces seaux sur une brouette puis </a:t>
            </a:r>
            <a:r>
              <a:rPr lang="fr-FR" b="1" dirty="0" smtClean="0">
                <a:solidFill>
                  <a:srgbClr val="FF0000"/>
                </a:solidFill>
              </a:rPr>
              <a:t>nous</a:t>
            </a:r>
            <a:r>
              <a:rPr lang="fr-FR" dirty="0" smtClean="0"/>
              <a:t> all</a:t>
            </a:r>
            <a:r>
              <a:rPr lang="fr-FR" b="1" dirty="0" smtClean="0">
                <a:solidFill>
                  <a:srgbClr val="FF0000"/>
                </a:solidFill>
              </a:rPr>
              <a:t>ions </a:t>
            </a:r>
            <a:r>
              <a:rPr lang="fr-FR" dirty="0" smtClean="0"/>
              <a:t> </a:t>
            </a:r>
            <a:r>
              <a:rPr lang="fr-FR" dirty="0"/>
              <a:t>au lavoir. </a:t>
            </a:r>
            <a:r>
              <a:rPr lang="fr-FR" b="1" dirty="0" smtClean="0">
                <a:solidFill>
                  <a:srgbClr val="FF0000"/>
                </a:solidFill>
              </a:rPr>
              <a:t>Nous</a:t>
            </a:r>
            <a:r>
              <a:rPr lang="fr-FR" dirty="0" smtClean="0"/>
              <a:t> rin</a:t>
            </a:r>
            <a:r>
              <a:rPr lang="fr-FR" b="1" dirty="0" smtClean="0">
                <a:solidFill>
                  <a:srgbClr val="FF0000"/>
                </a:solidFill>
              </a:rPr>
              <a:t>cions</a:t>
            </a:r>
            <a:r>
              <a:rPr lang="fr-FR" dirty="0" smtClean="0"/>
              <a:t> la </a:t>
            </a:r>
            <a:r>
              <a:rPr lang="fr-FR" dirty="0"/>
              <a:t>lessive dans l’eau glacée. Pour cela, </a:t>
            </a:r>
            <a:r>
              <a:rPr lang="fr-FR" b="1" dirty="0" smtClean="0">
                <a:solidFill>
                  <a:srgbClr val="FF0000"/>
                </a:solidFill>
              </a:rPr>
              <a:t>nous</a:t>
            </a:r>
            <a:r>
              <a:rPr lang="fr-FR" dirty="0" smtClean="0"/>
              <a:t> plong</a:t>
            </a:r>
            <a:r>
              <a:rPr lang="fr-FR" b="1" dirty="0" smtClean="0">
                <a:solidFill>
                  <a:srgbClr val="FF0000"/>
                </a:solidFill>
              </a:rPr>
              <a:t>ions</a:t>
            </a:r>
            <a:r>
              <a:rPr lang="fr-FR" dirty="0" smtClean="0"/>
              <a:t> </a:t>
            </a:r>
            <a:r>
              <a:rPr lang="fr-FR" dirty="0"/>
              <a:t>le linge dans le grand bassin. On le repliait sur la pierre du lavoir et on le battait avec un battoir pour bien enlever le savon. Ensuite, on essorait chaque pièce en la tordant. On était à genoux sur un bac en bois rempli de paille. L’hiver, on n’aimait pas aller au lavoir car on avait très froid aux mains. Quand tout était rincé, on remettait le linge dans les seaux, les seaux sur la brouette et on repartait à la maison. Ensuite on étendait le linge sur les fils qui s’étiraient en travers du jardin. </a:t>
            </a:r>
          </a:p>
        </p:txBody>
      </p:sp>
    </p:spTree>
    <p:extLst>
      <p:ext uri="{BB962C8B-B14F-4D97-AF65-F5344CB8AC3E}">
        <p14:creationId xmlns:p14="http://schemas.microsoft.com/office/powerpoint/2010/main" val="2282281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4345"/>
            <a:ext cx="7776864" cy="3970318"/>
          </a:xfrm>
          <a:prstGeom prst="rect">
            <a:avLst/>
          </a:prstGeom>
        </p:spPr>
        <p:txBody>
          <a:bodyPr wrap="square">
            <a:spAutoFit/>
          </a:bodyPr>
          <a:lstStyle/>
          <a:p>
            <a:r>
              <a:rPr lang="fr-FR" b="1" u="sng" dirty="0"/>
              <a:t>La lessive </a:t>
            </a:r>
            <a:r>
              <a:rPr lang="fr-FR" b="1" u="sng" dirty="0" smtClean="0"/>
              <a:t>autrefois</a:t>
            </a:r>
          </a:p>
          <a:p>
            <a:endParaRPr lang="fr-FR" dirty="0"/>
          </a:p>
          <a:p>
            <a:r>
              <a:rPr lang="fr-FR" dirty="0"/>
              <a:t>La vieille dame poursuit son récit :</a:t>
            </a:r>
          </a:p>
          <a:p>
            <a:r>
              <a:rPr lang="fr-FR" dirty="0"/>
              <a:t>« Il fallait être deux pour enlever la lessiveuse du feu car elle était lourde avec le linge mouillé. </a:t>
            </a:r>
            <a:r>
              <a:rPr lang="fr-FR" b="1" dirty="0" smtClean="0">
                <a:solidFill>
                  <a:srgbClr val="FF0000"/>
                </a:solidFill>
              </a:rPr>
              <a:t>Nous</a:t>
            </a:r>
            <a:r>
              <a:rPr lang="fr-FR" dirty="0" smtClean="0"/>
              <a:t> sort</a:t>
            </a:r>
            <a:r>
              <a:rPr lang="fr-FR" b="1" dirty="0" smtClean="0">
                <a:solidFill>
                  <a:srgbClr val="FF0000"/>
                </a:solidFill>
              </a:rPr>
              <a:t>ions </a:t>
            </a:r>
            <a:r>
              <a:rPr lang="fr-FR" dirty="0"/>
              <a:t>le linge de la lessiveuse avec une pince car c’était bouillant. </a:t>
            </a:r>
            <a:r>
              <a:rPr lang="fr-FR" b="1" dirty="0" smtClean="0">
                <a:solidFill>
                  <a:srgbClr val="FF0000"/>
                </a:solidFill>
              </a:rPr>
              <a:t>Nous</a:t>
            </a:r>
            <a:r>
              <a:rPr lang="fr-FR" dirty="0" smtClean="0"/>
              <a:t> le mett</a:t>
            </a:r>
            <a:r>
              <a:rPr lang="fr-FR" b="1" dirty="0" smtClean="0">
                <a:solidFill>
                  <a:srgbClr val="FF0000"/>
                </a:solidFill>
              </a:rPr>
              <a:t>ions </a:t>
            </a:r>
            <a:r>
              <a:rPr lang="fr-FR" dirty="0"/>
              <a:t>dans des seaux, </a:t>
            </a:r>
            <a:r>
              <a:rPr lang="fr-FR" b="1" dirty="0" smtClean="0">
                <a:solidFill>
                  <a:srgbClr val="FF0000"/>
                </a:solidFill>
              </a:rPr>
              <a:t>nous</a:t>
            </a:r>
            <a:r>
              <a:rPr lang="fr-FR" dirty="0" smtClean="0"/>
              <a:t> pos</a:t>
            </a:r>
            <a:r>
              <a:rPr lang="fr-FR" b="1" dirty="0" smtClean="0">
                <a:solidFill>
                  <a:srgbClr val="FF0000"/>
                </a:solidFill>
              </a:rPr>
              <a:t>ions</a:t>
            </a:r>
            <a:r>
              <a:rPr lang="fr-FR" dirty="0" smtClean="0"/>
              <a:t> </a:t>
            </a:r>
            <a:r>
              <a:rPr lang="fr-FR" dirty="0"/>
              <a:t>ces seaux sur une brouette puis </a:t>
            </a:r>
            <a:r>
              <a:rPr lang="fr-FR" b="1" dirty="0" smtClean="0">
                <a:solidFill>
                  <a:srgbClr val="FF0000"/>
                </a:solidFill>
              </a:rPr>
              <a:t>nous</a:t>
            </a:r>
            <a:r>
              <a:rPr lang="fr-FR" dirty="0" smtClean="0"/>
              <a:t> all</a:t>
            </a:r>
            <a:r>
              <a:rPr lang="fr-FR" b="1" dirty="0" smtClean="0">
                <a:solidFill>
                  <a:srgbClr val="FF0000"/>
                </a:solidFill>
              </a:rPr>
              <a:t>ions </a:t>
            </a:r>
            <a:r>
              <a:rPr lang="fr-FR" dirty="0" smtClean="0"/>
              <a:t> </a:t>
            </a:r>
            <a:r>
              <a:rPr lang="fr-FR" dirty="0"/>
              <a:t>au lavoir. </a:t>
            </a:r>
            <a:r>
              <a:rPr lang="fr-FR" b="1" dirty="0" smtClean="0">
                <a:solidFill>
                  <a:srgbClr val="FF0000"/>
                </a:solidFill>
              </a:rPr>
              <a:t>Nous</a:t>
            </a:r>
            <a:r>
              <a:rPr lang="fr-FR" dirty="0" smtClean="0"/>
              <a:t> rin</a:t>
            </a:r>
            <a:r>
              <a:rPr lang="fr-FR" b="1" dirty="0" smtClean="0">
                <a:solidFill>
                  <a:srgbClr val="FF0000"/>
                </a:solidFill>
              </a:rPr>
              <a:t>cions</a:t>
            </a:r>
            <a:r>
              <a:rPr lang="fr-FR" dirty="0" smtClean="0"/>
              <a:t> la </a:t>
            </a:r>
            <a:r>
              <a:rPr lang="fr-FR" dirty="0"/>
              <a:t>lessive dans l’eau glacée. Pour cela, </a:t>
            </a:r>
            <a:r>
              <a:rPr lang="fr-FR" b="1" dirty="0" smtClean="0">
                <a:solidFill>
                  <a:srgbClr val="FF0000"/>
                </a:solidFill>
              </a:rPr>
              <a:t>nous</a:t>
            </a:r>
            <a:r>
              <a:rPr lang="fr-FR" dirty="0" smtClean="0"/>
              <a:t> plong</a:t>
            </a:r>
            <a:r>
              <a:rPr lang="fr-FR" b="1" dirty="0" smtClean="0">
                <a:solidFill>
                  <a:srgbClr val="FF0000"/>
                </a:solidFill>
              </a:rPr>
              <a:t>ions</a:t>
            </a:r>
            <a:r>
              <a:rPr lang="fr-FR" dirty="0" smtClean="0"/>
              <a:t> </a:t>
            </a:r>
            <a:r>
              <a:rPr lang="fr-FR" dirty="0"/>
              <a:t>le linge dans le grand bassin. </a:t>
            </a:r>
            <a:r>
              <a:rPr lang="fr-FR" b="1" dirty="0" smtClean="0">
                <a:solidFill>
                  <a:srgbClr val="FF0000"/>
                </a:solidFill>
              </a:rPr>
              <a:t>Nous</a:t>
            </a:r>
            <a:r>
              <a:rPr lang="fr-FR" dirty="0" smtClean="0"/>
              <a:t> le repl</a:t>
            </a:r>
            <a:r>
              <a:rPr lang="fr-FR" b="1" dirty="0" smtClean="0">
                <a:solidFill>
                  <a:srgbClr val="FF0000"/>
                </a:solidFill>
              </a:rPr>
              <a:t>iions</a:t>
            </a:r>
            <a:r>
              <a:rPr lang="fr-FR" dirty="0" smtClean="0"/>
              <a:t> </a:t>
            </a:r>
            <a:r>
              <a:rPr lang="fr-FR" dirty="0"/>
              <a:t>sur la pierre du lavoir et </a:t>
            </a:r>
            <a:r>
              <a:rPr lang="fr-FR" b="1" dirty="0" smtClean="0">
                <a:solidFill>
                  <a:srgbClr val="FF0000"/>
                </a:solidFill>
              </a:rPr>
              <a:t>nous</a:t>
            </a:r>
            <a:r>
              <a:rPr lang="fr-FR" dirty="0" smtClean="0"/>
              <a:t> le batt</a:t>
            </a:r>
            <a:r>
              <a:rPr lang="fr-FR" b="1" dirty="0" smtClean="0">
                <a:solidFill>
                  <a:srgbClr val="FF0000"/>
                </a:solidFill>
              </a:rPr>
              <a:t>ions</a:t>
            </a:r>
            <a:r>
              <a:rPr lang="fr-FR" dirty="0" smtClean="0"/>
              <a:t> avec </a:t>
            </a:r>
            <a:r>
              <a:rPr lang="fr-FR" dirty="0"/>
              <a:t>un battoir pour bien enlever le savon. Ensuite, on essorait chaque pièce en la tordant. On était à genoux sur un bac en bois rempli de paille. L’hiver, on n’aimait pas aller au lavoir car on avait très froid aux mains. Quand tout était rincé, on remettait le linge dans les seaux, les seaux sur la brouette et on repartait à la maison. Ensuite on étendait le linge sur les fils qui s’étiraient en travers du jardin. </a:t>
            </a:r>
          </a:p>
        </p:txBody>
      </p:sp>
    </p:spTree>
    <p:extLst>
      <p:ext uri="{BB962C8B-B14F-4D97-AF65-F5344CB8AC3E}">
        <p14:creationId xmlns:p14="http://schemas.microsoft.com/office/powerpoint/2010/main" val="36664216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4345"/>
            <a:ext cx="7776864" cy="3970318"/>
          </a:xfrm>
          <a:prstGeom prst="rect">
            <a:avLst/>
          </a:prstGeom>
        </p:spPr>
        <p:txBody>
          <a:bodyPr wrap="square">
            <a:spAutoFit/>
          </a:bodyPr>
          <a:lstStyle/>
          <a:p>
            <a:r>
              <a:rPr lang="fr-FR" b="1" u="sng" dirty="0"/>
              <a:t>La lessive </a:t>
            </a:r>
            <a:r>
              <a:rPr lang="fr-FR" b="1" u="sng" dirty="0" smtClean="0"/>
              <a:t>autrefois</a:t>
            </a:r>
          </a:p>
          <a:p>
            <a:endParaRPr lang="fr-FR" dirty="0"/>
          </a:p>
          <a:p>
            <a:r>
              <a:rPr lang="fr-FR" dirty="0"/>
              <a:t>La vieille dame poursuit son récit :</a:t>
            </a:r>
          </a:p>
          <a:p>
            <a:r>
              <a:rPr lang="fr-FR" dirty="0"/>
              <a:t>« Il fallait être deux pour enlever la lessiveuse du feu car elle était lourde avec le linge mouillé. </a:t>
            </a:r>
            <a:r>
              <a:rPr lang="fr-FR" b="1" dirty="0" smtClean="0">
                <a:solidFill>
                  <a:srgbClr val="FF0000"/>
                </a:solidFill>
              </a:rPr>
              <a:t>Nous</a:t>
            </a:r>
            <a:r>
              <a:rPr lang="fr-FR" dirty="0" smtClean="0"/>
              <a:t> sort</a:t>
            </a:r>
            <a:r>
              <a:rPr lang="fr-FR" b="1" dirty="0" smtClean="0">
                <a:solidFill>
                  <a:srgbClr val="FF0000"/>
                </a:solidFill>
              </a:rPr>
              <a:t>ions </a:t>
            </a:r>
            <a:r>
              <a:rPr lang="fr-FR" dirty="0"/>
              <a:t>le linge de la lessiveuse avec une pince car c’était bouillant. </a:t>
            </a:r>
            <a:r>
              <a:rPr lang="fr-FR" b="1" dirty="0" smtClean="0">
                <a:solidFill>
                  <a:srgbClr val="FF0000"/>
                </a:solidFill>
              </a:rPr>
              <a:t>Nous</a:t>
            </a:r>
            <a:r>
              <a:rPr lang="fr-FR" dirty="0" smtClean="0"/>
              <a:t> le mett</a:t>
            </a:r>
            <a:r>
              <a:rPr lang="fr-FR" b="1" dirty="0" smtClean="0">
                <a:solidFill>
                  <a:srgbClr val="FF0000"/>
                </a:solidFill>
              </a:rPr>
              <a:t>ions </a:t>
            </a:r>
            <a:r>
              <a:rPr lang="fr-FR" dirty="0"/>
              <a:t>dans des seaux, </a:t>
            </a:r>
            <a:r>
              <a:rPr lang="fr-FR" b="1" dirty="0" smtClean="0">
                <a:solidFill>
                  <a:srgbClr val="FF0000"/>
                </a:solidFill>
              </a:rPr>
              <a:t>nous</a:t>
            </a:r>
            <a:r>
              <a:rPr lang="fr-FR" dirty="0" smtClean="0"/>
              <a:t> pos</a:t>
            </a:r>
            <a:r>
              <a:rPr lang="fr-FR" b="1" dirty="0" smtClean="0">
                <a:solidFill>
                  <a:srgbClr val="FF0000"/>
                </a:solidFill>
              </a:rPr>
              <a:t>ions</a:t>
            </a:r>
            <a:r>
              <a:rPr lang="fr-FR" dirty="0" smtClean="0"/>
              <a:t> </a:t>
            </a:r>
            <a:r>
              <a:rPr lang="fr-FR" dirty="0"/>
              <a:t>ces seaux sur une brouette puis </a:t>
            </a:r>
            <a:r>
              <a:rPr lang="fr-FR" b="1" dirty="0" smtClean="0">
                <a:solidFill>
                  <a:srgbClr val="FF0000"/>
                </a:solidFill>
              </a:rPr>
              <a:t>nous</a:t>
            </a:r>
            <a:r>
              <a:rPr lang="fr-FR" dirty="0" smtClean="0"/>
              <a:t> all</a:t>
            </a:r>
            <a:r>
              <a:rPr lang="fr-FR" b="1" dirty="0" smtClean="0">
                <a:solidFill>
                  <a:srgbClr val="FF0000"/>
                </a:solidFill>
              </a:rPr>
              <a:t>ions </a:t>
            </a:r>
            <a:r>
              <a:rPr lang="fr-FR" dirty="0" smtClean="0"/>
              <a:t> </a:t>
            </a:r>
            <a:r>
              <a:rPr lang="fr-FR" dirty="0"/>
              <a:t>au lavoir. </a:t>
            </a:r>
            <a:r>
              <a:rPr lang="fr-FR" b="1" dirty="0" smtClean="0">
                <a:solidFill>
                  <a:srgbClr val="FF0000"/>
                </a:solidFill>
              </a:rPr>
              <a:t>Nous</a:t>
            </a:r>
            <a:r>
              <a:rPr lang="fr-FR" dirty="0" smtClean="0"/>
              <a:t> rin</a:t>
            </a:r>
            <a:r>
              <a:rPr lang="fr-FR" b="1" dirty="0" smtClean="0">
                <a:solidFill>
                  <a:srgbClr val="FF0000"/>
                </a:solidFill>
              </a:rPr>
              <a:t>cions</a:t>
            </a:r>
            <a:r>
              <a:rPr lang="fr-FR" dirty="0" smtClean="0"/>
              <a:t> la </a:t>
            </a:r>
            <a:r>
              <a:rPr lang="fr-FR" dirty="0"/>
              <a:t>lessive dans l’eau glacée. Pour cela, </a:t>
            </a:r>
            <a:r>
              <a:rPr lang="fr-FR" b="1" dirty="0" smtClean="0">
                <a:solidFill>
                  <a:srgbClr val="FF0000"/>
                </a:solidFill>
              </a:rPr>
              <a:t>nous</a:t>
            </a:r>
            <a:r>
              <a:rPr lang="fr-FR" dirty="0" smtClean="0"/>
              <a:t> plong</a:t>
            </a:r>
            <a:r>
              <a:rPr lang="fr-FR" b="1" dirty="0" smtClean="0">
                <a:solidFill>
                  <a:srgbClr val="FF0000"/>
                </a:solidFill>
              </a:rPr>
              <a:t>ions</a:t>
            </a:r>
            <a:r>
              <a:rPr lang="fr-FR" dirty="0" smtClean="0"/>
              <a:t> </a:t>
            </a:r>
            <a:r>
              <a:rPr lang="fr-FR" dirty="0"/>
              <a:t>le linge dans le grand bassin. </a:t>
            </a:r>
            <a:r>
              <a:rPr lang="fr-FR" b="1" dirty="0" smtClean="0">
                <a:solidFill>
                  <a:srgbClr val="FF0000"/>
                </a:solidFill>
              </a:rPr>
              <a:t>Nous</a:t>
            </a:r>
            <a:r>
              <a:rPr lang="fr-FR" dirty="0" smtClean="0"/>
              <a:t> le repl</a:t>
            </a:r>
            <a:r>
              <a:rPr lang="fr-FR" b="1" dirty="0" smtClean="0">
                <a:solidFill>
                  <a:srgbClr val="FF0000"/>
                </a:solidFill>
              </a:rPr>
              <a:t>iions</a:t>
            </a:r>
            <a:r>
              <a:rPr lang="fr-FR" dirty="0" smtClean="0"/>
              <a:t> </a:t>
            </a:r>
            <a:r>
              <a:rPr lang="fr-FR" dirty="0"/>
              <a:t>sur la pierre du lavoir et </a:t>
            </a:r>
            <a:r>
              <a:rPr lang="fr-FR" b="1" dirty="0" smtClean="0">
                <a:solidFill>
                  <a:srgbClr val="FF0000"/>
                </a:solidFill>
              </a:rPr>
              <a:t>nous</a:t>
            </a:r>
            <a:r>
              <a:rPr lang="fr-FR" dirty="0" smtClean="0"/>
              <a:t> le batt</a:t>
            </a:r>
            <a:r>
              <a:rPr lang="fr-FR" b="1" dirty="0" smtClean="0">
                <a:solidFill>
                  <a:srgbClr val="FF0000"/>
                </a:solidFill>
              </a:rPr>
              <a:t>ions</a:t>
            </a:r>
            <a:r>
              <a:rPr lang="fr-FR" dirty="0" smtClean="0"/>
              <a:t> avec </a:t>
            </a:r>
            <a:r>
              <a:rPr lang="fr-FR" dirty="0"/>
              <a:t>un battoir pour bien enlever le savon. Ensuite, </a:t>
            </a:r>
            <a:r>
              <a:rPr lang="fr-FR" b="1" dirty="0" smtClean="0">
                <a:solidFill>
                  <a:srgbClr val="FF0000"/>
                </a:solidFill>
              </a:rPr>
              <a:t>nous</a:t>
            </a:r>
            <a:r>
              <a:rPr lang="fr-FR" dirty="0" smtClean="0"/>
              <a:t> essor</a:t>
            </a:r>
            <a:r>
              <a:rPr lang="fr-FR" b="1" dirty="0" smtClean="0">
                <a:solidFill>
                  <a:srgbClr val="FF0000"/>
                </a:solidFill>
              </a:rPr>
              <a:t>ions</a:t>
            </a:r>
            <a:r>
              <a:rPr lang="fr-FR" dirty="0" smtClean="0"/>
              <a:t> chaque </a:t>
            </a:r>
            <a:r>
              <a:rPr lang="fr-FR" dirty="0"/>
              <a:t>pièce en la tordant. On était à genoux sur un bac en bois rempli de paille. L’hiver, on n’aimait pas aller au lavoir car on avait très froid aux mains. Quand tout était rincé, on remettait le linge dans les seaux, les seaux sur la brouette et on repartait à la maison. Ensuite on étendait le linge sur les fils qui s’étiraient en travers du jardin. </a:t>
            </a:r>
          </a:p>
        </p:txBody>
      </p:sp>
    </p:spTree>
    <p:extLst>
      <p:ext uri="{BB962C8B-B14F-4D97-AF65-F5344CB8AC3E}">
        <p14:creationId xmlns:p14="http://schemas.microsoft.com/office/powerpoint/2010/main" val="847924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4345"/>
            <a:ext cx="7776864" cy="3970318"/>
          </a:xfrm>
          <a:prstGeom prst="rect">
            <a:avLst/>
          </a:prstGeom>
        </p:spPr>
        <p:txBody>
          <a:bodyPr wrap="square">
            <a:spAutoFit/>
          </a:bodyPr>
          <a:lstStyle/>
          <a:p>
            <a:r>
              <a:rPr lang="fr-FR" b="1" u="sng" dirty="0"/>
              <a:t>La lessive </a:t>
            </a:r>
            <a:r>
              <a:rPr lang="fr-FR" b="1" u="sng" dirty="0" smtClean="0"/>
              <a:t>autrefois</a:t>
            </a:r>
          </a:p>
          <a:p>
            <a:endParaRPr lang="fr-FR" dirty="0"/>
          </a:p>
          <a:p>
            <a:r>
              <a:rPr lang="fr-FR" dirty="0"/>
              <a:t>La vieille dame poursuit son récit :</a:t>
            </a:r>
          </a:p>
          <a:p>
            <a:r>
              <a:rPr lang="fr-FR" dirty="0"/>
              <a:t>« Il fallait être deux pour enlever la lessiveuse du feu car elle était lourde avec le linge mouillé. </a:t>
            </a:r>
            <a:r>
              <a:rPr lang="fr-FR" b="1" dirty="0" smtClean="0">
                <a:solidFill>
                  <a:srgbClr val="FF0000"/>
                </a:solidFill>
              </a:rPr>
              <a:t>Nous</a:t>
            </a:r>
            <a:r>
              <a:rPr lang="fr-FR" dirty="0" smtClean="0"/>
              <a:t> sort</a:t>
            </a:r>
            <a:r>
              <a:rPr lang="fr-FR" b="1" dirty="0" smtClean="0">
                <a:solidFill>
                  <a:srgbClr val="FF0000"/>
                </a:solidFill>
              </a:rPr>
              <a:t>ions </a:t>
            </a:r>
            <a:r>
              <a:rPr lang="fr-FR" dirty="0"/>
              <a:t>le linge de la lessiveuse avec une pince car c’était bouillant. </a:t>
            </a:r>
            <a:r>
              <a:rPr lang="fr-FR" b="1" dirty="0" smtClean="0">
                <a:solidFill>
                  <a:srgbClr val="FF0000"/>
                </a:solidFill>
              </a:rPr>
              <a:t>Nous</a:t>
            </a:r>
            <a:r>
              <a:rPr lang="fr-FR" dirty="0" smtClean="0"/>
              <a:t> le mett</a:t>
            </a:r>
            <a:r>
              <a:rPr lang="fr-FR" b="1" dirty="0" smtClean="0">
                <a:solidFill>
                  <a:srgbClr val="FF0000"/>
                </a:solidFill>
              </a:rPr>
              <a:t>ions </a:t>
            </a:r>
            <a:r>
              <a:rPr lang="fr-FR" dirty="0"/>
              <a:t>dans des seaux, </a:t>
            </a:r>
            <a:r>
              <a:rPr lang="fr-FR" b="1" dirty="0" smtClean="0">
                <a:solidFill>
                  <a:srgbClr val="FF0000"/>
                </a:solidFill>
              </a:rPr>
              <a:t>nous</a:t>
            </a:r>
            <a:r>
              <a:rPr lang="fr-FR" dirty="0" smtClean="0"/>
              <a:t> pos</a:t>
            </a:r>
            <a:r>
              <a:rPr lang="fr-FR" b="1" dirty="0" smtClean="0">
                <a:solidFill>
                  <a:srgbClr val="FF0000"/>
                </a:solidFill>
              </a:rPr>
              <a:t>ions</a:t>
            </a:r>
            <a:r>
              <a:rPr lang="fr-FR" dirty="0" smtClean="0"/>
              <a:t> </a:t>
            </a:r>
            <a:r>
              <a:rPr lang="fr-FR" dirty="0"/>
              <a:t>ces seaux sur une brouette puis </a:t>
            </a:r>
            <a:r>
              <a:rPr lang="fr-FR" b="1" dirty="0" smtClean="0">
                <a:solidFill>
                  <a:srgbClr val="FF0000"/>
                </a:solidFill>
              </a:rPr>
              <a:t>nous</a:t>
            </a:r>
            <a:r>
              <a:rPr lang="fr-FR" dirty="0" smtClean="0"/>
              <a:t> all</a:t>
            </a:r>
            <a:r>
              <a:rPr lang="fr-FR" b="1" dirty="0" smtClean="0">
                <a:solidFill>
                  <a:srgbClr val="FF0000"/>
                </a:solidFill>
              </a:rPr>
              <a:t>ions </a:t>
            </a:r>
            <a:r>
              <a:rPr lang="fr-FR" dirty="0" smtClean="0"/>
              <a:t> </a:t>
            </a:r>
            <a:r>
              <a:rPr lang="fr-FR" dirty="0"/>
              <a:t>au lavoir. </a:t>
            </a:r>
            <a:r>
              <a:rPr lang="fr-FR" b="1" dirty="0" smtClean="0">
                <a:solidFill>
                  <a:srgbClr val="FF0000"/>
                </a:solidFill>
              </a:rPr>
              <a:t>Nous</a:t>
            </a:r>
            <a:r>
              <a:rPr lang="fr-FR" dirty="0" smtClean="0"/>
              <a:t> rin</a:t>
            </a:r>
            <a:r>
              <a:rPr lang="fr-FR" b="1" dirty="0" smtClean="0">
                <a:solidFill>
                  <a:srgbClr val="FF0000"/>
                </a:solidFill>
              </a:rPr>
              <a:t>cions</a:t>
            </a:r>
            <a:r>
              <a:rPr lang="fr-FR" dirty="0" smtClean="0"/>
              <a:t> la </a:t>
            </a:r>
            <a:r>
              <a:rPr lang="fr-FR" dirty="0"/>
              <a:t>lessive dans l’eau glacée. Pour cela, </a:t>
            </a:r>
            <a:r>
              <a:rPr lang="fr-FR" b="1" dirty="0" smtClean="0">
                <a:solidFill>
                  <a:srgbClr val="FF0000"/>
                </a:solidFill>
              </a:rPr>
              <a:t>nous</a:t>
            </a:r>
            <a:r>
              <a:rPr lang="fr-FR" dirty="0" smtClean="0"/>
              <a:t> plong</a:t>
            </a:r>
            <a:r>
              <a:rPr lang="fr-FR" b="1" dirty="0" smtClean="0">
                <a:solidFill>
                  <a:srgbClr val="FF0000"/>
                </a:solidFill>
              </a:rPr>
              <a:t>ions</a:t>
            </a:r>
            <a:r>
              <a:rPr lang="fr-FR" dirty="0" smtClean="0"/>
              <a:t> </a:t>
            </a:r>
            <a:r>
              <a:rPr lang="fr-FR" dirty="0"/>
              <a:t>le linge dans le grand bassin. </a:t>
            </a:r>
            <a:r>
              <a:rPr lang="fr-FR" b="1" dirty="0" smtClean="0">
                <a:solidFill>
                  <a:srgbClr val="FF0000"/>
                </a:solidFill>
              </a:rPr>
              <a:t>Nous</a:t>
            </a:r>
            <a:r>
              <a:rPr lang="fr-FR" dirty="0" smtClean="0"/>
              <a:t> le repl</a:t>
            </a:r>
            <a:r>
              <a:rPr lang="fr-FR" b="1" dirty="0" smtClean="0">
                <a:solidFill>
                  <a:srgbClr val="FF0000"/>
                </a:solidFill>
              </a:rPr>
              <a:t>iions</a:t>
            </a:r>
            <a:r>
              <a:rPr lang="fr-FR" dirty="0" smtClean="0"/>
              <a:t> </a:t>
            </a:r>
            <a:r>
              <a:rPr lang="fr-FR" dirty="0"/>
              <a:t>sur la pierre du lavoir et </a:t>
            </a:r>
            <a:r>
              <a:rPr lang="fr-FR" b="1" dirty="0" smtClean="0">
                <a:solidFill>
                  <a:srgbClr val="FF0000"/>
                </a:solidFill>
              </a:rPr>
              <a:t>nous</a:t>
            </a:r>
            <a:r>
              <a:rPr lang="fr-FR" dirty="0" smtClean="0"/>
              <a:t> le batt</a:t>
            </a:r>
            <a:r>
              <a:rPr lang="fr-FR" b="1" dirty="0" smtClean="0">
                <a:solidFill>
                  <a:srgbClr val="FF0000"/>
                </a:solidFill>
              </a:rPr>
              <a:t>ions</a:t>
            </a:r>
            <a:r>
              <a:rPr lang="fr-FR" dirty="0" smtClean="0"/>
              <a:t> avec </a:t>
            </a:r>
            <a:r>
              <a:rPr lang="fr-FR" dirty="0"/>
              <a:t>un battoir pour bien enlever le savon. Ensuite, </a:t>
            </a:r>
            <a:r>
              <a:rPr lang="fr-FR" b="1" dirty="0" smtClean="0">
                <a:solidFill>
                  <a:srgbClr val="FF0000"/>
                </a:solidFill>
              </a:rPr>
              <a:t>nous</a:t>
            </a:r>
            <a:r>
              <a:rPr lang="fr-FR" dirty="0" smtClean="0"/>
              <a:t> essor</a:t>
            </a:r>
            <a:r>
              <a:rPr lang="fr-FR" b="1" dirty="0" smtClean="0">
                <a:solidFill>
                  <a:srgbClr val="FF0000"/>
                </a:solidFill>
              </a:rPr>
              <a:t>ions</a:t>
            </a:r>
            <a:r>
              <a:rPr lang="fr-FR" dirty="0" smtClean="0"/>
              <a:t> chaque </a:t>
            </a:r>
            <a:r>
              <a:rPr lang="fr-FR" dirty="0"/>
              <a:t>pièce en la tordant. </a:t>
            </a:r>
            <a:r>
              <a:rPr lang="fr-FR" b="1" dirty="0" smtClean="0">
                <a:solidFill>
                  <a:srgbClr val="FF0000"/>
                </a:solidFill>
              </a:rPr>
              <a:t>Nous</a:t>
            </a:r>
            <a:r>
              <a:rPr lang="fr-FR" dirty="0" smtClean="0"/>
              <a:t> ét</a:t>
            </a:r>
            <a:r>
              <a:rPr lang="fr-FR" b="1" dirty="0" smtClean="0">
                <a:solidFill>
                  <a:srgbClr val="FF0000"/>
                </a:solidFill>
              </a:rPr>
              <a:t>ions </a:t>
            </a:r>
            <a:r>
              <a:rPr lang="fr-FR" dirty="0"/>
              <a:t>à genoux sur un bac en bois rempli de paille. L’hiver, on n’aimait pas aller au lavoir car on avait très froid aux mains. Quand tout était rincé, on remettait le linge dans les seaux, les seaux sur la brouette et on repartait à la maison. Ensuite on étendait le linge sur les fils qui s’étiraient en travers du jardin. </a:t>
            </a:r>
          </a:p>
        </p:txBody>
      </p:sp>
    </p:spTree>
    <p:extLst>
      <p:ext uri="{BB962C8B-B14F-4D97-AF65-F5344CB8AC3E}">
        <p14:creationId xmlns:p14="http://schemas.microsoft.com/office/powerpoint/2010/main" val="35951822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20688"/>
            <a:ext cx="7776864" cy="3970318"/>
          </a:xfrm>
          <a:prstGeom prst="rect">
            <a:avLst/>
          </a:prstGeom>
        </p:spPr>
        <p:txBody>
          <a:bodyPr wrap="square">
            <a:spAutoFit/>
          </a:bodyPr>
          <a:lstStyle/>
          <a:p>
            <a:r>
              <a:rPr lang="fr-FR" b="1" u="sng" dirty="0"/>
              <a:t>La lessive </a:t>
            </a:r>
            <a:r>
              <a:rPr lang="fr-FR" b="1" u="sng" dirty="0" smtClean="0"/>
              <a:t>autrefois</a:t>
            </a:r>
          </a:p>
          <a:p>
            <a:endParaRPr lang="fr-FR" dirty="0"/>
          </a:p>
          <a:p>
            <a:r>
              <a:rPr lang="fr-FR" dirty="0"/>
              <a:t>La vieille dame poursuit son récit :</a:t>
            </a:r>
          </a:p>
          <a:p>
            <a:r>
              <a:rPr lang="fr-FR" dirty="0"/>
              <a:t>« Il fallait être deux pour enlever la lessiveuse du feu car elle était lourde avec le linge mouillé. </a:t>
            </a:r>
            <a:r>
              <a:rPr lang="fr-FR" b="1" dirty="0" smtClean="0">
                <a:solidFill>
                  <a:srgbClr val="FF0000"/>
                </a:solidFill>
              </a:rPr>
              <a:t>Nous</a:t>
            </a:r>
            <a:r>
              <a:rPr lang="fr-FR" dirty="0" smtClean="0"/>
              <a:t> sort</a:t>
            </a:r>
            <a:r>
              <a:rPr lang="fr-FR" b="1" dirty="0" smtClean="0">
                <a:solidFill>
                  <a:srgbClr val="FF0000"/>
                </a:solidFill>
              </a:rPr>
              <a:t>ions </a:t>
            </a:r>
            <a:r>
              <a:rPr lang="fr-FR" dirty="0"/>
              <a:t>le linge de la lessiveuse avec une pince car c’était bouillant. </a:t>
            </a:r>
            <a:r>
              <a:rPr lang="fr-FR" b="1" dirty="0" smtClean="0">
                <a:solidFill>
                  <a:srgbClr val="FF0000"/>
                </a:solidFill>
              </a:rPr>
              <a:t>Nous</a:t>
            </a:r>
            <a:r>
              <a:rPr lang="fr-FR" dirty="0" smtClean="0"/>
              <a:t> le mett</a:t>
            </a:r>
            <a:r>
              <a:rPr lang="fr-FR" b="1" dirty="0" smtClean="0">
                <a:solidFill>
                  <a:srgbClr val="FF0000"/>
                </a:solidFill>
              </a:rPr>
              <a:t>ions </a:t>
            </a:r>
            <a:r>
              <a:rPr lang="fr-FR" dirty="0"/>
              <a:t>dans des seaux, </a:t>
            </a:r>
            <a:r>
              <a:rPr lang="fr-FR" b="1" dirty="0" smtClean="0">
                <a:solidFill>
                  <a:srgbClr val="FF0000"/>
                </a:solidFill>
              </a:rPr>
              <a:t>nous</a:t>
            </a:r>
            <a:r>
              <a:rPr lang="fr-FR" dirty="0" smtClean="0"/>
              <a:t> pos</a:t>
            </a:r>
            <a:r>
              <a:rPr lang="fr-FR" b="1" dirty="0" smtClean="0">
                <a:solidFill>
                  <a:srgbClr val="FF0000"/>
                </a:solidFill>
              </a:rPr>
              <a:t>ions</a:t>
            </a:r>
            <a:r>
              <a:rPr lang="fr-FR" dirty="0" smtClean="0"/>
              <a:t> </a:t>
            </a:r>
            <a:r>
              <a:rPr lang="fr-FR" dirty="0"/>
              <a:t>ces seaux sur une brouette puis </a:t>
            </a:r>
            <a:r>
              <a:rPr lang="fr-FR" b="1" dirty="0" smtClean="0">
                <a:solidFill>
                  <a:srgbClr val="FF0000"/>
                </a:solidFill>
              </a:rPr>
              <a:t>nous</a:t>
            </a:r>
            <a:r>
              <a:rPr lang="fr-FR" dirty="0" smtClean="0"/>
              <a:t> all</a:t>
            </a:r>
            <a:r>
              <a:rPr lang="fr-FR" b="1" dirty="0" smtClean="0">
                <a:solidFill>
                  <a:srgbClr val="FF0000"/>
                </a:solidFill>
              </a:rPr>
              <a:t>ions </a:t>
            </a:r>
            <a:r>
              <a:rPr lang="fr-FR" dirty="0" smtClean="0"/>
              <a:t> </a:t>
            </a:r>
            <a:r>
              <a:rPr lang="fr-FR" dirty="0"/>
              <a:t>au lavoir. </a:t>
            </a:r>
            <a:r>
              <a:rPr lang="fr-FR" b="1" dirty="0" smtClean="0">
                <a:solidFill>
                  <a:srgbClr val="FF0000"/>
                </a:solidFill>
              </a:rPr>
              <a:t>Nous</a:t>
            </a:r>
            <a:r>
              <a:rPr lang="fr-FR" dirty="0" smtClean="0"/>
              <a:t> rin</a:t>
            </a:r>
            <a:r>
              <a:rPr lang="fr-FR" b="1" dirty="0" smtClean="0">
                <a:solidFill>
                  <a:srgbClr val="FF0000"/>
                </a:solidFill>
              </a:rPr>
              <a:t>cions</a:t>
            </a:r>
            <a:r>
              <a:rPr lang="fr-FR" dirty="0" smtClean="0"/>
              <a:t> la </a:t>
            </a:r>
            <a:r>
              <a:rPr lang="fr-FR" dirty="0"/>
              <a:t>lessive dans l’eau glacée. Pour cela, </a:t>
            </a:r>
            <a:r>
              <a:rPr lang="fr-FR" b="1" dirty="0" smtClean="0">
                <a:solidFill>
                  <a:srgbClr val="FF0000"/>
                </a:solidFill>
              </a:rPr>
              <a:t>nous</a:t>
            </a:r>
            <a:r>
              <a:rPr lang="fr-FR" dirty="0" smtClean="0"/>
              <a:t> plong</a:t>
            </a:r>
            <a:r>
              <a:rPr lang="fr-FR" b="1" dirty="0" smtClean="0">
                <a:solidFill>
                  <a:srgbClr val="FF0000"/>
                </a:solidFill>
              </a:rPr>
              <a:t>ions</a:t>
            </a:r>
            <a:r>
              <a:rPr lang="fr-FR" dirty="0" smtClean="0"/>
              <a:t> </a:t>
            </a:r>
            <a:r>
              <a:rPr lang="fr-FR" dirty="0"/>
              <a:t>le linge dans le grand bassin. </a:t>
            </a:r>
            <a:r>
              <a:rPr lang="fr-FR" b="1" dirty="0" smtClean="0">
                <a:solidFill>
                  <a:srgbClr val="FF0000"/>
                </a:solidFill>
              </a:rPr>
              <a:t>Nous</a:t>
            </a:r>
            <a:r>
              <a:rPr lang="fr-FR" dirty="0" smtClean="0"/>
              <a:t> le repl</a:t>
            </a:r>
            <a:r>
              <a:rPr lang="fr-FR" b="1" dirty="0" smtClean="0">
                <a:solidFill>
                  <a:srgbClr val="FF0000"/>
                </a:solidFill>
              </a:rPr>
              <a:t>iions</a:t>
            </a:r>
            <a:r>
              <a:rPr lang="fr-FR" dirty="0" smtClean="0"/>
              <a:t> </a:t>
            </a:r>
            <a:r>
              <a:rPr lang="fr-FR" dirty="0"/>
              <a:t>sur la pierre du lavoir et </a:t>
            </a:r>
            <a:r>
              <a:rPr lang="fr-FR" b="1" dirty="0" smtClean="0">
                <a:solidFill>
                  <a:srgbClr val="FF0000"/>
                </a:solidFill>
              </a:rPr>
              <a:t>nous</a:t>
            </a:r>
            <a:r>
              <a:rPr lang="fr-FR" dirty="0" smtClean="0"/>
              <a:t> le batt</a:t>
            </a:r>
            <a:r>
              <a:rPr lang="fr-FR" b="1" dirty="0" smtClean="0">
                <a:solidFill>
                  <a:srgbClr val="FF0000"/>
                </a:solidFill>
              </a:rPr>
              <a:t>ions</a:t>
            </a:r>
            <a:r>
              <a:rPr lang="fr-FR" dirty="0" smtClean="0"/>
              <a:t> avec </a:t>
            </a:r>
            <a:r>
              <a:rPr lang="fr-FR" dirty="0"/>
              <a:t>un battoir pour bien enlever le savon. Ensuite, </a:t>
            </a:r>
            <a:r>
              <a:rPr lang="fr-FR" b="1" dirty="0" smtClean="0">
                <a:solidFill>
                  <a:srgbClr val="FF0000"/>
                </a:solidFill>
              </a:rPr>
              <a:t>nous</a:t>
            </a:r>
            <a:r>
              <a:rPr lang="fr-FR" dirty="0" smtClean="0"/>
              <a:t> essor</a:t>
            </a:r>
            <a:r>
              <a:rPr lang="fr-FR" b="1" dirty="0" smtClean="0">
                <a:solidFill>
                  <a:srgbClr val="FF0000"/>
                </a:solidFill>
              </a:rPr>
              <a:t>ions</a:t>
            </a:r>
            <a:r>
              <a:rPr lang="fr-FR" dirty="0" smtClean="0"/>
              <a:t> chaque </a:t>
            </a:r>
            <a:r>
              <a:rPr lang="fr-FR" dirty="0"/>
              <a:t>pièce en la tordant. </a:t>
            </a:r>
            <a:r>
              <a:rPr lang="fr-FR" b="1" dirty="0" smtClean="0">
                <a:solidFill>
                  <a:srgbClr val="FF0000"/>
                </a:solidFill>
              </a:rPr>
              <a:t>Nous</a:t>
            </a:r>
            <a:r>
              <a:rPr lang="fr-FR" dirty="0" smtClean="0"/>
              <a:t> ét</a:t>
            </a:r>
            <a:r>
              <a:rPr lang="fr-FR" b="1" dirty="0" smtClean="0">
                <a:solidFill>
                  <a:srgbClr val="FF0000"/>
                </a:solidFill>
              </a:rPr>
              <a:t>ions </a:t>
            </a:r>
            <a:r>
              <a:rPr lang="fr-FR" dirty="0"/>
              <a:t>à genoux sur un bac en bois rempli de paille. L’hiver, </a:t>
            </a:r>
            <a:r>
              <a:rPr lang="fr-FR" b="1" dirty="0" smtClean="0">
                <a:solidFill>
                  <a:srgbClr val="FF0000"/>
                </a:solidFill>
              </a:rPr>
              <a:t>nous</a:t>
            </a:r>
            <a:r>
              <a:rPr lang="fr-FR" dirty="0" smtClean="0"/>
              <a:t> n’aim</a:t>
            </a:r>
            <a:r>
              <a:rPr lang="fr-FR" b="1" dirty="0" smtClean="0">
                <a:solidFill>
                  <a:srgbClr val="FF0000"/>
                </a:solidFill>
              </a:rPr>
              <a:t>ions </a:t>
            </a:r>
            <a:r>
              <a:rPr lang="fr-FR" dirty="0"/>
              <a:t>pas aller au lavoir car </a:t>
            </a:r>
            <a:r>
              <a:rPr lang="fr-FR" b="1" dirty="0" smtClean="0">
                <a:solidFill>
                  <a:srgbClr val="FF0000"/>
                </a:solidFill>
              </a:rPr>
              <a:t>nous</a:t>
            </a:r>
            <a:r>
              <a:rPr lang="fr-FR" dirty="0" smtClean="0"/>
              <a:t> av</a:t>
            </a:r>
            <a:r>
              <a:rPr lang="fr-FR" b="1" dirty="0" smtClean="0">
                <a:solidFill>
                  <a:srgbClr val="FF0000"/>
                </a:solidFill>
              </a:rPr>
              <a:t>ions</a:t>
            </a:r>
            <a:r>
              <a:rPr lang="fr-FR" dirty="0" smtClean="0"/>
              <a:t> </a:t>
            </a:r>
            <a:r>
              <a:rPr lang="fr-FR" dirty="0"/>
              <a:t>très froid aux mains. Quand tout était rincé, on remettait le linge dans les seaux, les seaux sur la brouette et on repartait à la maison. Ensuite on étendait le linge sur les fils qui s’étiraient en travers du jardin. </a:t>
            </a:r>
          </a:p>
        </p:txBody>
      </p:sp>
    </p:spTree>
    <p:extLst>
      <p:ext uri="{BB962C8B-B14F-4D97-AF65-F5344CB8AC3E}">
        <p14:creationId xmlns:p14="http://schemas.microsoft.com/office/powerpoint/2010/main" val="187372527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210</TotalTime>
  <Words>2024</Words>
  <Application>Microsoft Office PowerPoint</Application>
  <PresentationFormat>Affichage à l'écran (4:3)</PresentationFormat>
  <Paragraphs>44</Paragraphs>
  <Slides>11</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11</vt:i4>
      </vt:variant>
    </vt:vector>
  </HeadingPairs>
  <TitlesOfParts>
    <vt:vector size="14" baseType="lpstr">
      <vt:lpstr>Arial</vt:lpstr>
      <vt:lpstr>Calibri</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dc:creator>
  <cp:lastModifiedBy>MARJORIE</cp:lastModifiedBy>
  <cp:revision>4</cp:revision>
  <dcterms:created xsi:type="dcterms:W3CDTF">2017-10-30T21:47:20Z</dcterms:created>
  <dcterms:modified xsi:type="dcterms:W3CDTF">2017-12-18T11:19:08Z</dcterms:modified>
</cp:coreProperties>
</file>