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238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53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5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243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759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80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0315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945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084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612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77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97E8E-C2A6-4E59-92F4-6BD6693A92AF}" type="datetimeFigureOut">
              <a:rPr lang="fr-FR" smtClean="0"/>
              <a:t>04/01/2018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F8616-A00F-4D56-B0A7-29F30066DA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8140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dirty="0" smtClean="0"/>
              <a:t>Mon grand-père a acheté un moulin en ruines ; autrefois, ce moulin servait à moudre du blé.</a:t>
            </a:r>
          </a:p>
          <a:p>
            <a:r>
              <a:rPr lang="fr-FR" sz="2000" dirty="0" smtClean="0"/>
              <a:t>– Quand as-tu acheté ce vieux moulin ?</a:t>
            </a:r>
          </a:p>
          <a:p>
            <a:r>
              <a:rPr lang="fr-FR" sz="2000" dirty="0" smtClean="0"/>
              <a:t>– J’ai acheté 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As-tu fait beaucoup de travaux ?</a:t>
            </a:r>
          </a:p>
          <a:p>
            <a:r>
              <a:rPr lang="fr-FR" sz="2000" dirty="0" smtClean="0"/>
              <a:t>– Oui, j’ai fait beaucoup de travaux. D’abord, j’ai réparé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4705542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 ?</a:t>
            </a:r>
          </a:p>
          <a:p>
            <a:r>
              <a:rPr lang="fr-FR" sz="2000" dirty="0" smtClean="0"/>
              <a:t>– Oui,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travaux. D’abord,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réparé</a:t>
            </a:r>
            <a:r>
              <a:rPr lang="fr-FR" sz="2000" dirty="0" smtClean="0"/>
              <a:t> la roue du moulin et les vannes. Ensuite,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consolidé</a:t>
            </a:r>
            <a:r>
              <a:rPr lang="fr-FR" sz="2000" dirty="0" smtClean="0"/>
              <a:t> le barrage qui sert à élever l’eau de la rivière. Puis,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enlevé</a:t>
            </a:r>
            <a:r>
              <a:rPr lang="fr-FR" sz="2000" dirty="0" smtClean="0"/>
              <a:t> les branches mortes de la grille qui protège la roue. Enfin,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nettoyé</a:t>
            </a:r>
            <a:r>
              <a:rPr lang="fr-FR" sz="2000" dirty="0" smtClean="0"/>
              <a:t>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63725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as-tu acheté ce vieux moulin ?</a:t>
            </a:r>
          </a:p>
          <a:p>
            <a:r>
              <a:rPr lang="fr-FR" sz="2000" dirty="0" smtClean="0"/>
              <a:t>– J’ai acheté 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As-tu fait beaucoup de travaux ?</a:t>
            </a:r>
          </a:p>
          <a:p>
            <a:r>
              <a:rPr lang="fr-FR" sz="2000" dirty="0" smtClean="0"/>
              <a:t>– Oui, j’ai fait beaucoup de travaux. D’abord, j’ai réparé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40706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J’ai acheté 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As-tu fait beaucoup de travaux ?</a:t>
            </a:r>
          </a:p>
          <a:p>
            <a:r>
              <a:rPr lang="fr-FR" sz="2000" dirty="0" smtClean="0"/>
              <a:t>– Oui, j’ai fait beaucoup de travaux. D’abord, j’ai réparé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151366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As-tu fait beaucoup de travaux ?</a:t>
            </a:r>
          </a:p>
          <a:p>
            <a:r>
              <a:rPr lang="fr-FR" sz="2000" dirty="0" smtClean="0"/>
              <a:t>– Oui, j’ai fait beaucoup de travaux. D’abord, j’ai réparé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777364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 ?</a:t>
            </a:r>
          </a:p>
          <a:p>
            <a:r>
              <a:rPr lang="fr-FR" sz="2000" dirty="0" smtClean="0"/>
              <a:t>– Oui, j’ai fait beaucoup de travaux. D’abord, j’ai réparé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323019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 ?</a:t>
            </a:r>
          </a:p>
          <a:p>
            <a:r>
              <a:rPr lang="fr-FR" sz="2000" dirty="0" smtClean="0"/>
              <a:t>– Oui,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travaux. D’abord, j’ai réparé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73765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 ?</a:t>
            </a:r>
          </a:p>
          <a:p>
            <a:r>
              <a:rPr lang="fr-FR" sz="2000" dirty="0" smtClean="0"/>
              <a:t>– Oui,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travaux. D’abord,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réparé</a:t>
            </a:r>
            <a:r>
              <a:rPr lang="fr-FR" sz="2000" dirty="0" smtClean="0"/>
              <a:t> la roue du moulin et les vannes. Ensuite, j’ai consolidé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966529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 ?</a:t>
            </a:r>
          </a:p>
          <a:p>
            <a:r>
              <a:rPr lang="fr-FR" sz="2000" dirty="0" smtClean="0"/>
              <a:t>– Oui,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travaux. D’abord,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réparé</a:t>
            </a:r>
            <a:r>
              <a:rPr lang="fr-FR" sz="2000" dirty="0" smtClean="0"/>
              <a:t> la roue du moulin et les vannes. Ensuite,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consolidé</a:t>
            </a:r>
            <a:r>
              <a:rPr lang="fr-FR" sz="2000" dirty="0" smtClean="0"/>
              <a:t> le barrage qui sert à élever l’eau de la rivière. Puis, j’ai enlevé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542772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889844"/>
            <a:ext cx="74168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Autour d’une interview : La restauration d’un moulin</a:t>
            </a:r>
          </a:p>
          <a:p>
            <a:endParaRPr lang="fr-FR" sz="2000" dirty="0" smtClean="0"/>
          </a:p>
          <a:p>
            <a:r>
              <a:rPr lang="fr-FR" sz="2000" b="1" dirty="0" smtClean="0">
                <a:solidFill>
                  <a:srgbClr val="FF0000"/>
                </a:solidFill>
              </a:rPr>
              <a:t>Mes</a:t>
            </a:r>
            <a:r>
              <a:rPr lang="fr-FR" sz="2000" dirty="0" smtClean="0"/>
              <a:t> grand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-parent</a:t>
            </a:r>
            <a:r>
              <a:rPr lang="fr-FR" sz="2000" b="1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ont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un moulin en ruines ; autrefois, ce moulin servait à moudre du blé.</a:t>
            </a:r>
          </a:p>
          <a:p>
            <a:r>
              <a:rPr lang="fr-FR" sz="2000" dirty="0" smtClean="0"/>
              <a:t>– Quand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vieux moulin ?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acheté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ce moulin il y a deux ans.</a:t>
            </a:r>
          </a:p>
          <a:p>
            <a:r>
              <a:rPr lang="fr-FR" sz="2000" dirty="0" smtClean="0"/>
              <a:t>– Est-ce qu’il fonctionnait encore ?</a:t>
            </a:r>
          </a:p>
          <a:p>
            <a:r>
              <a:rPr lang="fr-FR" sz="2000" dirty="0" smtClean="0"/>
              <a:t>– Non, il ne fonctionnait plus depuis plusieurs années.</a:t>
            </a:r>
          </a:p>
          <a:p>
            <a:r>
              <a:rPr lang="fr-FR" sz="2000" dirty="0" smtClean="0"/>
              <a:t>– </a:t>
            </a:r>
            <a:r>
              <a:rPr lang="fr-FR" sz="2000" b="1" dirty="0" smtClean="0">
                <a:solidFill>
                  <a:srgbClr val="FF0000"/>
                </a:solidFill>
              </a:rPr>
              <a:t>Avez-vous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 ?</a:t>
            </a:r>
          </a:p>
          <a:p>
            <a:r>
              <a:rPr lang="fr-FR" sz="2000" dirty="0" smtClean="0"/>
              <a:t>– Oui,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fait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dirty="0" smtClean="0"/>
              <a:t>beaucoup de travaux. D’abord,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réparé</a:t>
            </a:r>
            <a:r>
              <a:rPr lang="fr-FR" sz="2000" dirty="0" smtClean="0"/>
              <a:t> la roue du moulin et les vannes. Ensuite,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consolidé</a:t>
            </a:r>
            <a:r>
              <a:rPr lang="fr-FR" sz="2000" dirty="0" smtClean="0"/>
              <a:t> le barrage qui sert à élever l’eau de la rivière. Puis, </a:t>
            </a:r>
            <a:r>
              <a:rPr lang="fr-FR" sz="2000" b="1" dirty="0" smtClean="0">
                <a:solidFill>
                  <a:srgbClr val="FF0000"/>
                </a:solidFill>
              </a:rPr>
              <a:t>nous avons </a:t>
            </a:r>
            <a:r>
              <a:rPr lang="fr-FR" sz="2000" b="1" dirty="0" smtClean="0">
                <a:solidFill>
                  <a:srgbClr val="00B050"/>
                </a:solidFill>
              </a:rPr>
              <a:t>enlevé</a:t>
            </a:r>
            <a:r>
              <a:rPr lang="fr-FR" sz="2000" dirty="0" smtClean="0"/>
              <a:t> les branches mortes de la grille qui protège la roue. Enfin, j’ai nettoyé le canal d’arrivée d’eau pour que l’eau y circule bien.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752955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1382</Words>
  <Application>Microsoft Office PowerPoint</Application>
  <PresentationFormat>Affichage à l'écran (4:3)</PresentationFormat>
  <Paragraphs>90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1</cp:revision>
  <dcterms:created xsi:type="dcterms:W3CDTF">2018-01-04T16:42:14Z</dcterms:created>
  <dcterms:modified xsi:type="dcterms:W3CDTF">2018-01-04T16:51:37Z</dcterms:modified>
</cp:coreProperties>
</file>