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A9441A13-674A-4937-A09B-6F420A354765}" type="datetimeFigureOut">
              <a:rPr lang="fr-FR" smtClean="0"/>
              <a:t>07/04/2018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3509381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9441A13-674A-4937-A09B-6F420A354765}" type="datetimeFigureOut">
              <a:rPr lang="fr-FR" smtClean="0"/>
              <a:t>07/04/2018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826953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9441A13-674A-4937-A09B-6F420A354765}" type="datetimeFigureOut">
              <a:rPr lang="fr-FR" smtClean="0"/>
              <a:t>07/04/2018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29110143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9441A13-674A-4937-A09B-6F420A354765}" type="datetimeFigureOut">
              <a:rPr lang="fr-FR" smtClean="0"/>
              <a:t>07/04/2018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367639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9441A13-674A-4937-A09B-6F420A354765}" type="datetimeFigureOut">
              <a:rPr lang="fr-FR" smtClean="0"/>
              <a:t>07/04/2018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1793256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9441A13-674A-4937-A09B-6F420A354765}" type="datetimeFigureOut">
              <a:rPr lang="fr-FR" smtClean="0"/>
              <a:t>07/04/2018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4378426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9441A13-674A-4937-A09B-6F420A354765}" type="datetimeFigureOut">
              <a:rPr lang="fr-FR" smtClean="0"/>
              <a:t>07/04/2018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231474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9441A13-674A-4937-A09B-6F420A354765}" type="datetimeFigureOut">
              <a:rPr lang="fr-FR" smtClean="0"/>
              <a:t>07/04/2018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2518075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9441A13-674A-4937-A09B-6F420A354765}" type="datetimeFigureOut">
              <a:rPr lang="fr-FR" smtClean="0"/>
              <a:t>07/04/2018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15729256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9441A13-674A-4937-A09B-6F420A354765}" type="datetimeFigureOut">
              <a:rPr lang="fr-FR" smtClean="0"/>
              <a:t>07/04/2018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32611763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9441A13-674A-4937-A09B-6F420A354765}" type="datetimeFigureOut">
              <a:rPr lang="fr-FR" smtClean="0"/>
              <a:t>07/04/2018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A37AB17-0D7A-4D23-8766-FA7014C494BA}" type="slidenum">
              <a:rPr lang="fr-FR" smtClean="0"/>
              <a:t>‹N°›</a:t>
            </a:fld>
            <a:endParaRPr lang="fr-FR"/>
          </a:p>
        </p:txBody>
      </p:sp>
    </p:spTree>
    <p:extLst>
      <p:ext uri="{BB962C8B-B14F-4D97-AF65-F5344CB8AC3E}">
        <p14:creationId xmlns:p14="http://schemas.microsoft.com/office/powerpoint/2010/main" val="2139214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41A13-674A-4937-A09B-6F420A354765}" type="datetimeFigureOut">
              <a:rPr lang="fr-FR" smtClean="0"/>
              <a:t>07/04/2018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37AB17-0D7A-4D23-8766-FA7014C494BA}" type="slidenum">
              <a:rPr lang="fr-FR" smtClean="0"/>
              <a:t>‹N°›</a:t>
            </a:fld>
            <a:endParaRPr lang="fr-FR"/>
          </a:p>
        </p:txBody>
      </p:sp>
    </p:spTree>
    <p:extLst>
      <p:ext uri="{BB962C8B-B14F-4D97-AF65-F5344CB8AC3E}">
        <p14:creationId xmlns:p14="http://schemas.microsoft.com/office/powerpoint/2010/main" val="16719808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décident d’aller se baigner dans la rivière. Félix ordonne à son frère de porter les caleçons. </a:t>
            </a:r>
          </a:p>
          <a:p>
            <a:r>
              <a:rPr lang="fr-FR" sz="2200" dirty="0" smtClean="0"/>
              <a:t>Poil de Carotte porte sur l’épaule, son caleçon sans dessin et le caleçon rouge et bleu de grand frère Félix. Il avance à grands pas, il chante, il saute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141276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170646"/>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2511723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170646"/>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1773465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170646"/>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29494794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170646"/>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1927018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840507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42364265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9036189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19203517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2740939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4141408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ordonne à son frère de porter les caleçons. </a:t>
            </a:r>
          </a:p>
          <a:p>
            <a:r>
              <a:rPr lang="fr-FR" sz="2200" dirty="0" smtClean="0"/>
              <a:t>Poil de Carotte porte sur l’épaule, son caleçon sans dessin et le caleçon rouge et bleu de grand frère Félix. Il avance à grands pas, il chante, il saute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23740619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a:t>
            </a:r>
            <a:r>
              <a:rPr lang="fr-FR" sz="2200" b="1" dirty="0" smtClean="0">
                <a:solidFill>
                  <a:srgbClr val="FF0000"/>
                </a:solidFill>
              </a:rPr>
              <a:t>a mis </a:t>
            </a:r>
            <a:r>
              <a:rPr lang="fr-FR" sz="2200" dirty="0" smtClean="0"/>
              <a:t>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12889118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a:t>
            </a:r>
            <a:r>
              <a:rPr lang="fr-FR" sz="2200" b="1" dirty="0" smtClean="0">
                <a:solidFill>
                  <a:srgbClr val="FF0000"/>
                </a:solidFill>
              </a:rPr>
              <a:t>a mis </a:t>
            </a:r>
            <a:r>
              <a:rPr lang="fr-FR" sz="2200" dirty="0" smtClean="0"/>
              <a:t>son caleçon</a:t>
            </a:r>
            <a:r>
              <a:rPr lang="fr-FR" sz="2200" b="1" dirty="0" smtClean="0">
                <a:solidFill>
                  <a:srgbClr val="FF0000"/>
                </a:solidFill>
              </a:rPr>
              <a:t>, a enlevé </a:t>
            </a:r>
            <a:r>
              <a:rPr lang="fr-FR" sz="2200" dirty="0" smtClean="0"/>
              <a:t>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17343076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a:t>
            </a:r>
            <a:r>
              <a:rPr lang="fr-FR" sz="2200" b="1" dirty="0" smtClean="0">
                <a:solidFill>
                  <a:srgbClr val="FF0000"/>
                </a:solidFill>
              </a:rPr>
              <a:t>a mis </a:t>
            </a:r>
            <a:r>
              <a:rPr lang="fr-FR" sz="2200" dirty="0" smtClean="0"/>
              <a:t>son caleçon</a:t>
            </a:r>
            <a:r>
              <a:rPr lang="fr-FR" sz="2200" b="1" dirty="0" smtClean="0">
                <a:solidFill>
                  <a:srgbClr val="FF0000"/>
                </a:solidFill>
              </a:rPr>
              <a:t>, a enlevé </a:t>
            </a:r>
            <a:r>
              <a:rPr lang="fr-FR" sz="2200" dirty="0" smtClean="0"/>
              <a:t>sa chemise courte. Il </a:t>
            </a:r>
            <a:r>
              <a:rPr lang="fr-FR" sz="2200" b="1" dirty="0" smtClean="0">
                <a:solidFill>
                  <a:srgbClr val="FF0000"/>
                </a:solidFill>
              </a:rPr>
              <a:t>a enlevé </a:t>
            </a:r>
            <a:r>
              <a:rPr lang="fr-FR" sz="2200" dirty="0" smtClean="0"/>
              <a:t>ses souliers et il va vers l’eau. Il glisse le long des racines et il entre dans l’eau.</a:t>
            </a:r>
            <a:endParaRPr lang="fr-FR" sz="2200" dirty="0"/>
          </a:p>
        </p:txBody>
      </p:sp>
    </p:spTree>
    <p:extLst>
      <p:ext uri="{BB962C8B-B14F-4D97-AF65-F5344CB8AC3E}">
        <p14:creationId xmlns:p14="http://schemas.microsoft.com/office/powerpoint/2010/main" val="24961297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a:t>
            </a:r>
            <a:r>
              <a:rPr lang="fr-FR" sz="2200" b="1" dirty="0" smtClean="0">
                <a:solidFill>
                  <a:srgbClr val="FF0000"/>
                </a:solidFill>
              </a:rPr>
              <a:t>a mis </a:t>
            </a:r>
            <a:r>
              <a:rPr lang="fr-FR" sz="2200" dirty="0" smtClean="0"/>
              <a:t>son caleçon</a:t>
            </a:r>
            <a:r>
              <a:rPr lang="fr-FR" sz="2200" b="1" dirty="0" smtClean="0">
                <a:solidFill>
                  <a:srgbClr val="FF0000"/>
                </a:solidFill>
              </a:rPr>
              <a:t>, a enlevé </a:t>
            </a:r>
            <a:r>
              <a:rPr lang="fr-FR" sz="2200" dirty="0" smtClean="0"/>
              <a:t>sa chemise courte. Il </a:t>
            </a:r>
            <a:r>
              <a:rPr lang="fr-FR" sz="2200" b="1" dirty="0" smtClean="0">
                <a:solidFill>
                  <a:srgbClr val="FF0000"/>
                </a:solidFill>
              </a:rPr>
              <a:t>a enlevé </a:t>
            </a:r>
            <a:r>
              <a:rPr lang="fr-FR" sz="2200" dirty="0" smtClean="0"/>
              <a:t>ses souliers et il </a:t>
            </a:r>
            <a:r>
              <a:rPr lang="fr-FR" sz="2200" b="1" dirty="0" smtClean="0">
                <a:solidFill>
                  <a:srgbClr val="FF0000"/>
                </a:solidFill>
              </a:rPr>
              <a:t>est allé </a:t>
            </a:r>
            <a:r>
              <a:rPr lang="fr-FR" sz="2200" dirty="0" smtClean="0"/>
              <a:t>vers l’eau. Il glisse le long des racines et il entre dans l’eau.</a:t>
            </a:r>
            <a:endParaRPr lang="fr-FR" sz="2200" dirty="0"/>
          </a:p>
        </p:txBody>
      </p:sp>
    </p:spTree>
    <p:extLst>
      <p:ext uri="{BB962C8B-B14F-4D97-AF65-F5344CB8AC3E}">
        <p14:creationId xmlns:p14="http://schemas.microsoft.com/office/powerpoint/2010/main" val="1550736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a:t>
            </a:r>
            <a:r>
              <a:rPr lang="fr-FR" sz="2200" b="1" dirty="0" smtClean="0">
                <a:solidFill>
                  <a:srgbClr val="FF0000"/>
                </a:solidFill>
              </a:rPr>
              <a:t>a mis </a:t>
            </a:r>
            <a:r>
              <a:rPr lang="fr-FR" sz="2200" dirty="0" smtClean="0"/>
              <a:t>son caleçon</a:t>
            </a:r>
            <a:r>
              <a:rPr lang="fr-FR" sz="2200" b="1" dirty="0" smtClean="0">
                <a:solidFill>
                  <a:srgbClr val="FF0000"/>
                </a:solidFill>
              </a:rPr>
              <a:t>, a enlevé </a:t>
            </a:r>
            <a:r>
              <a:rPr lang="fr-FR" sz="2200" dirty="0" smtClean="0"/>
              <a:t>sa chemise courte. Il </a:t>
            </a:r>
            <a:r>
              <a:rPr lang="fr-FR" sz="2200" b="1" dirty="0" smtClean="0">
                <a:solidFill>
                  <a:srgbClr val="FF0000"/>
                </a:solidFill>
              </a:rPr>
              <a:t>a enlevé </a:t>
            </a:r>
            <a:r>
              <a:rPr lang="fr-FR" sz="2200" dirty="0" smtClean="0"/>
              <a:t>ses souliers et il </a:t>
            </a:r>
            <a:r>
              <a:rPr lang="fr-FR" sz="2200" b="1" dirty="0" smtClean="0">
                <a:solidFill>
                  <a:srgbClr val="FF0000"/>
                </a:solidFill>
              </a:rPr>
              <a:t>est allé </a:t>
            </a:r>
            <a:r>
              <a:rPr lang="fr-FR" sz="2200" dirty="0" smtClean="0"/>
              <a:t>vers l’eau. Il </a:t>
            </a:r>
            <a:r>
              <a:rPr lang="fr-FR" sz="2200" b="1" dirty="0" smtClean="0">
                <a:solidFill>
                  <a:srgbClr val="FF0000"/>
                </a:solidFill>
              </a:rPr>
              <a:t>a glissé </a:t>
            </a:r>
            <a:r>
              <a:rPr lang="fr-FR" sz="2200" dirty="0" smtClean="0"/>
              <a:t>le long des racines et il entre dans l’eau.</a:t>
            </a:r>
            <a:endParaRPr lang="fr-FR" sz="2200" dirty="0"/>
          </a:p>
        </p:txBody>
      </p:sp>
    </p:spTree>
    <p:extLst>
      <p:ext uri="{BB962C8B-B14F-4D97-AF65-F5344CB8AC3E}">
        <p14:creationId xmlns:p14="http://schemas.microsoft.com/office/powerpoint/2010/main" val="39757650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509200"/>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a:t>
            </a:r>
            <a:r>
              <a:rPr lang="fr-FR" sz="2200" b="1" dirty="0" smtClean="0">
                <a:solidFill>
                  <a:srgbClr val="00B050"/>
                </a:solidFill>
              </a:rPr>
              <a:t>miroitaient</a:t>
            </a:r>
            <a:r>
              <a:rPr lang="fr-FR" sz="2200" dirty="0" smtClean="0"/>
              <a:t> sur l’eau. Elle </a:t>
            </a:r>
            <a:r>
              <a:rPr lang="fr-FR" sz="2200" b="1" dirty="0" smtClean="0">
                <a:solidFill>
                  <a:srgbClr val="00B050"/>
                </a:solidFill>
              </a:rPr>
              <a:t>clapotait</a:t>
            </a:r>
            <a:r>
              <a:rPr lang="fr-FR" sz="2200" dirty="0" smtClean="0"/>
              <a:t> comme des dents qui claquent. « Que l’eau doit être froide ! » </a:t>
            </a:r>
            <a:r>
              <a:rPr lang="fr-FR" sz="2200" b="1" dirty="0" err="1" smtClean="0">
                <a:solidFill>
                  <a:srgbClr val="FF0000"/>
                </a:solidFill>
              </a:rPr>
              <a:t>a-t-il</a:t>
            </a:r>
            <a:r>
              <a:rPr lang="fr-FR" sz="2200" b="1" dirty="0" smtClean="0">
                <a:solidFill>
                  <a:srgbClr val="FF0000"/>
                </a:solidFill>
              </a:rPr>
              <a:t> pensé</a:t>
            </a:r>
            <a:r>
              <a:rPr lang="fr-FR" sz="2200" dirty="0" smtClean="0"/>
              <a:t>. Poil de Carotte </a:t>
            </a:r>
            <a:r>
              <a:rPr lang="fr-FR" sz="2200" b="1" dirty="0" smtClean="0">
                <a:solidFill>
                  <a:srgbClr val="00B050"/>
                </a:solidFill>
              </a:rPr>
              <a:t>frissonnait</a:t>
            </a:r>
            <a:r>
              <a:rPr lang="fr-FR" sz="2200" dirty="0" smtClean="0"/>
              <a:t>. Il </a:t>
            </a:r>
            <a:r>
              <a:rPr lang="fr-FR" sz="2200" b="1" dirty="0" smtClean="0">
                <a:solidFill>
                  <a:srgbClr val="00B050"/>
                </a:solidFill>
              </a:rPr>
              <a:t>n’était</a:t>
            </a:r>
            <a:r>
              <a:rPr lang="fr-FR" sz="2200" dirty="0" smtClean="0"/>
              <a:t> plus pressé de se baigner.</a:t>
            </a:r>
          </a:p>
          <a:p>
            <a:r>
              <a:rPr lang="fr-FR" sz="2200" dirty="0" smtClean="0"/>
              <a:t>Il </a:t>
            </a:r>
            <a:r>
              <a:rPr lang="fr-FR" sz="2200" b="1" dirty="0" smtClean="0">
                <a:solidFill>
                  <a:srgbClr val="FF0000"/>
                </a:solidFill>
              </a:rPr>
              <a:t>a commencé </a:t>
            </a:r>
            <a:r>
              <a:rPr lang="fr-FR" sz="2200" dirty="0" smtClean="0"/>
              <a:t>de se déshabiller, à l’écart. Il </a:t>
            </a:r>
            <a:r>
              <a:rPr lang="fr-FR" sz="2200" b="1" dirty="0" smtClean="0">
                <a:solidFill>
                  <a:srgbClr val="00B050"/>
                </a:solidFill>
              </a:rPr>
              <a:t>tremblait</a:t>
            </a:r>
            <a:r>
              <a:rPr lang="fr-FR" sz="2200" dirty="0" smtClean="0"/>
              <a:t>. Il </a:t>
            </a:r>
            <a:r>
              <a:rPr lang="fr-FR" sz="2200" b="1" dirty="0" smtClean="0">
                <a:solidFill>
                  <a:srgbClr val="FF0000"/>
                </a:solidFill>
              </a:rPr>
              <a:t>a ôté </a:t>
            </a:r>
            <a:r>
              <a:rPr lang="fr-FR" sz="2200" dirty="0" smtClean="0"/>
              <a:t>ses vêtements un à un. Il les </a:t>
            </a:r>
            <a:r>
              <a:rPr lang="fr-FR" sz="2200" b="1" dirty="0" smtClean="0">
                <a:solidFill>
                  <a:srgbClr val="FF0000"/>
                </a:solidFill>
              </a:rPr>
              <a:t>a plié </a:t>
            </a:r>
            <a:r>
              <a:rPr lang="fr-FR" sz="2200" dirty="0" smtClean="0"/>
              <a:t>soigneusement sur l’herbe. Il </a:t>
            </a:r>
            <a:r>
              <a:rPr lang="fr-FR" sz="2200" b="1" dirty="0" smtClean="0">
                <a:solidFill>
                  <a:srgbClr val="FF0000"/>
                </a:solidFill>
              </a:rPr>
              <a:t>a dénoué </a:t>
            </a:r>
            <a:r>
              <a:rPr lang="fr-FR" sz="2200" dirty="0" smtClean="0"/>
              <a:t>ses cordons de souliers lentement. Il </a:t>
            </a:r>
            <a:r>
              <a:rPr lang="fr-FR" sz="2200" b="1" dirty="0" smtClean="0">
                <a:solidFill>
                  <a:srgbClr val="FF0000"/>
                </a:solidFill>
              </a:rPr>
              <a:t>a mis </a:t>
            </a:r>
            <a:r>
              <a:rPr lang="fr-FR" sz="2200" dirty="0" smtClean="0"/>
              <a:t>son caleçon</a:t>
            </a:r>
            <a:r>
              <a:rPr lang="fr-FR" sz="2200" b="1" dirty="0" smtClean="0">
                <a:solidFill>
                  <a:srgbClr val="FF0000"/>
                </a:solidFill>
              </a:rPr>
              <a:t>, a enlevé </a:t>
            </a:r>
            <a:r>
              <a:rPr lang="fr-FR" sz="2200" dirty="0" smtClean="0"/>
              <a:t>sa chemise courte. Il </a:t>
            </a:r>
            <a:r>
              <a:rPr lang="fr-FR" sz="2200" b="1" dirty="0" smtClean="0">
                <a:solidFill>
                  <a:srgbClr val="FF0000"/>
                </a:solidFill>
              </a:rPr>
              <a:t>a enlevé </a:t>
            </a:r>
            <a:r>
              <a:rPr lang="fr-FR" sz="2200" dirty="0" smtClean="0"/>
              <a:t>ses souliers et il </a:t>
            </a:r>
            <a:r>
              <a:rPr lang="fr-FR" sz="2200" b="1" dirty="0" smtClean="0">
                <a:solidFill>
                  <a:srgbClr val="FF0000"/>
                </a:solidFill>
              </a:rPr>
              <a:t>est allé </a:t>
            </a:r>
            <a:r>
              <a:rPr lang="fr-FR" sz="2200" dirty="0" smtClean="0"/>
              <a:t>vers l’eau. Il </a:t>
            </a:r>
            <a:r>
              <a:rPr lang="fr-FR" sz="2200" b="1" dirty="0" smtClean="0">
                <a:solidFill>
                  <a:srgbClr val="FF0000"/>
                </a:solidFill>
              </a:rPr>
              <a:t>a glissé </a:t>
            </a:r>
            <a:r>
              <a:rPr lang="fr-FR" sz="2200" dirty="0" smtClean="0"/>
              <a:t>le long des racines et il </a:t>
            </a:r>
            <a:r>
              <a:rPr lang="fr-FR" sz="2200" b="1" dirty="0" smtClean="0">
                <a:solidFill>
                  <a:srgbClr val="FF0000"/>
                </a:solidFill>
              </a:rPr>
              <a:t>est entré </a:t>
            </a:r>
            <a:r>
              <a:rPr lang="fr-FR" sz="2200" dirty="0" smtClean="0"/>
              <a:t>dans l’eau.</a:t>
            </a:r>
            <a:endParaRPr lang="fr-FR" sz="2200" dirty="0"/>
          </a:p>
        </p:txBody>
      </p:sp>
    </p:spTree>
    <p:extLst>
      <p:ext uri="{BB962C8B-B14F-4D97-AF65-F5344CB8AC3E}">
        <p14:creationId xmlns:p14="http://schemas.microsoft.com/office/powerpoint/2010/main" val="504722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porte sur l’épaule, son caleçon sans dessin et le caleçon rouge et bleu de grand frère Félix. Il avance à grands pas, il chante, il saute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1823597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9112"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avance à grands pas, il chante, il saute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2690338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chante, il saute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2645056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saute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2722120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58002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447645"/>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voit 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a:t>
            </a:r>
            <a:r>
              <a:rPr lang="fr-FR" sz="2200" dirty="0" smtClean="0"/>
              <a:t>Il enlève ses souliers et il va vers l’eau. Il glisse le long des racines et il entre dans l’eau.</a:t>
            </a:r>
          </a:p>
          <a:p>
            <a:endParaRPr lang="fr-FR" dirty="0"/>
          </a:p>
        </p:txBody>
      </p:sp>
    </p:spTree>
    <p:extLst>
      <p:ext uri="{BB962C8B-B14F-4D97-AF65-F5344CB8AC3E}">
        <p14:creationId xmlns:p14="http://schemas.microsoft.com/office/powerpoint/2010/main" val="1976153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16999" y="260648"/>
            <a:ext cx="8424936" cy="5170646"/>
          </a:xfrm>
          <a:prstGeom prst="rect">
            <a:avLst/>
          </a:prstGeom>
        </p:spPr>
        <p:txBody>
          <a:bodyPr wrap="square">
            <a:spAutoFit/>
          </a:bodyPr>
          <a:lstStyle/>
          <a:p>
            <a:r>
              <a:rPr lang="fr-FR" sz="2200" b="1" u="sng" dirty="0" smtClean="0"/>
              <a:t>Le bain</a:t>
            </a:r>
          </a:p>
          <a:p>
            <a:endParaRPr lang="fr-FR" sz="2200" b="1" u="sng" dirty="0" smtClean="0"/>
          </a:p>
          <a:p>
            <a:r>
              <a:rPr lang="fr-FR" sz="2200" dirty="0" smtClean="0"/>
              <a:t>Poil de Carotte, M. </a:t>
            </a:r>
            <a:r>
              <a:rPr lang="fr-FR" sz="2200" dirty="0" err="1" smtClean="0"/>
              <a:t>Lepic</a:t>
            </a:r>
            <a:r>
              <a:rPr lang="fr-FR" sz="2200" dirty="0" smtClean="0"/>
              <a:t> et grand frère Félix </a:t>
            </a:r>
            <a:r>
              <a:rPr lang="fr-FR" sz="2200" b="1" dirty="0" smtClean="0">
                <a:solidFill>
                  <a:srgbClr val="FF0000"/>
                </a:solidFill>
              </a:rPr>
              <a:t>ont décidé </a:t>
            </a:r>
            <a:r>
              <a:rPr lang="fr-FR" sz="2200" dirty="0" smtClean="0"/>
              <a:t>d’aller se baigner dans la rivière. Félix </a:t>
            </a:r>
            <a:r>
              <a:rPr lang="fr-FR" sz="2200" b="1" dirty="0" smtClean="0">
                <a:solidFill>
                  <a:srgbClr val="FF0000"/>
                </a:solidFill>
              </a:rPr>
              <a:t>a ordonné </a:t>
            </a:r>
            <a:r>
              <a:rPr lang="fr-FR" sz="2200" dirty="0" smtClean="0"/>
              <a:t>à son frère de porter les caleçons. </a:t>
            </a:r>
          </a:p>
          <a:p>
            <a:r>
              <a:rPr lang="fr-FR" sz="2200" dirty="0" smtClean="0"/>
              <a:t>Poil de Carotte </a:t>
            </a:r>
            <a:r>
              <a:rPr lang="fr-FR" sz="2200" b="1" dirty="0" smtClean="0">
                <a:solidFill>
                  <a:srgbClr val="00B050"/>
                </a:solidFill>
              </a:rPr>
              <a:t>portait</a:t>
            </a:r>
            <a:r>
              <a:rPr lang="fr-FR" sz="2200" dirty="0" smtClean="0"/>
              <a:t> sur l’épaule, son caleçon sans dessin et le caleçon rouge et bleu de grand frère Félix. Il </a:t>
            </a:r>
            <a:r>
              <a:rPr lang="fr-FR" sz="2200" b="1" dirty="0" smtClean="0">
                <a:solidFill>
                  <a:srgbClr val="00B050"/>
                </a:solidFill>
              </a:rPr>
              <a:t>avançait</a:t>
            </a:r>
            <a:r>
              <a:rPr lang="fr-FR" sz="2200" dirty="0" smtClean="0"/>
              <a:t> à grands pas, il </a:t>
            </a:r>
            <a:r>
              <a:rPr lang="fr-FR" sz="2200" b="1" dirty="0" smtClean="0">
                <a:solidFill>
                  <a:srgbClr val="00B050"/>
                </a:solidFill>
              </a:rPr>
              <a:t>chantait</a:t>
            </a:r>
            <a:r>
              <a:rPr lang="fr-FR" sz="2200" dirty="0" smtClean="0"/>
              <a:t>, il </a:t>
            </a:r>
            <a:r>
              <a:rPr lang="fr-FR" sz="2200" b="1" dirty="0" smtClean="0">
                <a:solidFill>
                  <a:srgbClr val="00B050"/>
                </a:solidFill>
              </a:rPr>
              <a:t>sautait</a:t>
            </a:r>
            <a:r>
              <a:rPr lang="fr-FR" sz="2200" dirty="0" smtClean="0"/>
              <a:t> après les branches. Il </a:t>
            </a:r>
            <a:r>
              <a:rPr lang="fr-FR" sz="2200" b="1" dirty="0" smtClean="0">
                <a:solidFill>
                  <a:srgbClr val="00B050"/>
                </a:solidFill>
              </a:rPr>
              <a:t>avait</a:t>
            </a:r>
            <a:r>
              <a:rPr lang="fr-FR" sz="2200" dirty="0" smtClean="0"/>
              <a:t> hâte d’arriver. Mais tout à coup, il </a:t>
            </a:r>
            <a:r>
              <a:rPr lang="fr-FR" sz="2200" b="1" dirty="0" smtClean="0">
                <a:solidFill>
                  <a:srgbClr val="FF0000"/>
                </a:solidFill>
              </a:rPr>
              <a:t>a vu </a:t>
            </a:r>
            <a:r>
              <a:rPr lang="fr-FR" sz="2200" dirty="0" smtClean="0"/>
              <a:t>la rivière devant lui. Des reflets glacés miroitent sur l’eau. Elle clapote comme des dents qui claquent. « Que l’eau doit être froide ! » pense-t-il. Poil de Carotte frissonne. Il n’est plus pressé de se baigner.</a:t>
            </a:r>
          </a:p>
          <a:p>
            <a:r>
              <a:rPr lang="fr-FR" sz="2200" dirty="0" smtClean="0"/>
              <a:t>Il commence de se déshabiller, à l’écart. Il tremble. Il ôte ses vêtements un à un. Il les plie soigneusement sur l’herbe. Il dénoue ses cordons de souliers lentement. Il met son caleçon, enlève sa chemise courte. Il enlève ses souliers et il va vers l’eau. Il glisse le long des racines et il entre dans l’eau.</a:t>
            </a:r>
            <a:endParaRPr lang="fr-FR" sz="2200" dirty="0"/>
          </a:p>
        </p:txBody>
      </p:sp>
    </p:spTree>
    <p:extLst>
      <p:ext uri="{BB962C8B-B14F-4D97-AF65-F5344CB8AC3E}">
        <p14:creationId xmlns:p14="http://schemas.microsoft.com/office/powerpoint/2010/main" val="151488241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4884</Words>
  <Application>Microsoft Office PowerPoint</Application>
  <PresentationFormat>Affichage à l'écran (4:3)</PresentationFormat>
  <Paragraphs>125</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3</cp:revision>
  <dcterms:created xsi:type="dcterms:W3CDTF">2018-04-07T08:50:26Z</dcterms:created>
  <dcterms:modified xsi:type="dcterms:W3CDTF">2018-04-07T09:10:48Z</dcterms:modified>
</cp:coreProperties>
</file>