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15261366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1592612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26676645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5047619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3207276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5909DE5-B0CF-4BA2-A8BB-F7C170FF70C7}" type="datetimeFigureOut">
              <a:rPr lang="fr-FR" smtClean="0"/>
              <a:t>09/09/2017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2281305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5909DE5-B0CF-4BA2-A8BB-F7C170FF70C7}" type="datetimeFigureOut">
              <a:rPr lang="fr-FR" smtClean="0"/>
              <a:t>09/09/2017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4132332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5909DE5-B0CF-4BA2-A8BB-F7C170FF70C7}" type="datetimeFigureOut">
              <a:rPr lang="fr-FR" smtClean="0"/>
              <a:t>09/09/2017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218676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5909DE5-B0CF-4BA2-A8BB-F7C170FF70C7}" type="datetimeFigureOut">
              <a:rPr lang="fr-FR" smtClean="0"/>
              <a:t>09/09/2017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3885989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5909DE5-B0CF-4BA2-A8BB-F7C170FF70C7}" type="datetimeFigureOut">
              <a:rPr lang="fr-FR" smtClean="0"/>
              <a:t>09/09/2017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407053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5909DE5-B0CF-4BA2-A8BB-F7C170FF70C7}" type="datetimeFigureOut">
              <a:rPr lang="fr-FR" smtClean="0"/>
              <a:t>09/09/2017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6FEBC5E-2761-48F8-811D-831617E473D2}" type="slidenum">
              <a:rPr lang="fr-FR" smtClean="0"/>
              <a:t>‹N°›</a:t>
            </a:fld>
            <a:endParaRPr lang="fr-FR"/>
          </a:p>
        </p:txBody>
      </p:sp>
    </p:spTree>
    <p:extLst>
      <p:ext uri="{BB962C8B-B14F-4D97-AF65-F5344CB8AC3E}">
        <p14:creationId xmlns:p14="http://schemas.microsoft.com/office/powerpoint/2010/main" val="38983245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909DE5-B0CF-4BA2-A8BB-F7C170FF70C7}" type="datetimeFigureOut">
              <a:rPr lang="fr-FR" smtClean="0"/>
              <a:t>09/09/2017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FEBC5E-2761-48F8-811D-831617E473D2}" type="slidenum">
              <a:rPr lang="fr-FR" smtClean="0"/>
              <a:t>‹N°›</a:t>
            </a:fld>
            <a:endParaRPr lang="fr-FR"/>
          </a:p>
        </p:txBody>
      </p:sp>
    </p:spTree>
    <p:extLst>
      <p:ext uri="{BB962C8B-B14F-4D97-AF65-F5344CB8AC3E}">
        <p14:creationId xmlns:p14="http://schemas.microsoft.com/office/powerpoint/2010/main" val="33349374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associé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476250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ésultat de recherche d'images pour &quot;kapokier&quo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3104052"/>
            <a:ext cx="4753744" cy="3565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41751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6732699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700711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888945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734774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14371687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069577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9219256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618198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41785324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742842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404664"/>
            <a:ext cx="8229600" cy="6453336"/>
          </a:xfrm>
        </p:spPr>
        <p:txBody>
          <a:bodyPr>
            <a:normAutofit fontScale="70000" lnSpcReduction="20000"/>
          </a:bodyPr>
          <a:lstStyle/>
          <a:p>
            <a:pPr marL="0" indent="0">
              <a:buNone/>
            </a:pPr>
            <a:r>
              <a:rPr lang="fr-FR" dirty="0" smtClean="0">
                <a:latin typeface="Tahoma" panose="020B0604030504040204" pitchFamily="34" charset="0"/>
                <a:ea typeface="Tahoma" panose="020B0604030504040204" pitchFamily="34" charset="0"/>
                <a:cs typeface="Tahoma" panose="020B0604030504040204" pitchFamily="34" charset="0"/>
              </a:rPr>
              <a:t>                      Les chimpanzés est-il intelligent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 chimpanzé est 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39316542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145510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des</a:t>
            </a:r>
            <a:r>
              <a:rPr lang="fr-FR" dirty="0" smtClean="0">
                <a:latin typeface="Tahoma" panose="020B0604030504040204" pitchFamily="34" charset="0"/>
                <a:ea typeface="Tahoma" panose="020B0604030504040204" pitchFamily="34" charset="0"/>
                <a:cs typeface="Tahoma" panose="020B0604030504040204" pitchFamily="34" charset="0"/>
              </a:rPr>
              <a:t> grand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bavard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3591909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des</a:t>
            </a:r>
            <a:r>
              <a:rPr lang="fr-FR" dirty="0" smtClean="0">
                <a:latin typeface="Tahoma" panose="020B0604030504040204" pitchFamily="34" charset="0"/>
                <a:ea typeface="Tahoma" panose="020B0604030504040204" pitchFamily="34" charset="0"/>
                <a:cs typeface="Tahoma" panose="020B0604030504040204" pitchFamily="34" charset="0"/>
              </a:rPr>
              <a:t> grand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bavard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33435155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est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des</a:t>
            </a:r>
            <a:r>
              <a:rPr lang="fr-FR" dirty="0" smtClean="0">
                <a:latin typeface="Tahoma" panose="020B0604030504040204" pitchFamily="34" charset="0"/>
                <a:ea typeface="Tahoma" panose="020B0604030504040204" pitchFamily="34" charset="0"/>
                <a:cs typeface="Tahoma" panose="020B0604030504040204" pitchFamily="34" charset="0"/>
              </a:rPr>
              <a:t> grand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bavard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mimiques, des sourires, des grimaces, des gestes et des cris sonores pour communiquer. Si un chimpanzé d’un groupe concurrent approche,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nos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rameut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13336825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primate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fabriqu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sortes de tongs avec des brindilles pour protéger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pieds.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 nombreux outils.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fourmis rouges, alors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invent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système avec une brindille pour se régaler sans se faire piquer par les insectes. Quand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veul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manger une noix, ce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singe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cherch</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l’outil idéal pour briser la coque. S’il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franchiss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ruisseau sur un tronc,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prenn</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 bâton comme perche d’équilibre et ainsi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peuv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passer sans risquer de tomber.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f</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ont</a:t>
            </a:r>
            <a:r>
              <a:rPr lang="fr-FR" dirty="0" smtClean="0">
                <a:latin typeface="Tahoma" panose="020B0604030504040204" pitchFamily="34" charset="0"/>
                <a:ea typeface="Tahoma" panose="020B0604030504040204" pitchFamily="34" charset="0"/>
                <a:cs typeface="Tahoma" panose="020B0604030504040204" pitchFamily="34" charset="0"/>
              </a:rPr>
              <a:t> un coussin avec des feuillages pour poser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leurs</a:t>
            </a:r>
            <a:r>
              <a:rPr lang="fr-FR" dirty="0" smtClean="0">
                <a:latin typeface="Tahoma" panose="020B0604030504040204" pitchFamily="34" charset="0"/>
                <a:ea typeface="Tahoma" panose="020B0604030504040204" pitchFamily="34" charset="0"/>
                <a:cs typeface="Tahoma" panose="020B0604030504040204" pitchFamily="34" charset="0"/>
              </a:rPr>
              <a:t>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des</a:t>
            </a:r>
            <a:r>
              <a:rPr lang="fr-FR" dirty="0" smtClean="0">
                <a:latin typeface="Tahoma" panose="020B0604030504040204" pitchFamily="34" charset="0"/>
                <a:ea typeface="Tahoma" panose="020B0604030504040204" pitchFamily="34" charset="0"/>
                <a:cs typeface="Tahoma" panose="020B0604030504040204" pitchFamily="34" charset="0"/>
              </a:rPr>
              <a:t> grand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bavard</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utilis</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des mimiques, des sourires, des grimaces, des gestes et des cris sonores pour communiquer. Si un chimpanzé d’un groupe concurrent approche,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nos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rameut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les autres en tapant sur le sol ou sur le tronc d’un arbre.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exprim</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aussi de la tendresse et de l’affection par des caresses et des séances d’épouillage mutuel. </a:t>
            </a:r>
            <a:endParaRPr lang="fr-FR" dirty="0"/>
          </a:p>
        </p:txBody>
      </p:sp>
    </p:spTree>
    <p:extLst>
      <p:ext uri="{BB962C8B-B14F-4D97-AF65-F5344CB8AC3E}">
        <p14:creationId xmlns:p14="http://schemas.microsoft.com/office/powerpoint/2010/main" val="25941151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404664"/>
            <a:ext cx="8229600" cy="6453336"/>
          </a:xfrm>
        </p:spPr>
        <p:txBody>
          <a:bodyPr>
            <a:normAutofit fontScale="70000" lnSpcReduction="20000"/>
          </a:bodyPr>
          <a:lstStyle/>
          <a:p>
            <a:pPr marL="0" inden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est-il intelligent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 chimpanzé est 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126333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 chimpanzé est 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8575981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 chimpanzé est 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820844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a:t>
            </a:r>
            <a:r>
              <a:rPr lang="fr-FR" dirty="0" smtClean="0">
                <a:latin typeface="Tahoma" panose="020B0604030504040204" pitchFamily="34" charset="0"/>
                <a:ea typeface="Tahoma" panose="020B0604030504040204" pitchFamily="34" charset="0"/>
                <a:cs typeface="Tahoma" panose="020B0604030504040204" pitchFamily="34" charset="0"/>
              </a:rPr>
              <a:t>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2233864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425882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871337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p:cNvSpPr txBox="1">
            <a:spLocks/>
          </p:cNvSpPr>
          <p:nvPr/>
        </p:nvSpPr>
        <p:spPr>
          <a:xfrm>
            <a:off x="323528" y="404664"/>
            <a:ext cx="8229600" cy="6453336"/>
          </a:xfrm>
          <a:prstGeom prst="rect">
            <a:avLst/>
          </a:prstGeom>
        </p:spPr>
        <p:txBody>
          <a:bodyPr>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fr-FR" dirty="0" smtClean="0">
                <a:latin typeface="Tahoma" panose="020B0604030504040204" pitchFamily="34" charset="0"/>
                <a:ea typeface="Tahoma" panose="020B0604030504040204" pitchFamily="34" charset="0"/>
                <a:cs typeface="Tahoma" panose="020B0604030504040204" pitchFamily="34" charset="0"/>
              </a:rPr>
              <a:t>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a:t>
            </a:r>
            <a:r>
              <a:rPr lang="fr-FR" dirty="0" smtClean="0">
                <a:latin typeface="Tahoma" panose="020B0604030504040204" pitchFamily="34" charset="0"/>
                <a:ea typeface="Tahoma" panose="020B0604030504040204" pitchFamily="34" charset="0"/>
                <a:cs typeface="Tahoma" panose="020B0604030504040204" pitchFamily="34" charset="0"/>
              </a:rPr>
              <a:t>-il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 </a:t>
            </a:r>
            <a:r>
              <a:rPr lang="fr-FR" dirty="0" smtClean="0">
                <a:latin typeface="Tahoma" panose="020B0604030504040204" pitchFamily="34" charset="0"/>
                <a:ea typeface="Tahoma" panose="020B0604030504040204" pitchFamily="34" charset="0"/>
                <a:cs typeface="Tahoma" panose="020B0604030504040204" pitchFamily="34" charset="0"/>
              </a:rPr>
              <a:t>intelligent</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Sans aucun doute ! Le</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chimpanzé</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sont des </a:t>
            </a:r>
            <a:r>
              <a:rPr lang="fr-FR" dirty="0" smtClean="0">
                <a:latin typeface="Tahoma" panose="020B0604030504040204" pitchFamily="34" charset="0"/>
                <a:ea typeface="Tahoma" panose="020B0604030504040204" pitchFamily="34" charset="0"/>
                <a:cs typeface="Tahoma" panose="020B0604030504040204" pitchFamily="34" charset="0"/>
              </a:rPr>
              <a:t>as de la débrouille. Il</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s</a:t>
            </a:r>
            <a:r>
              <a:rPr lang="fr-FR" dirty="0" smtClean="0">
                <a:latin typeface="Tahoma" panose="020B0604030504040204" pitchFamily="34" charset="0"/>
                <a:ea typeface="Tahoma" panose="020B0604030504040204" pitchFamily="34" charset="0"/>
                <a:cs typeface="Tahoma" panose="020B0604030504040204" pitchFamily="34" charset="0"/>
              </a:rPr>
              <a:t> trouv</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une solution à tout problème. I</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ls</a:t>
            </a:r>
            <a:r>
              <a:rPr lang="fr-FR" dirty="0" smtClean="0">
                <a:latin typeface="Tahoma" panose="020B0604030504040204" pitchFamily="34" charset="0"/>
                <a:ea typeface="Tahoma" panose="020B0604030504040204" pitchFamily="34" charset="0"/>
                <a:cs typeface="Tahoma" panose="020B0604030504040204" pitchFamily="34" charset="0"/>
              </a:rPr>
              <a:t> ador</a:t>
            </a:r>
            <a:r>
              <a:rPr lang="fr-FR" dirty="0" smtClean="0">
                <a:solidFill>
                  <a:srgbClr val="FF0000"/>
                </a:solidFill>
                <a:latin typeface="Tahoma" panose="020B0604030504040204" pitchFamily="34" charset="0"/>
                <a:ea typeface="Tahoma" panose="020B0604030504040204" pitchFamily="34" charset="0"/>
                <a:cs typeface="Tahoma" panose="020B0604030504040204" pitchFamily="34" charset="0"/>
              </a:rPr>
              <a:t>ent</a:t>
            </a:r>
            <a:r>
              <a:rPr lang="fr-FR" dirty="0" smtClean="0">
                <a:latin typeface="Tahoma" panose="020B0604030504040204" pitchFamily="34" charset="0"/>
                <a:ea typeface="Tahoma" panose="020B0604030504040204" pitchFamily="34" charset="0"/>
                <a:cs typeface="Tahoma" panose="020B0604030504040204" pitchFamily="34" charset="0"/>
              </a:rPr>
              <a:t>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 Comment communique-t-il ? </a:t>
            </a:r>
            <a:br>
              <a:rPr lang="fr-FR" dirty="0" smtClean="0">
                <a:latin typeface="Tahoma" panose="020B0604030504040204" pitchFamily="34" charset="0"/>
                <a:ea typeface="Tahoma" panose="020B0604030504040204" pitchFamily="34" charset="0"/>
                <a:cs typeface="Tahoma" panose="020B0604030504040204" pitchFamily="34" charset="0"/>
              </a:rPr>
            </a:br>
            <a:r>
              <a:rPr lang="fr-FR" dirty="0" smtClean="0">
                <a:latin typeface="Tahoma" panose="020B0604030504040204" pitchFamily="34" charset="0"/>
                <a:ea typeface="Tahoma" panose="020B0604030504040204" pitchFamily="34" charset="0"/>
                <a:cs typeface="Tahoma" panose="020B0604030504040204" pitchFamily="34" charset="0"/>
              </a:rPr>
              <a:t>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 </a:t>
            </a:r>
            <a:endParaRPr lang="fr-FR" dirty="0"/>
          </a:p>
        </p:txBody>
      </p:sp>
    </p:spTree>
    <p:extLst>
      <p:ext uri="{BB962C8B-B14F-4D97-AF65-F5344CB8AC3E}">
        <p14:creationId xmlns:p14="http://schemas.microsoft.com/office/powerpoint/2010/main" val="13114417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138</Words>
  <Application>Microsoft Office PowerPoint</Application>
  <PresentationFormat>Affichage à l'écran (4:3)</PresentationFormat>
  <Paragraphs>23</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chimpanzé est-il intelligent ?  Sans aucun doute ! Le chimpanzé est un as de la débrouille. Il trouve une solution à tout problème. Il adore le fruit du kapokier, or le tronc de cet arbre a des épines. Mais ce n’est pas un problème. Le primate fabrique des sortes de tongs avec des brindilles pour protéger ses pieds. Le chimpanzé utilise de nombreux outils. Il aime les fourmis rouges, alors il invente un système avec une brindille pour se régaler sans se faire piquer par les insectes. Quand il veut manger une noix, ce singe cherche l’outil idéal pour briser la coque. S’il franchit un ruisseau sur un tronc, il prend un bâton comme perche d’équilibre et ainsi il peut passer sans risquer de tomber. Il fait un coussin avec des feuillages pour poser ses fesses sur un sol mouillé.  ** Comment communique-t-il ?  Le chimpanzé est un grand bavard. Il utilise des mimiques, des sourires, des grimaces, des gestes et des cris sonores pour communiquer. Si un chimpanzé d’un groupe concurrent approche, notre chimpanzé rameute les autres en tapant sur le sol ou sur le tronc d’un arbre. Le chimpanzé exprime aussi de la tendresse et de l’affection par des caresses et des séances d’épouillage mutuel.</dc:title>
  <dc:creator>julie</dc:creator>
  <cp:lastModifiedBy>julie</cp:lastModifiedBy>
  <cp:revision>3</cp:revision>
  <dcterms:created xsi:type="dcterms:W3CDTF">2017-09-09T05:14:23Z</dcterms:created>
  <dcterms:modified xsi:type="dcterms:W3CDTF">2017-09-09T05:33:24Z</dcterms:modified>
</cp:coreProperties>
</file>