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8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05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46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36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34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14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191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20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48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28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6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52216-3AFD-41EF-BBF4-584EC5B2C170}" type="datetimeFigureOut">
              <a:rPr lang="fr-FR" smtClean="0"/>
              <a:t>08/10/2017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73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606" y="339035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dirty="0" smtClean="0"/>
              <a:t>faire une </a:t>
            </a:r>
            <a:r>
              <a:rPr lang="fr-FR" dirty="0"/>
              <a:t>grosse boule (6 cm de diamètre). Enrouler du ruban adhésif tout autour. Puis fabriquer une 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28846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492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les 4 pattes en fil chenille avec du scotch, sous le corps de l’araignée.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244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les 4 pattes en fil chenille avec du scotch, sous le corps de l’araignée.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 fil élastique sur le dos de l’araignée et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le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.</a:t>
            </a:r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8577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les 4 pattes en fil chenille avec du scotch, sous le corps de l’araignée.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le fil élastique sur le dos de l’araignée et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le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.</a:t>
            </a:r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4.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entour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84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vous faites </a:t>
            </a:r>
            <a:r>
              <a:rPr lang="fr-FR" dirty="0" smtClean="0"/>
              <a:t>une </a:t>
            </a:r>
            <a:r>
              <a:rPr lang="fr-FR" dirty="0"/>
              <a:t>grosse boule (6 cm de diamètre). Enrouler du ruban adhésif tout autour. Puis fabriquer une 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54467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fabriquer une deuxième boulette plus petite pour la tête. La scotcher 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prendre deux morceaux de fil chenille de couleur différente.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Les enrouler l’un avec l’autre. Ensuite, replier 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230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La scotcher 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prendre deux morceaux de fil chenille de couleur différente.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Les enrouler l’un avec l’autre. Ensuite, replier 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7993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prendre deux morceaux de fil chenille de couleur différente.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Les enrouler l’un avec l’autre. Ensuite, replier 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057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Les enrouler l’un avec l’autre. Ensuite, replier 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329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replier 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14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Recommencer 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265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332656"/>
            <a:ext cx="849694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b="1" dirty="0">
                <a:solidFill>
                  <a:prstClr val="black"/>
                </a:solidFill>
              </a:rPr>
              <a:t>Une grosse araignée noire pour Halloween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Il faut :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plusieurs feuilles de papier journal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rouleau de ruban adhésif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8 morceaux de fil chenille de 30 cm de long chacun et de deux couleurs différentes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fil élastique noir de 80 cm environ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 la laine noire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deux yeux en plastique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une feuille blanche A4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• un tube de colle forte</a:t>
            </a:r>
          </a:p>
          <a:p>
            <a:pPr lvl="0"/>
            <a:endParaRPr lang="fr-FR" dirty="0">
              <a:solidFill>
                <a:prstClr val="black"/>
              </a:solidFill>
            </a:endParaRPr>
          </a:p>
          <a:p>
            <a:pPr lvl="0"/>
            <a:r>
              <a:rPr lang="fr-FR" dirty="0">
                <a:solidFill>
                  <a:prstClr val="black"/>
                </a:solidFill>
              </a:rPr>
              <a:t>1. Pour le corps de l’araignée, avec le papier journal, </a:t>
            </a:r>
            <a:r>
              <a:rPr lang="fr-FR" b="1" dirty="0">
                <a:solidFill>
                  <a:srgbClr val="FF0000"/>
                </a:solidFill>
              </a:rPr>
              <a:t>vous faites </a:t>
            </a:r>
            <a:r>
              <a:rPr lang="fr-FR" dirty="0">
                <a:solidFill>
                  <a:prstClr val="black"/>
                </a:solidFill>
              </a:rPr>
              <a:t>une 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du 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 smtClean="0">
                <a:solidFill>
                  <a:prstClr val="black"/>
                </a:solidFill>
              </a:rPr>
              <a:t>une </a:t>
            </a:r>
            <a:r>
              <a:rPr lang="fr-FR" dirty="0">
                <a:solidFill>
                  <a:prstClr val="black"/>
                </a:solidFill>
              </a:rPr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la scotch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sur le corps.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deux morceaux de fil chenille de couleur différente.</a:t>
            </a:r>
          </a:p>
          <a:p>
            <a:pPr lvl="0"/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les enroul</a:t>
            </a:r>
            <a:r>
              <a:rPr lang="fr-FR" b="1" dirty="0" smtClean="0">
                <a:solidFill>
                  <a:srgbClr val="FF0000"/>
                </a:solidFill>
              </a:rPr>
              <a:t>ez</a:t>
            </a:r>
            <a:r>
              <a:rPr lang="fr-FR" dirty="0" smtClean="0">
                <a:solidFill>
                  <a:prstClr val="black"/>
                </a:solidFill>
              </a:rPr>
              <a:t> </a:t>
            </a:r>
            <a:r>
              <a:rPr lang="fr-FR" dirty="0">
                <a:solidFill>
                  <a:prstClr val="black"/>
                </a:solidFill>
              </a:rPr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prstClr val="black"/>
                </a:solidFill>
              </a:rPr>
              <a:t>repli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Vous</a:t>
            </a:r>
            <a:r>
              <a:rPr lang="fr-FR" dirty="0" smtClean="0">
                <a:solidFill>
                  <a:prstClr val="black"/>
                </a:solidFill>
              </a:rPr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ez </a:t>
            </a:r>
            <a:r>
              <a:rPr lang="fr-FR" dirty="0">
                <a:solidFill>
                  <a:prstClr val="black"/>
                </a:solidFill>
              </a:rPr>
              <a:t>trois fois la même opération.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3. Attacher les 4 pattes en fil chenille avec du scotch, sous le corps de l’araignée. Poser le fil élastique sur le dos de l’araignée et le scotcher.</a:t>
            </a:r>
          </a:p>
          <a:p>
            <a:pPr lvl="0"/>
            <a:r>
              <a:rPr lang="fr-FR" dirty="0">
                <a:solidFill>
                  <a:prstClr val="black"/>
                </a:solidFill>
              </a:rPr>
              <a:t>4. Entourer le corps et la tête de l’araignée avec de la laine noire.</a:t>
            </a:r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796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2717</Words>
  <Application>Microsoft Office PowerPoint</Application>
  <PresentationFormat>Affichage à l'écran (4:3)</PresentationFormat>
  <Paragraphs>221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4</cp:revision>
  <dcterms:created xsi:type="dcterms:W3CDTF">2017-10-01T19:05:01Z</dcterms:created>
  <dcterms:modified xsi:type="dcterms:W3CDTF">2017-10-08T05:54:48Z</dcterms:modified>
</cp:coreProperties>
</file>