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826833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2597178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031028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151083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4120501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B4EFBAB0-D6E9-4E84-A60D-4214884BFA9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545266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B4EFBAB0-D6E9-4E84-A60D-4214884BFA97}" type="datetimeFigureOut">
              <a:rPr lang="fr-FR" smtClean="0"/>
              <a:t>01/05/2018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494145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B4EFBAB0-D6E9-4E84-A60D-4214884BFA97}" type="datetimeFigureOut">
              <a:rPr lang="fr-FR" smtClean="0"/>
              <a:t>01/05/2018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4273624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4EFBAB0-D6E9-4E84-A60D-4214884BFA97}" type="datetimeFigureOut">
              <a:rPr lang="fr-FR" smtClean="0"/>
              <a:t>01/05/2018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27032986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4EFBAB0-D6E9-4E84-A60D-4214884BFA9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395393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B4EFBAB0-D6E9-4E84-A60D-4214884BFA9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D3984-A5E9-4523-BD3B-B2A67614209C}" type="slidenum">
              <a:rPr lang="fr-FR" smtClean="0"/>
              <a:t>‹N°›</a:t>
            </a:fld>
            <a:endParaRPr lang="fr-FR"/>
          </a:p>
        </p:txBody>
      </p:sp>
    </p:spTree>
    <p:extLst>
      <p:ext uri="{BB962C8B-B14F-4D97-AF65-F5344CB8AC3E}">
        <p14:creationId xmlns:p14="http://schemas.microsoft.com/office/powerpoint/2010/main" val="945084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EFBAB0-D6E9-4E84-A60D-4214884BFA97}" type="datetimeFigureOut">
              <a:rPr lang="fr-FR" smtClean="0"/>
              <a:t>01/05/2018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7D3984-A5E9-4523-BD3B-B2A67614209C}" type="slidenum">
              <a:rPr lang="fr-FR" smtClean="0"/>
              <a:t>‹N°›</a:t>
            </a:fld>
            <a:endParaRPr lang="fr-FR"/>
          </a:p>
        </p:txBody>
      </p:sp>
    </p:spTree>
    <p:extLst>
      <p:ext uri="{BB962C8B-B14F-4D97-AF65-F5344CB8AC3E}">
        <p14:creationId xmlns:p14="http://schemas.microsoft.com/office/powerpoint/2010/main" val="35784773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nous ferons une fête qui aura pour thème la Chine. Nous serons déguisés en Chinois et nous danserons. Nous aurons tous un chapeau. Ces chapeaux seront rouges avec une natte noire, mais on pourra également confectionner des chapeaux jaunes, verts, bleus…</a:t>
            </a:r>
          </a:p>
          <a:p>
            <a:endParaRPr lang="fr-FR" dirty="0" smtClean="0"/>
          </a:p>
          <a:p>
            <a:r>
              <a:rPr lang="fr-FR" dirty="0" smtClean="0"/>
              <a:t>1. Je prendrai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10801861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7891826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4095457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1309424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8157082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24693998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494928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a:t>
            </a:r>
            <a:r>
              <a:rPr lang="fr-FR" b="1" dirty="0" smtClean="0">
                <a:solidFill>
                  <a:srgbClr val="FF0000"/>
                </a:solidFill>
              </a:rPr>
              <a:t>tu</a:t>
            </a:r>
            <a:r>
              <a:rPr lang="fr-FR" dirty="0" smtClean="0"/>
              <a:t> les tresse</a:t>
            </a:r>
            <a:r>
              <a:rPr lang="fr-FR" b="1" dirty="0" smtClean="0">
                <a:solidFill>
                  <a:srgbClr val="FF0000"/>
                </a:solidFill>
              </a:rPr>
              <a:t>ras</a:t>
            </a:r>
            <a:r>
              <a:rPr lang="fr-FR" dirty="0" smtClean="0"/>
              <a:t>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24628238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a:t>
            </a:r>
            <a:r>
              <a:rPr lang="fr-FR" b="1" dirty="0" smtClean="0">
                <a:solidFill>
                  <a:srgbClr val="FF0000"/>
                </a:solidFill>
              </a:rPr>
              <a:t>tu</a:t>
            </a:r>
            <a:r>
              <a:rPr lang="fr-FR" dirty="0" smtClean="0"/>
              <a:t> les tresse</a:t>
            </a:r>
            <a:r>
              <a:rPr lang="fr-FR" b="1" dirty="0" smtClean="0">
                <a:solidFill>
                  <a:srgbClr val="FF0000"/>
                </a:solidFill>
              </a:rPr>
              <a:t>ras</a:t>
            </a:r>
            <a:r>
              <a:rPr lang="fr-FR" dirty="0" smtClean="0"/>
              <a:t> et </a:t>
            </a:r>
            <a:r>
              <a:rPr lang="fr-FR" b="1" dirty="0" smtClean="0">
                <a:solidFill>
                  <a:srgbClr val="FF0000"/>
                </a:solidFill>
              </a:rPr>
              <a:t>tu</a:t>
            </a:r>
            <a:r>
              <a:rPr lang="fr-FR" dirty="0" smtClean="0"/>
              <a:t> fini</a:t>
            </a:r>
            <a:r>
              <a:rPr lang="fr-FR" b="1" dirty="0" smtClean="0">
                <a:solidFill>
                  <a:srgbClr val="FF0000"/>
                </a:solidFill>
              </a:rPr>
              <a:t>ras </a:t>
            </a:r>
            <a:r>
              <a:rPr lang="fr-FR" dirty="0" smtClean="0"/>
              <a:t>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68289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a:t>
            </a:r>
            <a:r>
              <a:rPr lang="fr-FR" b="1" dirty="0" smtClean="0">
                <a:solidFill>
                  <a:srgbClr val="FF0000"/>
                </a:solidFill>
              </a:rPr>
              <a:t>tu</a:t>
            </a:r>
            <a:r>
              <a:rPr lang="fr-FR" dirty="0" smtClean="0"/>
              <a:t> les tresse</a:t>
            </a:r>
            <a:r>
              <a:rPr lang="fr-FR" b="1" dirty="0" smtClean="0">
                <a:solidFill>
                  <a:srgbClr val="FF0000"/>
                </a:solidFill>
              </a:rPr>
              <a:t>ras</a:t>
            </a:r>
            <a:r>
              <a:rPr lang="fr-FR" dirty="0" smtClean="0"/>
              <a:t> et </a:t>
            </a:r>
            <a:r>
              <a:rPr lang="fr-FR" b="1" dirty="0" smtClean="0">
                <a:solidFill>
                  <a:srgbClr val="FF0000"/>
                </a:solidFill>
              </a:rPr>
              <a:t>tu</a:t>
            </a:r>
            <a:r>
              <a:rPr lang="fr-FR" dirty="0" smtClean="0"/>
              <a:t> fini</a:t>
            </a:r>
            <a:r>
              <a:rPr lang="fr-FR" b="1" dirty="0" smtClean="0">
                <a:solidFill>
                  <a:srgbClr val="FF0000"/>
                </a:solidFill>
              </a:rPr>
              <a:t>ras </a:t>
            </a:r>
            <a:r>
              <a:rPr lang="fr-FR" dirty="0" smtClean="0"/>
              <a:t>en nouant les brins ensemble. Puis, </a:t>
            </a:r>
            <a:r>
              <a:rPr lang="fr-FR" b="1" dirty="0" smtClean="0">
                <a:solidFill>
                  <a:srgbClr val="FF0000"/>
                </a:solidFill>
              </a:rPr>
              <a:t>tu</a:t>
            </a:r>
            <a:r>
              <a:rPr lang="fr-FR" dirty="0" smtClean="0"/>
              <a:t> égalise</a:t>
            </a:r>
            <a:r>
              <a:rPr lang="fr-FR" b="1" dirty="0" smtClean="0">
                <a:solidFill>
                  <a:srgbClr val="FF0000"/>
                </a:solidFill>
              </a:rPr>
              <a:t>ras</a:t>
            </a:r>
            <a:r>
              <a:rPr lang="fr-FR" dirty="0" smtClean="0"/>
              <a:t>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764884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a:t>
            </a:r>
            <a:r>
              <a:rPr lang="fr-FR" b="1" dirty="0" smtClean="0">
                <a:solidFill>
                  <a:srgbClr val="FF0000"/>
                </a:solidFill>
              </a:rPr>
              <a:t>tu</a:t>
            </a:r>
            <a:r>
              <a:rPr lang="fr-FR" dirty="0" smtClean="0"/>
              <a:t> les tresse</a:t>
            </a:r>
            <a:r>
              <a:rPr lang="fr-FR" b="1" dirty="0" smtClean="0">
                <a:solidFill>
                  <a:srgbClr val="FF0000"/>
                </a:solidFill>
              </a:rPr>
              <a:t>ras</a:t>
            </a:r>
            <a:r>
              <a:rPr lang="fr-FR" dirty="0" smtClean="0"/>
              <a:t> et </a:t>
            </a:r>
            <a:r>
              <a:rPr lang="fr-FR" b="1" dirty="0" smtClean="0">
                <a:solidFill>
                  <a:srgbClr val="FF0000"/>
                </a:solidFill>
              </a:rPr>
              <a:t>tu</a:t>
            </a:r>
            <a:r>
              <a:rPr lang="fr-FR" dirty="0" smtClean="0"/>
              <a:t> fini</a:t>
            </a:r>
            <a:r>
              <a:rPr lang="fr-FR" b="1" dirty="0" smtClean="0">
                <a:solidFill>
                  <a:srgbClr val="FF0000"/>
                </a:solidFill>
              </a:rPr>
              <a:t>ras </a:t>
            </a:r>
            <a:r>
              <a:rPr lang="fr-FR" dirty="0" smtClean="0"/>
              <a:t>en nouant les brins ensemble. Puis, </a:t>
            </a:r>
            <a:r>
              <a:rPr lang="fr-FR" b="1" dirty="0" smtClean="0">
                <a:solidFill>
                  <a:srgbClr val="FF0000"/>
                </a:solidFill>
              </a:rPr>
              <a:t>tu</a:t>
            </a:r>
            <a:r>
              <a:rPr lang="fr-FR" dirty="0" smtClean="0"/>
              <a:t> égalise</a:t>
            </a:r>
            <a:r>
              <a:rPr lang="fr-FR" b="1" dirty="0" smtClean="0">
                <a:solidFill>
                  <a:srgbClr val="FF0000"/>
                </a:solidFill>
              </a:rPr>
              <a:t>ras</a:t>
            </a:r>
            <a:r>
              <a:rPr lang="fr-FR" dirty="0" smtClean="0"/>
              <a:t> avec les ciseaux.</a:t>
            </a:r>
          </a:p>
          <a:p>
            <a:r>
              <a:rPr lang="fr-FR" dirty="0" smtClean="0"/>
              <a:t>5. Enfin, </a:t>
            </a:r>
            <a:r>
              <a:rPr lang="fr-FR" b="1" dirty="0" smtClean="0">
                <a:solidFill>
                  <a:srgbClr val="FF0000"/>
                </a:solidFill>
              </a:rPr>
              <a:t>tu</a:t>
            </a:r>
            <a:r>
              <a:rPr lang="fr-FR" dirty="0" smtClean="0"/>
              <a:t> coupe</a:t>
            </a:r>
            <a:r>
              <a:rPr lang="fr-FR" b="1" dirty="0" smtClean="0">
                <a:solidFill>
                  <a:srgbClr val="FF0000"/>
                </a:solidFill>
              </a:rPr>
              <a:t>ras </a:t>
            </a:r>
            <a:r>
              <a:rPr lang="fr-FR" dirty="0" smtClean="0"/>
              <a:t>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4251621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Nous serons déguisés en Chinois et nous danserons. Nous aurons tous un chapeau. Ces chapeaux seront rouges avec une natte noire, mais on pourra également confectionner des chapeaux jaunes, verts, bleus…</a:t>
            </a:r>
          </a:p>
          <a:p>
            <a:endParaRPr lang="fr-FR" dirty="0" smtClean="0"/>
          </a:p>
          <a:p>
            <a:r>
              <a:rPr lang="fr-FR" dirty="0" smtClean="0"/>
              <a:t>1. Je prendrai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743280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a:t>
            </a:r>
            <a:r>
              <a:rPr lang="fr-FR" b="1" dirty="0" smtClean="0">
                <a:solidFill>
                  <a:srgbClr val="FF0000"/>
                </a:solidFill>
              </a:rPr>
              <a:t>Tu</a:t>
            </a:r>
            <a:r>
              <a:rPr lang="fr-FR" dirty="0" smtClean="0"/>
              <a:t> superpose</a:t>
            </a:r>
            <a:r>
              <a:rPr lang="fr-FR" b="1" dirty="0" smtClean="0">
                <a:solidFill>
                  <a:srgbClr val="FF0000"/>
                </a:solidFill>
              </a:rPr>
              <a:t>ras</a:t>
            </a:r>
            <a:r>
              <a:rPr lang="fr-FR" dirty="0" smtClean="0"/>
              <a:t> la partie droite sur la partie gauche de l’assiette, puis </a:t>
            </a:r>
            <a:r>
              <a:rPr lang="fr-FR" b="1" dirty="0" smtClean="0">
                <a:solidFill>
                  <a:srgbClr val="FF0000"/>
                </a:solidFill>
              </a:rPr>
              <a:t>tu</a:t>
            </a:r>
            <a:r>
              <a:rPr lang="fr-FR" dirty="0" smtClean="0"/>
              <a:t> agrafe</a:t>
            </a:r>
            <a:r>
              <a:rPr lang="fr-FR" b="1" dirty="0" smtClean="0">
                <a:solidFill>
                  <a:srgbClr val="FF0000"/>
                </a:solidFill>
              </a:rPr>
              <a:t>ras </a:t>
            </a:r>
            <a:r>
              <a:rPr lang="fr-FR" dirty="0" smtClean="0"/>
              <a:t>les deux épaisseurs de carton.</a:t>
            </a:r>
          </a:p>
          <a:p>
            <a:r>
              <a:rPr lang="fr-FR" dirty="0" smtClean="0"/>
              <a:t>3. </a:t>
            </a:r>
            <a:r>
              <a:rPr lang="fr-FR" b="1" dirty="0" smtClean="0">
                <a:solidFill>
                  <a:srgbClr val="FF0000"/>
                </a:solidFill>
              </a:rPr>
              <a:t>Tu</a:t>
            </a:r>
            <a:r>
              <a:rPr lang="fr-FR" dirty="0" smtClean="0"/>
              <a:t> lisse</a:t>
            </a:r>
            <a:r>
              <a:rPr lang="fr-FR" b="1" dirty="0" smtClean="0">
                <a:solidFill>
                  <a:srgbClr val="FF0000"/>
                </a:solidFill>
              </a:rPr>
              <a:t>ras </a:t>
            </a:r>
            <a:r>
              <a:rPr lang="fr-FR" dirty="0" smtClean="0"/>
              <a:t>le papier métallisé avec les doigts pour enlever les plis. </a:t>
            </a:r>
            <a:r>
              <a:rPr lang="fr-FR" b="1" dirty="0" smtClean="0">
                <a:solidFill>
                  <a:srgbClr val="FF0000"/>
                </a:solidFill>
              </a:rPr>
              <a:t>Tu</a:t>
            </a:r>
            <a:r>
              <a:rPr lang="fr-FR" dirty="0" smtClean="0"/>
              <a:t> coupe</a:t>
            </a:r>
            <a:r>
              <a:rPr lang="fr-FR" b="1" dirty="0" smtClean="0">
                <a:solidFill>
                  <a:srgbClr val="FF0000"/>
                </a:solidFill>
              </a:rPr>
              <a:t>ras</a:t>
            </a:r>
            <a:r>
              <a:rPr lang="fr-FR" dirty="0" smtClean="0"/>
              <a:t> des spirales ou des disques, dedans. </a:t>
            </a:r>
            <a:r>
              <a:rPr lang="fr-FR" b="1" dirty="0" smtClean="0">
                <a:solidFill>
                  <a:srgbClr val="FF0000"/>
                </a:solidFill>
              </a:rPr>
              <a:t>Tu</a:t>
            </a:r>
            <a:r>
              <a:rPr lang="fr-FR" dirty="0" smtClean="0"/>
              <a:t> les colle</a:t>
            </a:r>
            <a:r>
              <a:rPr lang="fr-FR" b="1" dirty="0" smtClean="0">
                <a:solidFill>
                  <a:srgbClr val="FF0000"/>
                </a:solidFill>
              </a:rPr>
              <a:t>ras</a:t>
            </a:r>
            <a:r>
              <a:rPr lang="fr-FR" dirty="0" smtClean="0"/>
              <a:t> sur le chapeau.</a:t>
            </a:r>
          </a:p>
          <a:p>
            <a:r>
              <a:rPr lang="fr-FR" dirty="0" smtClean="0"/>
              <a:t>4. </a:t>
            </a:r>
            <a:r>
              <a:rPr lang="fr-FR" b="1" dirty="0" smtClean="0">
                <a:solidFill>
                  <a:srgbClr val="FF0000"/>
                </a:solidFill>
              </a:rPr>
              <a:t>Tu</a:t>
            </a:r>
            <a:r>
              <a:rPr lang="fr-FR" dirty="0" smtClean="0"/>
              <a:t> fixe</a:t>
            </a:r>
            <a:r>
              <a:rPr lang="fr-FR" b="1" dirty="0" smtClean="0">
                <a:solidFill>
                  <a:srgbClr val="FF0000"/>
                </a:solidFill>
              </a:rPr>
              <a:t>ras</a:t>
            </a:r>
            <a:r>
              <a:rPr lang="fr-FR" dirty="0" smtClean="0"/>
              <a:t> les brins de laine au chapeau, </a:t>
            </a:r>
            <a:r>
              <a:rPr lang="fr-FR" b="1" dirty="0" smtClean="0">
                <a:solidFill>
                  <a:srgbClr val="FF0000"/>
                </a:solidFill>
              </a:rPr>
              <a:t>tu</a:t>
            </a:r>
            <a:r>
              <a:rPr lang="fr-FR" dirty="0" smtClean="0"/>
              <a:t> les tresse</a:t>
            </a:r>
            <a:r>
              <a:rPr lang="fr-FR" b="1" dirty="0" smtClean="0">
                <a:solidFill>
                  <a:srgbClr val="FF0000"/>
                </a:solidFill>
              </a:rPr>
              <a:t>ras</a:t>
            </a:r>
            <a:r>
              <a:rPr lang="fr-FR" dirty="0" smtClean="0"/>
              <a:t> et </a:t>
            </a:r>
            <a:r>
              <a:rPr lang="fr-FR" b="1" dirty="0" smtClean="0">
                <a:solidFill>
                  <a:srgbClr val="FF0000"/>
                </a:solidFill>
              </a:rPr>
              <a:t>tu</a:t>
            </a:r>
            <a:r>
              <a:rPr lang="fr-FR" dirty="0" smtClean="0"/>
              <a:t> fini</a:t>
            </a:r>
            <a:r>
              <a:rPr lang="fr-FR" b="1" dirty="0" smtClean="0">
                <a:solidFill>
                  <a:srgbClr val="FF0000"/>
                </a:solidFill>
              </a:rPr>
              <a:t>ras </a:t>
            </a:r>
            <a:r>
              <a:rPr lang="fr-FR" dirty="0" smtClean="0"/>
              <a:t>en nouant les brins ensemble. Puis, </a:t>
            </a:r>
            <a:r>
              <a:rPr lang="fr-FR" b="1" dirty="0" smtClean="0">
                <a:solidFill>
                  <a:srgbClr val="FF0000"/>
                </a:solidFill>
              </a:rPr>
              <a:t>tu</a:t>
            </a:r>
            <a:r>
              <a:rPr lang="fr-FR" dirty="0" smtClean="0"/>
              <a:t> égalise</a:t>
            </a:r>
            <a:r>
              <a:rPr lang="fr-FR" b="1" dirty="0" smtClean="0">
                <a:solidFill>
                  <a:srgbClr val="FF0000"/>
                </a:solidFill>
              </a:rPr>
              <a:t>ras</a:t>
            </a:r>
            <a:r>
              <a:rPr lang="fr-FR" dirty="0" smtClean="0"/>
              <a:t> avec les ciseaux.</a:t>
            </a:r>
          </a:p>
          <a:p>
            <a:r>
              <a:rPr lang="fr-FR" dirty="0" smtClean="0"/>
              <a:t>5. Enfin, </a:t>
            </a:r>
            <a:r>
              <a:rPr lang="fr-FR" b="1" dirty="0" smtClean="0">
                <a:solidFill>
                  <a:srgbClr val="FF0000"/>
                </a:solidFill>
              </a:rPr>
              <a:t>tu</a:t>
            </a:r>
            <a:r>
              <a:rPr lang="fr-FR" dirty="0" smtClean="0"/>
              <a:t> coupe</a:t>
            </a:r>
            <a:r>
              <a:rPr lang="fr-FR" b="1" dirty="0" smtClean="0">
                <a:solidFill>
                  <a:srgbClr val="FF0000"/>
                </a:solidFill>
              </a:rPr>
              <a:t>ras </a:t>
            </a:r>
            <a:r>
              <a:rPr lang="fr-FR" dirty="0" smtClean="0"/>
              <a:t>deux rubans de 30 cm et </a:t>
            </a:r>
            <a:r>
              <a:rPr lang="fr-FR" b="1" dirty="0" smtClean="0">
                <a:solidFill>
                  <a:srgbClr val="FF0000"/>
                </a:solidFill>
              </a:rPr>
              <a:t>tu</a:t>
            </a:r>
            <a:r>
              <a:rPr lang="fr-FR" dirty="0" smtClean="0"/>
              <a:t> attache</a:t>
            </a:r>
            <a:r>
              <a:rPr lang="fr-FR" b="1" dirty="0" smtClean="0">
                <a:solidFill>
                  <a:srgbClr val="FF0000"/>
                </a:solidFill>
              </a:rPr>
              <a:t>ras</a:t>
            </a:r>
            <a:r>
              <a:rPr lang="fr-FR" dirty="0" smtClean="0"/>
              <a:t>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235980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nous danserons. Nous aurons tous un chapeau. Ces chapeaux seront rouges avec une natte noire, mais on pourra également confectionner des chapeaux jaunes, verts, bleus…</a:t>
            </a:r>
          </a:p>
          <a:p>
            <a:endParaRPr lang="fr-FR" dirty="0" smtClean="0"/>
          </a:p>
          <a:p>
            <a:r>
              <a:rPr lang="fr-FR" dirty="0" smtClean="0"/>
              <a:t>1. Je prendrai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1376432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a:t>
            </a:r>
            <a:r>
              <a:rPr lang="fr-FR" dirty="0" smtClean="0"/>
              <a:t>Nous aurons tous un chapeau. Ces chapeaux seront rouges avec une natte noire, mais on pourra également confectionner des chapeaux jaunes, verts, bleus…</a:t>
            </a:r>
          </a:p>
          <a:p>
            <a:endParaRPr lang="fr-FR" dirty="0" smtClean="0"/>
          </a:p>
          <a:p>
            <a:r>
              <a:rPr lang="fr-FR" dirty="0" smtClean="0"/>
              <a:t>1. Je prendrai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70256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Je prendrai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2535428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je ferai 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770830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je tracerai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3806474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dirty="0" smtClean="0"/>
              <a:t>Je découperai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2657685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9099" y="332656"/>
            <a:ext cx="8568952" cy="5355312"/>
          </a:xfrm>
          <a:prstGeom prst="rect">
            <a:avLst/>
          </a:prstGeom>
        </p:spPr>
        <p:txBody>
          <a:bodyPr wrap="square">
            <a:spAutoFit/>
          </a:bodyPr>
          <a:lstStyle/>
          <a:p>
            <a:r>
              <a:rPr lang="fr-FR" dirty="0" smtClean="0"/>
              <a:t>Je fabriquerai un chapeau chinois</a:t>
            </a:r>
          </a:p>
          <a:p>
            <a:endParaRPr lang="fr-FR" dirty="0" smtClean="0"/>
          </a:p>
          <a:p>
            <a:r>
              <a:rPr lang="fr-FR" dirty="0" smtClean="0"/>
              <a:t>À l’école, </a:t>
            </a:r>
            <a:r>
              <a:rPr lang="fr-FR" b="1" dirty="0" smtClean="0">
                <a:solidFill>
                  <a:srgbClr val="FF0000"/>
                </a:solidFill>
              </a:rPr>
              <a:t>vous</a:t>
            </a:r>
            <a:r>
              <a:rPr lang="fr-FR" dirty="0" smtClean="0"/>
              <a:t> fe</a:t>
            </a:r>
            <a:r>
              <a:rPr lang="fr-FR" b="1" dirty="0" smtClean="0">
                <a:solidFill>
                  <a:srgbClr val="FF0000"/>
                </a:solidFill>
              </a:rPr>
              <a:t>rez</a:t>
            </a:r>
            <a:r>
              <a:rPr lang="fr-FR" dirty="0" smtClean="0"/>
              <a:t> une fête qui aura pour thème la Chine. </a:t>
            </a:r>
            <a:r>
              <a:rPr lang="fr-FR" b="1" dirty="0" smtClean="0">
                <a:solidFill>
                  <a:srgbClr val="FF0000"/>
                </a:solidFill>
              </a:rPr>
              <a:t>Vous</a:t>
            </a:r>
            <a:r>
              <a:rPr lang="fr-FR" dirty="0" smtClean="0"/>
              <a:t> se</a:t>
            </a:r>
            <a:r>
              <a:rPr lang="fr-FR" b="1" dirty="0" smtClean="0">
                <a:solidFill>
                  <a:srgbClr val="FF0000"/>
                </a:solidFill>
              </a:rPr>
              <a:t>rez</a:t>
            </a:r>
            <a:r>
              <a:rPr lang="fr-FR" dirty="0" smtClean="0"/>
              <a:t> déguisés en Chinois et </a:t>
            </a:r>
            <a:r>
              <a:rPr lang="fr-FR" b="1" dirty="0" smtClean="0">
                <a:solidFill>
                  <a:srgbClr val="FF0000"/>
                </a:solidFill>
              </a:rPr>
              <a:t>vous</a:t>
            </a:r>
            <a:r>
              <a:rPr lang="fr-FR" dirty="0" smtClean="0"/>
              <a:t> danse</a:t>
            </a:r>
            <a:r>
              <a:rPr lang="fr-FR" b="1" dirty="0" smtClean="0">
                <a:solidFill>
                  <a:srgbClr val="FF0000"/>
                </a:solidFill>
              </a:rPr>
              <a:t>rez. Vous</a:t>
            </a:r>
            <a:r>
              <a:rPr lang="fr-FR" dirty="0" smtClean="0"/>
              <a:t> au</a:t>
            </a:r>
            <a:r>
              <a:rPr lang="fr-FR" b="1" dirty="0" smtClean="0">
                <a:solidFill>
                  <a:srgbClr val="FF0000"/>
                </a:solidFill>
              </a:rPr>
              <a:t>rez</a:t>
            </a:r>
            <a:r>
              <a:rPr lang="fr-FR" dirty="0" smtClean="0"/>
              <a:t> tous un chapeau. Ces chapeaux seront rouges avec une natte noire, mais on pourra également confectionner des chapeaux jaunes, verts, bleus…</a:t>
            </a:r>
          </a:p>
          <a:p>
            <a:endParaRPr lang="fr-FR" dirty="0" smtClean="0"/>
          </a:p>
          <a:p>
            <a:r>
              <a:rPr lang="fr-FR" dirty="0" smtClean="0"/>
              <a:t>1. </a:t>
            </a:r>
            <a:r>
              <a:rPr lang="fr-FR" b="1" dirty="0" smtClean="0">
                <a:solidFill>
                  <a:srgbClr val="FF0000"/>
                </a:solidFill>
              </a:rPr>
              <a:t>Tu</a:t>
            </a:r>
            <a:r>
              <a:rPr lang="fr-FR" dirty="0" smtClean="0"/>
              <a:t> prend</a:t>
            </a:r>
            <a:r>
              <a:rPr lang="fr-FR" b="1" dirty="0" smtClean="0">
                <a:solidFill>
                  <a:srgbClr val="FF0000"/>
                </a:solidFill>
              </a:rPr>
              <a:t>ras</a:t>
            </a:r>
            <a:r>
              <a:rPr lang="fr-FR" dirty="0" smtClean="0"/>
              <a:t> une assiette et au centre, </a:t>
            </a:r>
            <a:r>
              <a:rPr lang="fr-FR" b="1" dirty="0" smtClean="0">
                <a:solidFill>
                  <a:srgbClr val="FF0000"/>
                </a:solidFill>
              </a:rPr>
              <a:t>tu</a:t>
            </a:r>
            <a:r>
              <a:rPr lang="fr-FR" dirty="0" smtClean="0"/>
              <a:t> fe</a:t>
            </a:r>
            <a:r>
              <a:rPr lang="fr-FR" b="1" dirty="0" smtClean="0">
                <a:solidFill>
                  <a:srgbClr val="FF0000"/>
                </a:solidFill>
              </a:rPr>
              <a:t>ras </a:t>
            </a:r>
            <a:r>
              <a:rPr lang="fr-FR" dirty="0" smtClean="0"/>
              <a:t>une croix au crayon.</a:t>
            </a:r>
          </a:p>
          <a:p>
            <a:r>
              <a:rPr lang="fr-FR" dirty="0" smtClean="0"/>
              <a:t>Avec la règle, </a:t>
            </a:r>
            <a:r>
              <a:rPr lang="fr-FR" b="1" dirty="0" smtClean="0">
                <a:solidFill>
                  <a:srgbClr val="FF0000"/>
                </a:solidFill>
              </a:rPr>
              <a:t>tu</a:t>
            </a:r>
            <a:r>
              <a:rPr lang="fr-FR" dirty="0" smtClean="0"/>
              <a:t> trace</a:t>
            </a:r>
            <a:r>
              <a:rPr lang="fr-FR" b="1" dirty="0" smtClean="0">
                <a:solidFill>
                  <a:srgbClr val="FF0000"/>
                </a:solidFill>
              </a:rPr>
              <a:t>ras</a:t>
            </a:r>
            <a:r>
              <a:rPr lang="fr-FR" dirty="0" smtClean="0"/>
              <a:t> un trait, du centre au bord de l’assiette.</a:t>
            </a:r>
          </a:p>
          <a:p>
            <a:r>
              <a:rPr lang="fr-FR" b="1" dirty="0" smtClean="0">
                <a:solidFill>
                  <a:srgbClr val="FF0000"/>
                </a:solidFill>
              </a:rPr>
              <a:t>Tu</a:t>
            </a:r>
            <a:r>
              <a:rPr lang="fr-FR" dirty="0" smtClean="0"/>
              <a:t> découpe</a:t>
            </a:r>
            <a:r>
              <a:rPr lang="fr-FR" b="1" dirty="0" smtClean="0">
                <a:solidFill>
                  <a:srgbClr val="FF0000"/>
                </a:solidFill>
              </a:rPr>
              <a:t>ras</a:t>
            </a:r>
            <a:r>
              <a:rPr lang="fr-FR" dirty="0" smtClean="0"/>
              <a:t> l’assiette le long du trait.</a:t>
            </a:r>
          </a:p>
          <a:p>
            <a:r>
              <a:rPr lang="fr-FR" dirty="0" smtClean="0"/>
              <a:t>2. Je superposerai la partie droite sur la partie gauche de l’assiette, puis j’agraferai les deux épaisseurs de carton.</a:t>
            </a:r>
          </a:p>
          <a:p>
            <a:r>
              <a:rPr lang="fr-FR" dirty="0" smtClean="0"/>
              <a:t>3. Je lisserai le papier métallisé avec les doigts pour enlever les plis. Je couperai des spirales ou des disques, dedans. Je les collerai sur le chapeau.</a:t>
            </a:r>
          </a:p>
          <a:p>
            <a:r>
              <a:rPr lang="fr-FR" dirty="0" smtClean="0"/>
              <a:t>4. Je fixerai les brins de laine au chapeau, je les tresserai et je finirai en nouant les brins ensemble. Puis, j’égaliserai avec les ciseaux.</a:t>
            </a:r>
          </a:p>
          <a:p>
            <a:r>
              <a:rPr lang="fr-FR" dirty="0" smtClean="0"/>
              <a:t>5. Enfin, je couperai deux rubans de 30 cm et j’attacherai un ruban de chaque côté du chapeau.</a:t>
            </a:r>
          </a:p>
          <a:p>
            <a:r>
              <a:rPr lang="fr-FR" dirty="0" smtClean="0"/>
              <a:t>Sur le chapeau, on pourra créer d’autres motifs.</a:t>
            </a:r>
            <a:endParaRPr lang="fr-FR" dirty="0"/>
          </a:p>
        </p:txBody>
      </p:sp>
    </p:spTree>
    <p:extLst>
      <p:ext uri="{BB962C8B-B14F-4D97-AF65-F5344CB8AC3E}">
        <p14:creationId xmlns:p14="http://schemas.microsoft.com/office/powerpoint/2010/main" val="398000130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4254</Words>
  <Application>Microsoft Office PowerPoint</Application>
  <PresentationFormat>Affichage à l'écran (4:3)</PresentationFormat>
  <Paragraphs>240</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1</cp:revision>
  <dcterms:created xsi:type="dcterms:W3CDTF">2018-05-01T12:24:44Z</dcterms:created>
  <dcterms:modified xsi:type="dcterms:W3CDTF">2018-05-01T12:34:25Z</dcterms:modified>
</cp:coreProperties>
</file>