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6F91A-5BA6-4495-9727-9C7A92F44A7C}" type="datetimeFigureOut">
              <a:rPr lang="fr-FR" smtClean="0"/>
              <a:t>01/05/2018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72DF-7C7F-4A30-811D-720F1B4C00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6564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6F91A-5BA6-4495-9727-9C7A92F44A7C}" type="datetimeFigureOut">
              <a:rPr lang="fr-FR" smtClean="0"/>
              <a:t>01/05/2018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72DF-7C7F-4A30-811D-720F1B4C00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2218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6F91A-5BA6-4495-9727-9C7A92F44A7C}" type="datetimeFigureOut">
              <a:rPr lang="fr-FR" smtClean="0"/>
              <a:t>01/05/2018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72DF-7C7F-4A30-811D-720F1B4C00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3001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6F91A-5BA6-4495-9727-9C7A92F44A7C}" type="datetimeFigureOut">
              <a:rPr lang="fr-FR" smtClean="0"/>
              <a:t>01/05/2018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72DF-7C7F-4A30-811D-720F1B4C00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5288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6F91A-5BA6-4495-9727-9C7A92F44A7C}" type="datetimeFigureOut">
              <a:rPr lang="fr-FR" smtClean="0"/>
              <a:t>01/05/2018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72DF-7C7F-4A30-811D-720F1B4C00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9913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6F91A-5BA6-4495-9727-9C7A92F44A7C}" type="datetimeFigureOut">
              <a:rPr lang="fr-FR" smtClean="0"/>
              <a:t>01/05/2018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72DF-7C7F-4A30-811D-720F1B4C00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6820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6F91A-5BA6-4495-9727-9C7A92F44A7C}" type="datetimeFigureOut">
              <a:rPr lang="fr-FR" smtClean="0"/>
              <a:t>01/05/2018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72DF-7C7F-4A30-811D-720F1B4C00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0264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6F91A-5BA6-4495-9727-9C7A92F44A7C}" type="datetimeFigureOut">
              <a:rPr lang="fr-FR" smtClean="0"/>
              <a:t>01/05/2018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72DF-7C7F-4A30-811D-720F1B4C00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0381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6F91A-5BA6-4495-9727-9C7A92F44A7C}" type="datetimeFigureOut">
              <a:rPr lang="fr-FR" smtClean="0"/>
              <a:t>01/05/2018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72DF-7C7F-4A30-811D-720F1B4C00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1681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6F91A-5BA6-4495-9727-9C7A92F44A7C}" type="datetimeFigureOut">
              <a:rPr lang="fr-FR" smtClean="0"/>
              <a:t>01/05/2018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72DF-7C7F-4A30-811D-720F1B4C00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0510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6F91A-5BA6-4495-9727-9C7A92F44A7C}" type="datetimeFigureOut">
              <a:rPr lang="fr-FR" smtClean="0"/>
              <a:t>01/05/2018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72DF-7C7F-4A30-811D-720F1B4C00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9827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76F91A-5BA6-4495-9727-9C7A92F44A7C}" type="datetimeFigureOut">
              <a:rPr lang="fr-FR" smtClean="0"/>
              <a:t>01/05/2018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972DF-7C7F-4A30-811D-720F1B4C00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6711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612845"/>
            <a:ext cx="84249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Gulliver, l’homme montagne</a:t>
            </a:r>
          </a:p>
          <a:p>
            <a:endParaRPr lang="fr-FR" dirty="0" smtClean="0"/>
          </a:p>
          <a:p>
            <a:r>
              <a:rPr lang="fr-FR" dirty="0" smtClean="0"/>
              <a:t>I. L’homme montagne obéira à nos ordres. Il ne quittera pas notre Empire sans notre permission.</a:t>
            </a:r>
          </a:p>
          <a:p>
            <a:r>
              <a:rPr lang="fr-FR" dirty="0" smtClean="0"/>
              <a:t>II. Il ne viendra dans notre capitale qu’avec notre permission. Deux heures avant, il avertira les habitants pour qu’ils s’enferment chez eux.</a:t>
            </a:r>
          </a:p>
          <a:p>
            <a:r>
              <a:rPr lang="fr-FR" dirty="0" smtClean="0"/>
              <a:t>III. L’homme montagne pourra circuler dans nos principaux grands chemins. Il n’ira ni dans un pré ni dans un champ de blé.</a:t>
            </a:r>
          </a:p>
          <a:p>
            <a:r>
              <a:rPr lang="fr-FR" dirty="0" smtClean="0"/>
              <a:t>IV. En se promenant, il pensera à nos fidèles sujets, à leurs chevaux ou voitures, il ne les écrasera pas ; quand il verra un de nos sujets, il ne le prendra pas dans ses mains.</a:t>
            </a:r>
          </a:p>
          <a:p>
            <a:r>
              <a:rPr lang="fr-FR" dirty="0" smtClean="0"/>
              <a:t>V. Quand un de nos messagers aura une course extraordinaire à faire, l’homme montagne le transportera dans sa poche.</a:t>
            </a:r>
          </a:p>
          <a:p>
            <a:r>
              <a:rPr lang="fr-FR" dirty="0" smtClean="0"/>
              <a:t>VI. L’homme montagne aidera à la construction de nos bâtiments impériaux.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37165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612845"/>
            <a:ext cx="84249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</a:t>
            </a:r>
            <a:r>
              <a:rPr lang="fr-FR" b="1" dirty="0" smtClean="0">
                <a:solidFill>
                  <a:srgbClr val="FF0000"/>
                </a:solidFill>
              </a:rPr>
              <a:t>Gulliver et Samuel,  les hommes montagnes</a:t>
            </a:r>
          </a:p>
          <a:p>
            <a:endParaRPr lang="fr-FR" dirty="0" smtClean="0"/>
          </a:p>
          <a:p>
            <a:r>
              <a:rPr lang="fr-FR" dirty="0" smtClean="0"/>
              <a:t>I. Les </a:t>
            </a:r>
            <a:r>
              <a:rPr lang="fr-FR" b="1" dirty="0" smtClean="0">
                <a:solidFill>
                  <a:srgbClr val="FF0000"/>
                </a:solidFill>
              </a:rPr>
              <a:t>deux</a:t>
            </a:r>
            <a:r>
              <a:rPr lang="fr-FR" dirty="0" smtClean="0"/>
              <a:t> homme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montagne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obéi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à nos ordres.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ne quitte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pas notre Empire sans notre permission.</a:t>
            </a:r>
          </a:p>
          <a:p>
            <a:r>
              <a:rPr lang="fr-FR" dirty="0" smtClean="0"/>
              <a:t>II.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ne viend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dans notre capitale qu’avec notre permission. Deux heures avant,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averti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les habitants pour qu’ils s’enferment chez eux.</a:t>
            </a:r>
          </a:p>
          <a:p>
            <a:r>
              <a:rPr lang="fr-FR" dirty="0" smtClean="0"/>
              <a:t>III. Le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homme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montagne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pour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circuler dans nos principaux grands chemins.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n’i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ni dans un pré ni dans un champ de blé.</a:t>
            </a:r>
          </a:p>
          <a:p>
            <a:r>
              <a:rPr lang="fr-FR" dirty="0" smtClean="0"/>
              <a:t>IV. En se promenant,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pense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à nos fidèles sujets, à leurs chevaux ou voitures,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ne les écrase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pas ; quand il verra un de nos sujets, il ne le prendra pas dans ses mains.</a:t>
            </a:r>
          </a:p>
          <a:p>
            <a:r>
              <a:rPr lang="fr-FR" dirty="0" smtClean="0"/>
              <a:t>V. Quand un de nos messagers aura une course extraordinaire à faire, l’homme montagne le transportera dans sa poche.</a:t>
            </a:r>
          </a:p>
          <a:p>
            <a:r>
              <a:rPr lang="fr-FR" dirty="0" smtClean="0"/>
              <a:t>VI. L’homme montagne aidera à la construction de nos bâtiments impériaux.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71229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612845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</a:t>
            </a:r>
            <a:r>
              <a:rPr lang="fr-FR" b="1" dirty="0" smtClean="0">
                <a:solidFill>
                  <a:srgbClr val="FF0000"/>
                </a:solidFill>
              </a:rPr>
              <a:t>Gulliver et Samuel,  les hommes montagnes</a:t>
            </a:r>
          </a:p>
          <a:p>
            <a:endParaRPr lang="fr-FR" dirty="0" smtClean="0"/>
          </a:p>
          <a:p>
            <a:r>
              <a:rPr lang="fr-FR" dirty="0" smtClean="0"/>
              <a:t>I. Les </a:t>
            </a:r>
            <a:r>
              <a:rPr lang="fr-FR" b="1" dirty="0" smtClean="0">
                <a:solidFill>
                  <a:srgbClr val="FF0000"/>
                </a:solidFill>
              </a:rPr>
              <a:t>deux</a:t>
            </a:r>
            <a:r>
              <a:rPr lang="fr-FR" dirty="0" smtClean="0"/>
              <a:t> homme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montagne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obéi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à nos ordres.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ne quitte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pas notre Empire sans notre permission.</a:t>
            </a:r>
          </a:p>
          <a:p>
            <a:r>
              <a:rPr lang="fr-FR" dirty="0" smtClean="0"/>
              <a:t>II.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ne viend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dans notre capitale qu’avec notre permission. Deux heures avant,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averti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les habitants pour qu’ils s’enferment chez eux.</a:t>
            </a:r>
          </a:p>
          <a:p>
            <a:r>
              <a:rPr lang="fr-FR" dirty="0" smtClean="0"/>
              <a:t>III. Le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homme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montagne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pour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circuler dans nos principaux grands chemins.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n’i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ni dans un pré ni dans un champ de blé.</a:t>
            </a:r>
          </a:p>
          <a:p>
            <a:r>
              <a:rPr lang="fr-FR" dirty="0" smtClean="0"/>
              <a:t>IV. En se promenant,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pense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à nos fidèles sujets, à leurs chevaux ou voitures,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ne les écrase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pas ; quand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ver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un de nos sujets, il ne le prendra pas dans ses mains.</a:t>
            </a:r>
          </a:p>
          <a:p>
            <a:r>
              <a:rPr lang="fr-FR" dirty="0" smtClean="0"/>
              <a:t>V. Quand un de nos messagers aura une course extraordinaire à faire, l’homme montagne le transportera dans sa poche.</a:t>
            </a:r>
          </a:p>
          <a:p>
            <a:r>
              <a:rPr lang="fr-FR" dirty="0" smtClean="0"/>
              <a:t>VI. L’homme montagne aidera à la construction de nos bâtiments impériaux.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06258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612845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</a:t>
            </a:r>
            <a:r>
              <a:rPr lang="fr-FR" b="1" dirty="0" smtClean="0">
                <a:solidFill>
                  <a:srgbClr val="FF0000"/>
                </a:solidFill>
              </a:rPr>
              <a:t>Gulliver et Samuel,  les hommes montagnes</a:t>
            </a:r>
          </a:p>
          <a:p>
            <a:endParaRPr lang="fr-FR" dirty="0" smtClean="0"/>
          </a:p>
          <a:p>
            <a:r>
              <a:rPr lang="fr-FR" dirty="0" smtClean="0"/>
              <a:t>I. Les </a:t>
            </a:r>
            <a:r>
              <a:rPr lang="fr-FR" b="1" dirty="0" smtClean="0">
                <a:solidFill>
                  <a:srgbClr val="FF0000"/>
                </a:solidFill>
              </a:rPr>
              <a:t>deux</a:t>
            </a:r>
            <a:r>
              <a:rPr lang="fr-FR" dirty="0" smtClean="0"/>
              <a:t> homme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montagne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obéi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à nos ordres.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ne quitte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pas notre Empire sans notre permission.</a:t>
            </a:r>
          </a:p>
          <a:p>
            <a:r>
              <a:rPr lang="fr-FR" dirty="0" smtClean="0"/>
              <a:t>II.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ne viend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dans notre capitale qu’avec notre permission. Deux heures avant,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averti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les habitants pour qu’ils s’enferment chez eux.</a:t>
            </a:r>
          </a:p>
          <a:p>
            <a:r>
              <a:rPr lang="fr-FR" dirty="0" smtClean="0"/>
              <a:t>III. Le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homme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montagne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pour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circuler dans nos principaux grands chemins.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n’i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ni dans un pré ni dans un champ de blé.</a:t>
            </a:r>
          </a:p>
          <a:p>
            <a:r>
              <a:rPr lang="fr-FR" dirty="0" smtClean="0"/>
              <a:t>IV. En se promenant,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pense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à nos fidèles sujets, à leurs chevaux ou voitures,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ne les écrase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pas ; quand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ver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un de nos sujets,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ne le prend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pas dans </a:t>
            </a:r>
            <a:r>
              <a:rPr lang="fr-FR" b="1" dirty="0" smtClean="0">
                <a:solidFill>
                  <a:srgbClr val="FF0000"/>
                </a:solidFill>
              </a:rPr>
              <a:t>leurs</a:t>
            </a:r>
            <a:r>
              <a:rPr lang="fr-FR" dirty="0" smtClean="0"/>
              <a:t> mains.</a:t>
            </a:r>
          </a:p>
          <a:p>
            <a:r>
              <a:rPr lang="fr-FR" dirty="0" smtClean="0"/>
              <a:t>V. Quand un de nos messagers aura une course extraordinaire à faire, l’homme montagne le transportera dans sa poche.</a:t>
            </a:r>
          </a:p>
          <a:p>
            <a:r>
              <a:rPr lang="fr-FR" dirty="0" smtClean="0"/>
              <a:t>VI. L’homme montagne aidera à la construction de nos bâtiments impériaux.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11268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612845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</a:t>
            </a:r>
            <a:r>
              <a:rPr lang="fr-FR" b="1" dirty="0" smtClean="0">
                <a:solidFill>
                  <a:srgbClr val="FF0000"/>
                </a:solidFill>
              </a:rPr>
              <a:t>Gulliver et Samuel,  les hommes montagnes</a:t>
            </a:r>
          </a:p>
          <a:p>
            <a:endParaRPr lang="fr-FR" dirty="0" smtClean="0"/>
          </a:p>
          <a:p>
            <a:r>
              <a:rPr lang="fr-FR" dirty="0" smtClean="0"/>
              <a:t>I. Les </a:t>
            </a:r>
            <a:r>
              <a:rPr lang="fr-FR" b="1" dirty="0" smtClean="0">
                <a:solidFill>
                  <a:srgbClr val="FF0000"/>
                </a:solidFill>
              </a:rPr>
              <a:t>deux</a:t>
            </a:r>
            <a:r>
              <a:rPr lang="fr-FR" dirty="0" smtClean="0"/>
              <a:t> homme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montagne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obéi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à nos ordres.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ne quitte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pas notre Empire sans notre permission.</a:t>
            </a:r>
          </a:p>
          <a:p>
            <a:r>
              <a:rPr lang="fr-FR" dirty="0" smtClean="0"/>
              <a:t>II.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ne viend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dans notre capitale qu’avec notre permission. Deux heures avant,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averti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les habitants pour qu’ils s’enferment chez eux.</a:t>
            </a:r>
          </a:p>
          <a:p>
            <a:r>
              <a:rPr lang="fr-FR" dirty="0" smtClean="0"/>
              <a:t>III. Le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homme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montagne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pour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circuler dans nos principaux grands chemins.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n’i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ni dans un pré ni dans un champ de blé.</a:t>
            </a:r>
          </a:p>
          <a:p>
            <a:r>
              <a:rPr lang="fr-FR" dirty="0" smtClean="0"/>
              <a:t>IV. En se promenant,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pense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à nos fidèles sujets, à leurs chevaux ou voitures,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ne les écrase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pas ; quand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ver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un de nos sujets,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ne le prend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pas dans </a:t>
            </a:r>
            <a:r>
              <a:rPr lang="fr-FR" b="1" dirty="0" smtClean="0">
                <a:solidFill>
                  <a:srgbClr val="FF0000"/>
                </a:solidFill>
              </a:rPr>
              <a:t>leurs</a:t>
            </a:r>
            <a:r>
              <a:rPr lang="fr-FR" dirty="0" smtClean="0"/>
              <a:t> mains.</a:t>
            </a:r>
          </a:p>
          <a:p>
            <a:r>
              <a:rPr lang="fr-FR" dirty="0" smtClean="0"/>
              <a:t>V. Quand un de nos messagers aura une course extraordinaire à faire, le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homme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montagne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le transporte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dans sa poche.</a:t>
            </a:r>
          </a:p>
          <a:p>
            <a:r>
              <a:rPr lang="fr-FR" dirty="0" smtClean="0"/>
              <a:t>VI. L’homme montagne aidera à la construction de nos bâtiments impériaux.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9211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612845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</a:t>
            </a:r>
            <a:r>
              <a:rPr lang="fr-FR" b="1" dirty="0" smtClean="0">
                <a:solidFill>
                  <a:srgbClr val="FF0000"/>
                </a:solidFill>
              </a:rPr>
              <a:t>Gulliver et Samuel,  les hommes montagnes</a:t>
            </a:r>
          </a:p>
          <a:p>
            <a:endParaRPr lang="fr-FR" dirty="0" smtClean="0"/>
          </a:p>
          <a:p>
            <a:r>
              <a:rPr lang="fr-FR" dirty="0" smtClean="0"/>
              <a:t>I. Les </a:t>
            </a:r>
            <a:r>
              <a:rPr lang="fr-FR" b="1" dirty="0" smtClean="0">
                <a:solidFill>
                  <a:srgbClr val="FF0000"/>
                </a:solidFill>
              </a:rPr>
              <a:t>deux</a:t>
            </a:r>
            <a:r>
              <a:rPr lang="fr-FR" dirty="0" smtClean="0"/>
              <a:t> homme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montagne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obéi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à nos ordres.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ne quitte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pas notre Empire sans notre permission.</a:t>
            </a:r>
          </a:p>
          <a:p>
            <a:r>
              <a:rPr lang="fr-FR" dirty="0" smtClean="0"/>
              <a:t>II.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ne viend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dans notre capitale qu’avec notre permission. Deux heures avant,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averti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les habitants pour qu’ils s’enferment chez eux.</a:t>
            </a:r>
          </a:p>
          <a:p>
            <a:r>
              <a:rPr lang="fr-FR" dirty="0" smtClean="0"/>
              <a:t>III. Le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homme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montagne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pour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circuler dans nos principaux grands chemins.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n’i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ni dans un pré ni dans un champ de blé.</a:t>
            </a:r>
          </a:p>
          <a:p>
            <a:r>
              <a:rPr lang="fr-FR" dirty="0" smtClean="0"/>
              <a:t>IV. En se promenant,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pense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à nos fidèles sujets, à leurs chevaux ou voitures,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ne les écrase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pas ; quand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ver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un de nos sujets,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ne le prend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pas dans </a:t>
            </a:r>
            <a:r>
              <a:rPr lang="fr-FR" b="1" dirty="0" smtClean="0">
                <a:solidFill>
                  <a:srgbClr val="FF0000"/>
                </a:solidFill>
              </a:rPr>
              <a:t>leurs</a:t>
            </a:r>
            <a:r>
              <a:rPr lang="fr-FR" dirty="0" smtClean="0"/>
              <a:t> mains.</a:t>
            </a:r>
          </a:p>
          <a:p>
            <a:r>
              <a:rPr lang="fr-FR" dirty="0" smtClean="0"/>
              <a:t>V. Quand un de nos messagers aura une course extraordinaire à faire, le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homme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montagne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le transporte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dans sa poche.</a:t>
            </a:r>
          </a:p>
          <a:p>
            <a:r>
              <a:rPr lang="fr-FR" dirty="0" smtClean="0"/>
              <a:t>VI. Le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homme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montagne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aide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à la construction de nos bâtiments impériaux.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6366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612845"/>
            <a:ext cx="84249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</a:t>
            </a:r>
            <a:r>
              <a:rPr lang="fr-FR" b="1" dirty="0" smtClean="0">
                <a:solidFill>
                  <a:srgbClr val="FF0000"/>
                </a:solidFill>
              </a:rPr>
              <a:t>Gulliver et Samuel,  les hommes montagnes</a:t>
            </a:r>
          </a:p>
          <a:p>
            <a:endParaRPr lang="fr-FR" dirty="0" smtClean="0"/>
          </a:p>
          <a:p>
            <a:r>
              <a:rPr lang="fr-FR" dirty="0" smtClean="0"/>
              <a:t>I. L’homme montagne obéira à nos ordres. Il ne quittera pas notre Empire sans notre permission.</a:t>
            </a:r>
          </a:p>
          <a:p>
            <a:r>
              <a:rPr lang="fr-FR" dirty="0" smtClean="0"/>
              <a:t>II. Il ne viendra dans notre capitale qu’avec notre permission. Deux heures avant, il avertira les habitants pour qu’ils s’enferment chez eux.</a:t>
            </a:r>
          </a:p>
          <a:p>
            <a:r>
              <a:rPr lang="fr-FR" dirty="0" smtClean="0"/>
              <a:t>III. L’homme montagne pourra circuler dans nos principaux grands chemins. Il n’ira ni dans un pré ni dans un champ de blé.</a:t>
            </a:r>
          </a:p>
          <a:p>
            <a:r>
              <a:rPr lang="fr-FR" dirty="0" smtClean="0"/>
              <a:t>IV. En se promenant, il pensera à nos fidèles sujets, à leurs chevaux ou voitures, il ne les écrasera pas ; quand il verra un de nos sujets, il ne le prendra pas dans ses mains.</a:t>
            </a:r>
          </a:p>
          <a:p>
            <a:r>
              <a:rPr lang="fr-FR" dirty="0" smtClean="0"/>
              <a:t>V. Quand un de nos messagers aura une course extraordinaire à faire, l’homme montagne le transportera dans sa poche.</a:t>
            </a:r>
          </a:p>
          <a:p>
            <a:r>
              <a:rPr lang="fr-FR" dirty="0" smtClean="0"/>
              <a:t>VI. L’homme montagne aidera à la construction de nos bâtiments impériaux.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8577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612845"/>
            <a:ext cx="84249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</a:t>
            </a:r>
            <a:r>
              <a:rPr lang="fr-FR" b="1" dirty="0" smtClean="0">
                <a:solidFill>
                  <a:srgbClr val="FF0000"/>
                </a:solidFill>
              </a:rPr>
              <a:t>Gulliver et Samuel,  les hommes montagnes</a:t>
            </a:r>
          </a:p>
          <a:p>
            <a:endParaRPr lang="fr-FR" dirty="0" smtClean="0"/>
          </a:p>
          <a:p>
            <a:r>
              <a:rPr lang="fr-FR" dirty="0" smtClean="0"/>
              <a:t>I. Les </a:t>
            </a:r>
            <a:r>
              <a:rPr lang="fr-FR" b="1" dirty="0" smtClean="0">
                <a:solidFill>
                  <a:srgbClr val="FF0000"/>
                </a:solidFill>
              </a:rPr>
              <a:t>deux</a:t>
            </a:r>
            <a:r>
              <a:rPr lang="fr-FR" dirty="0" smtClean="0"/>
              <a:t> homme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montagne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obéi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à nos ordres. Il ne quittera pas notre Empire sans notre permission.</a:t>
            </a:r>
          </a:p>
          <a:p>
            <a:r>
              <a:rPr lang="fr-FR" dirty="0" smtClean="0"/>
              <a:t>II. Il ne viendra dans notre capitale qu’avec notre permission. Deux heures avant, il avertira les habitants pour qu’ils s’enferment chez eux.</a:t>
            </a:r>
          </a:p>
          <a:p>
            <a:r>
              <a:rPr lang="fr-FR" dirty="0" smtClean="0"/>
              <a:t>III. L’homme montagne pourra circuler dans nos principaux grands chemins. Il n’ira ni dans un pré ni dans un champ de blé.</a:t>
            </a:r>
          </a:p>
          <a:p>
            <a:r>
              <a:rPr lang="fr-FR" dirty="0" smtClean="0"/>
              <a:t>IV. En se promenant, il pensera à nos fidèles sujets, à leurs chevaux ou voitures, il ne les écrasera pas ; quand il verra un de nos sujets, il ne le prendra pas dans ses mains.</a:t>
            </a:r>
          </a:p>
          <a:p>
            <a:r>
              <a:rPr lang="fr-FR" dirty="0" smtClean="0"/>
              <a:t>V. Quand un de nos messagers aura une course extraordinaire à faire, l’homme montagne le transportera dans sa poche.</a:t>
            </a:r>
          </a:p>
          <a:p>
            <a:r>
              <a:rPr lang="fr-FR" dirty="0" smtClean="0"/>
              <a:t>VI. L’homme montagne aidera à la construction de nos bâtiments impériaux.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29724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612845"/>
            <a:ext cx="84249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</a:t>
            </a:r>
            <a:r>
              <a:rPr lang="fr-FR" b="1" dirty="0" smtClean="0">
                <a:solidFill>
                  <a:srgbClr val="FF0000"/>
                </a:solidFill>
              </a:rPr>
              <a:t>Gulliver et Samuel,  les hommes montagnes</a:t>
            </a:r>
          </a:p>
          <a:p>
            <a:endParaRPr lang="fr-FR" dirty="0" smtClean="0"/>
          </a:p>
          <a:p>
            <a:r>
              <a:rPr lang="fr-FR" dirty="0" smtClean="0"/>
              <a:t>I. Les </a:t>
            </a:r>
            <a:r>
              <a:rPr lang="fr-FR" b="1" dirty="0" smtClean="0">
                <a:solidFill>
                  <a:srgbClr val="FF0000"/>
                </a:solidFill>
              </a:rPr>
              <a:t>deux</a:t>
            </a:r>
            <a:r>
              <a:rPr lang="fr-FR" dirty="0" smtClean="0"/>
              <a:t> homme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montagne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obéi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à nos ordres.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ne quitte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pas notre Empire sans notre permission.</a:t>
            </a:r>
          </a:p>
          <a:p>
            <a:r>
              <a:rPr lang="fr-FR" dirty="0" smtClean="0"/>
              <a:t>II. Il ne viendra dans notre capitale qu’avec notre permission. Deux heures avant, il avertira les habitants pour qu’ils s’enferment chez eux.</a:t>
            </a:r>
          </a:p>
          <a:p>
            <a:r>
              <a:rPr lang="fr-FR" dirty="0" smtClean="0"/>
              <a:t>III. L’homme montagne pourra circuler dans nos principaux grands chemins. Il n’ira ni dans un pré ni dans un champ de blé.</a:t>
            </a:r>
          </a:p>
          <a:p>
            <a:r>
              <a:rPr lang="fr-FR" dirty="0" smtClean="0"/>
              <a:t>IV. En se promenant, il pensera à nos fidèles sujets, à leurs chevaux ou voitures, il ne les écrasera pas ; quand il verra un de nos sujets, il ne le prendra pas dans ses mains.</a:t>
            </a:r>
          </a:p>
          <a:p>
            <a:r>
              <a:rPr lang="fr-FR" dirty="0" smtClean="0"/>
              <a:t>V. Quand un de nos messagers aura une course extraordinaire à faire, l’homme montagne le transportera dans sa poche.</a:t>
            </a:r>
          </a:p>
          <a:p>
            <a:r>
              <a:rPr lang="fr-FR" dirty="0" smtClean="0"/>
              <a:t>VI. L’homme montagne aidera à la construction de nos bâtiments impériaux.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99836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612845"/>
            <a:ext cx="84249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</a:t>
            </a:r>
            <a:r>
              <a:rPr lang="fr-FR" b="1" dirty="0" smtClean="0">
                <a:solidFill>
                  <a:srgbClr val="FF0000"/>
                </a:solidFill>
              </a:rPr>
              <a:t>Gulliver et Samuel,  les hommes montagnes</a:t>
            </a:r>
          </a:p>
          <a:p>
            <a:endParaRPr lang="fr-FR" dirty="0" smtClean="0"/>
          </a:p>
          <a:p>
            <a:r>
              <a:rPr lang="fr-FR" dirty="0" smtClean="0"/>
              <a:t>I. Les </a:t>
            </a:r>
            <a:r>
              <a:rPr lang="fr-FR" b="1" dirty="0" smtClean="0">
                <a:solidFill>
                  <a:srgbClr val="FF0000"/>
                </a:solidFill>
              </a:rPr>
              <a:t>deux</a:t>
            </a:r>
            <a:r>
              <a:rPr lang="fr-FR" dirty="0" smtClean="0"/>
              <a:t> homme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montagne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obéi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à nos ordres.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ne quitte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pas notre Empire sans notre permission.</a:t>
            </a:r>
          </a:p>
          <a:p>
            <a:r>
              <a:rPr lang="fr-FR" dirty="0" smtClean="0"/>
              <a:t>II.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ne viend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dans notre capitale qu’avec notre permission. Deux heures avant, il avertira les habitants pour qu’ils s’enferment chez eux.</a:t>
            </a:r>
          </a:p>
          <a:p>
            <a:r>
              <a:rPr lang="fr-FR" dirty="0" smtClean="0"/>
              <a:t>III. L’homme montagne pourra circuler dans nos principaux grands chemins. Il n’ira ni dans un pré ni dans un champ de blé.</a:t>
            </a:r>
          </a:p>
          <a:p>
            <a:r>
              <a:rPr lang="fr-FR" dirty="0" smtClean="0"/>
              <a:t>IV. En se promenant, il pensera à nos fidèles sujets, à leurs chevaux ou voitures, il ne les écrasera pas ; quand il verra un de nos sujets, il ne le prendra pas dans ses mains.</a:t>
            </a:r>
          </a:p>
          <a:p>
            <a:r>
              <a:rPr lang="fr-FR" dirty="0" smtClean="0"/>
              <a:t>V. Quand un de nos messagers aura une course extraordinaire à faire, l’homme montagne le transportera dans sa poche.</a:t>
            </a:r>
          </a:p>
          <a:p>
            <a:r>
              <a:rPr lang="fr-FR" dirty="0" smtClean="0"/>
              <a:t>VI. L’homme montagne aidera à la construction de nos bâtiments impériaux.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2725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612845"/>
            <a:ext cx="84249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</a:t>
            </a:r>
            <a:r>
              <a:rPr lang="fr-FR" b="1" dirty="0" smtClean="0">
                <a:solidFill>
                  <a:srgbClr val="FF0000"/>
                </a:solidFill>
              </a:rPr>
              <a:t>Gulliver et Samuel,  les hommes montagnes</a:t>
            </a:r>
          </a:p>
          <a:p>
            <a:endParaRPr lang="fr-FR" dirty="0" smtClean="0"/>
          </a:p>
          <a:p>
            <a:r>
              <a:rPr lang="fr-FR" dirty="0" smtClean="0"/>
              <a:t>I. Les </a:t>
            </a:r>
            <a:r>
              <a:rPr lang="fr-FR" b="1" dirty="0" smtClean="0">
                <a:solidFill>
                  <a:srgbClr val="FF0000"/>
                </a:solidFill>
              </a:rPr>
              <a:t>deux</a:t>
            </a:r>
            <a:r>
              <a:rPr lang="fr-FR" dirty="0" smtClean="0"/>
              <a:t> homme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montagne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obéi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à nos ordres.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ne quitte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pas notre Empire sans notre permission.</a:t>
            </a:r>
          </a:p>
          <a:p>
            <a:r>
              <a:rPr lang="fr-FR" dirty="0" smtClean="0"/>
              <a:t>II.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ne viend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dans notre capitale qu’avec notre permission. Deux heures avant,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averti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les habitants pour qu’ils s’enferment chez eux.</a:t>
            </a:r>
          </a:p>
          <a:p>
            <a:r>
              <a:rPr lang="fr-FR" dirty="0" smtClean="0"/>
              <a:t>III. L’homme montagne pourra circuler dans nos principaux grands chemins. Il n’ira ni dans un pré ni dans un champ de blé.</a:t>
            </a:r>
          </a:p>
          <a:p>
            <a:r>
              <a:rPr lang="fr-FR" dirty="0" smtClean="0"/>
              <a:t>IV. En se promenant, il pensera à nos fidèles sujets, à leurs chevaux ou voitures, il ne les écrasera pas ; quand il verra un de nos sujets, il ne le prendra pas dans ses mains.</a:t>
            </a:r>
          </a:p>
          <a:p>
            <a:r>
              <a:rPr lang="fr-FR" dirty="0" smtClean="0"/>
              <a:t>V. Quand un de nos messagers aura une course extraordinaire à faire, l’homme montagne le transportera dans sa poche.</a:t>
            </a:r>
          </a:p>
          <a:p>
            <a:r>
              <a:rPr lang="fr-FR" dirty="0" smtClean="0"/>
              <a:t>VI. L’homme montagne aidera à la construction de nos bâtiments impériaux.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5641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612845"/>
            <a:ext cx="84249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</a:t>
            </a:r>
            <a:r>
              <a:rPr lang="fr-FR" b="1" dirty="0" smtClean="0">
                <a:solidFill>
                  <a:srgbClr val="FF0000"/>
                </a:solidFill>
              </a:rPr>
              <a:t>Gulliver et Samuel,  les hommes montagnes</a:t>
            </a:r>
          </a:p>
          <a:p>
            <a:endParaRPr lang="fr-FR" dirty="0" smtClean="0"/>
          </a:p>
          <a:p>
            <a:r>
              <a:rPr lang="fr-FR" dirty="0" smtClean="0"/>
              <a:t>I. Les </a:t>
            </a:r>
            <a:r>
              <a:rPr lang="fr-FR" b="1" dirty="0" smtClean="0">
                <a:solidFill>
                  <a:srgbClr val="FF0000"/>
                </a:solidFill>
              </a:rPr>
              <a:t>deux</a:t>
            </a:r>
            <a:r>
              <a:rPr lang="fr-FR" dirty="0" smtClean="0"/>
              <a:t> homme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montagne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obéi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à nos ordres.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ne quitte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pas notre Empire sans notre permission.</a:t>
            </a:r>
          </a:p>
          <a:p>
            <a:r>
              <a:rPr lang="fr-FR" dirty="0" smtClean="0"/>
              <a:t>II.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ne viend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dans notre capitale qu’avec notre permission. Deux heures avant,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averti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les habitants pour qu’ils s’enferment chez eux.</a:t>
            </a:r>
          </a:p>
          <a:p>
            <a:r>
              <a:rPr lang="fr-FR" dirty="0" smtClean="0"/>
              <a:t>III. Le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homme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montagne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pour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circuler dans nos principaux grands chemins. Il n’ira ni dans un pré ni dans un champ de blé.</a:t>
            </a:r>
          </a:p>
          <a:p>
            <a:r>
              <a:rPr lang="fr-FR" dirty="0" smtClean="0"/>
              <a:t>IV. En se promenant, il pensera à nos fidèles sujets, à leurs chevaux ou voitures, il ne les écrasera pas ; quand il verra un de nos sujets, il ne le prendra pas dans ses mains.</a:t>
            </a:r>
          </a:p>
          <a:p>
            <a:r>
              <a:rPr lang="fr-FR" dirty="0" smtClean="0"/>
              <a:t>V. Quand un de nos messagers aura une course extraordinaire à faire, l’homme montagne le transportera dans sa poche.</a:t>
            </a:r>
          </a:p>
          <a:p>
            <a:r>
              <a:rPr lang="fr-FR" dirty="0" smtClean="0"/>
              <a:t>VI. L’homme montagne aidera à la construction de nos bâtiments impériaux.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4748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612845"/>
            <a:ext cx="84249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</a:t>
            </a:r>
            <a:r>
              <a:rPr lang="fr-FR" b="1" dirty="0" smtClean="0">
                <a:solidFill>
                  <a:srgbClr val="FF0000"/>
                </a:solidFill>
              </a:rPr>
              <a:t>Gulliver et Samuel,  les hommes montagnes</a:t>
            </a:r>
          </a:p>
          <a:p>
            <a:endParaRPr lang="fr-FR" dirty="0" smtClean="0"/>
          </a:p>
          <a:p>
            <a:r>
              <a:rPr lang="fr-FR" dirty="0" smtClean="0"/>
              <a:t>I. Les </a:t>
            </a:r>
            <a:r>
              <a:rPr lang="fr-FR" b="1" dirty="0" smtClean="0">
                <a:solidFill>
                  <a:srgbClr val="FF0000"/>
                </a:solidFill>
              </a:rPr>
              <a:t>deux</a:t>
            </a:r>
            <a:r>
              <a:rPr lang="fr-FR" dirty="0" smtClean="0"/>
              <a:t> homme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montagne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obéi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à nos ordres.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ne quitte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pas notre Empire sans notre permission.</a:t>
            </a:r>
          </a:p>
          <a:p>
            <a:r>
              <a:rPr lang="fr-FR" dirty="0" smtClean="0"/>
              <a:t>II.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ne viend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dans notre capitale qu’avec notre permission. Deux heures avant,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averti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les habitants pour qu’ils s’enferment chez eux.</a:t>
            </a:r>
          </a:p>
          <a:p>
            <a:r>
              <a:rPr lang="fr-FR" dirty="0" smtClean="0"/>
              <a:t>III. Le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homme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montagne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pour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circuler dans nos principaux grands chemins.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n’i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ni dans un pré ni dans un champ de blé.</a:t>
            </a:r>
          </a:p>
          <a:p>
            <a:r>
              <a:rPr lang="fr-FR" dirty="0" smtClean="0"/>
              <a:t>IV. En se promenant, il pensera à nos fidèles sujets, à leurs chevaux ou voitures, il ne les écrasera pas ; quand il verra un de nos sujets, il ne le prendra pas dans ses mains.</a:t>
            </a:r>
          </a:p>
          <a:p>
            <a:r>
              <a:rPr lang="fr-FR" dirty="0" smtClean="0"/>
              <a:t>V. Quand un de nos messagers aura une course extraordinaire à faire, l’homme montagne le transportera dans sa poche.</a:t>
            </a:r>
          </a:p>
          <a:p>
            <a:r>
              <a:rPr lang="fr-FR" dirty="0" smtClean="0"/>
              <a:t>VI. L’homme montagne aidera à la construction de nos bâtiments impériaux.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4365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612845"/>
            <a:ext cx="84249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Les droits de </a:t>
            </a:r>
            <a:r>
              <a:rPr lang="fr-FR" b="1" dirty="0" smtClean="0">
                <a:solidFill>
                  <a:srgbClr val="FF0000"/>
                </a:solidFill>
              </a:rPr>
              <a:t>Gulliver et Samuel,  les hommes montagnes</a:t>
            </a:r>
          </a:p>
          <a:p>
            <a:endParaRPr lang="fr-FR" dirty="0" smtClean="0"/>
          </a:p>
          <a:p>
            <a:r>
              <a:rPr lang="fr-FR" dirty="0" smtClean="0"/>
              <a:t>I. Les </a:t>
            </a:r>
            <a:r>
              <a:rPr lang="fr-FR" b="1" dirty="0" smtClean="0">
                <a:solidFill>
                  <a:srgbClr val="FF0000"/>
                </a:solidFill>
              </a:rPr>
              <a:t>deux</a:t>
            </a:r>
            <a:r>
              <a:rPr lang="fr-FR" dirty="0" smtClean="0"/>
              <a:t> homme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montagne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obéi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à nos ordres.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ne quitte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pas notre Empire sans notre permission.</a:t>
            </a:r>
          </a:p>
          <a:p>
            <a:r>
              <a:rPr lang="fr-FR" dirty="0" smtClean="0"/>
              <a:t>II.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ne viend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dans notre capitale qu’avec notre permission. Deux heures avant, il</a:t>
            </a:r>
            <a:r>
              <a:rPr lang="fr-FR" b="1" dirty="0" smtClean="0">
                <a:solidFill>
                  <a:srgbClr val="FF0000"/>
                </a:solidFill>
              </a:rPr>
              <a:t>s </a:t>
            </a:r>
            <a:r>
              <a:rPr lang="fr-FR" dirty="0" smtClean="0"/>
              <a:t>averti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les habitants pour qu’ils s’enferment chez eux.</a:t>
            </a:r>
          </a:p>
          <a:p>
            <a:r>
              <a:rPr lang="fr-FR" dirty="0" smtClean="0"/>
              <a:t>III. Le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homme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montagne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pour</a:t>
            </a:r>
            <a:r>
              <a:rPr lang="fr-FR" b="1" dirty="0" smtClean="0">
                <a:solidFill>
                  <a:srgbClr val="FF0000"/>
                </a:solidFill>
              </a:rPr>
              <a:t>ront </a:t>
            </a:r>
            <a:r>
              <a:rPr lang="fr-FR" dirty="0" smtClean="0"/>
              <a:t>circuler dans nos principaux grands chemins.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n’i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ni dans un pré ni dans un champ de blé.</a:t>
            </a:r>
          </a:p>
          <a:p>
            <a:r>
              <a:rPr lang="fr-FR" dirty="0" smtClean="0"/>
              <a:t>IV. En se promenant, il</a:t>
            </a:r>
            <a:r>
              <a:rPr lang="fr-FR" b="1" dirty="0" smtClean="0">
                <a:solidFill>
                  <a:srgbClr val="FF0000"/>
                </a:solidFill>
              </a:rPr>
              <a:t>s</a:t>
            </a:r>
            <a:r>
              <a:rPr lang="fr-FR" dirty="0" smtClean="0"/>
              <a:t> pense</a:t>
            </a:r>
            <a:r>
              <a:rPr lang="fr-FR" b="1" dirty="0" smtClean="0">
                <a:solidFill>
                  <a:srgbClr val="FF0000"/>
                </a:solidFill>
              </a:rPr>
              <a:t>ront</a:t>
            </a:r>
            <a:r>
              <a:rPr lang="fr-FR" dirty="0" smtClean="0"/>
              <a:t> à nos fidèles sujets, à leurs chevaux ou voitures, il ne les écrasera pas ; quand il verra un de nos sujets, il ne le prendra pas dans ses mains.</a:t>
            </a:r>
          </a:p>
          <a:p>
            <a:r>
              <a:rPr lang="fr-FR" dirty="0" smtClean="0"/>
              <a:t>V. Quand un de nos messagers aura une course extraordinaire à faire, l’homme montagne le transportera dans sa poche.</a:t>
            </a:r>
          </a:p>
          <a:p>
            <a:r>
              <a:rPr lang="fr-FR" dirty="0" smtClean="0"/>
              <a:t>VI. L’homme montagne aidera à la construction de nos bâtiments impériaux.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68724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2230</Words>
  <Application>Microsoft Office PowerPoint</Application>
  <PresentationFormat>Affichage à l'écran (4:3)</PresentationFormat>
  <Paragraphs>112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</dc:creator>
  <cp:lastModifiedBy>julie</cp:lastModifiedBy>
  <cp:revision>1</cp:revision>
  <dcterms:created xsi:type="dcterms:W3CDTF">2018-05-01T12:04:52Z</dcterms:created>
  <dcterms:modified xsi:type="dcterms:W3CDTF">2018-05-01T12:13:24Z</dcterms:modified>
</cp:coreProperties>
</file>