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773636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724375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867981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84773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290692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817239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349797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150038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841034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783485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352850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925759-5AD0-437F-8F77-9499B3A6C999}" type="datetimeFigureOut">
              <a:rPr lang="fr-FR" smtClean="0"/>
              <a:t>25/03/2018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55BB47-3ABF-46BD-B34A-2010852948E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642543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81933" y="548680"/>
            <a:ext cx="8280920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/>
              <a:t>Violette a accompagné sa grand-mère dans un endroit que cette dernière aimait beaucoup. Elles ont marché vers une falaise sur un petit sentier plutôt raide. La fillette portait le sac avec le piquenique. Là-haut, quelle vue magnifique ! La rivière serpentait tranquillement parmi les champs, les collines ondulaient doucement.</a:t>
            </a:r>
          </a:p>
          <a:p>
            <a:r>
              <a:rPr lang="fr-FR" sz="2000" dirty="0"/>
              <a:t>Après le piquenique, elles ont fait la sieste dans l’herbe haute. Puis elles ont pris un autre chemin pour redescendre et, soudain, elles ont croisé un troupeau de vaches.</a:t>
            </a:r>
          </a:p>
          <a:p>
            <a:r>
              <a:rPr lang="fr-FR" sz="2000" dirty="0"/>
              <a:t>« N’aie pas peur, a dit Grand-mère. Reste bien derrière moi. »</a:t>
            </a:r>
          </a:p>
          <a:p>
            <a:r>
              <a:rPr lang="fr-FR" sz="2000" dirty="0"/>
              <a:t>Avec son bâton, elle a poussé calmement les bêtes sur le côté. Alors, les deux promeneuses sont passées sur le bord du chemin. Grand-mère lui a appris à reconnaître les différents oiseaux et leurs chants, elle lui a expliqué la vie des insectes. Après le repas, le soir, elles sont allées dans la cour et elles sont restées un long moment à contempler le ciel. Grand-mère lui a parlé du système solaire, des différentes constellations, de toutes ces choses qui, à l’école, lui paraissaient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10208730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croisent 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149422228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</a:t>
            </a:r>
            <a:r>
              <a:rPr lang="fr-FR" sz="2000" b="1" dirty="0" smtClean="0">
                <a:solidFill>
                  <a:srgbClr val="FF0000"/>
                </a:solidFill>
              </a:rPr>
              <a:t>ont croisé </a:t>
            </a:r>
            <a:r>
              <a:rPr lang="fr-FR" sz="2000" dirty="0"/>
              <a:t>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390179453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</a:t>
            </a:r>
            <a:r>
              <a:rPr lang="fr-FR" sz="2000" b="1" dirty="0" smtClean="0">
                <a:solidFill>
                  <a:srgbClr val="FF0000"/>
                </a:solidFill>
              </a:rPr>
              <a:t>ont croisé </a:t>
            </a:r>
            <a:r>
              <a:rPr lang="fr-FR" sz="2000" dirty="0"/>
              <a:t>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</a:t>
            </a:r>
            <a:r>
              <a:rPr lang="fr-FR" sz="2000" b="1" dirty="0" smtClean="0">
                <a:solidFill>
                  <a:srgbClr val="FF0000"/>
                </a:solidFill>
              </a:rPr>
              <a:t>a poussé </a:t>
            </a:r>
            <a:r>
              <a:rPr lang="fr-FR" sz="2000" dirty="0"/>
              <a:t>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236580421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</a:t>
            </a:r>
            <a:r>
              <a:rPr lang="fr-FR" sz="2000" b="1" dirty="0" smtClean="0">
                <a:solidFill>
                  <a:srgbClr val="FF0000"/>
                </a:solidFill>
              </a:rPr>
              <a:t>ont croisé </a:t>
            </a:r>
            <a:r>
              <a:rPr lang="fr-FR" sz="2000" dirty="0"/>
              <a:t>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</a:t>
            </a:r>
            <a:r>
              <a:rPr lang="fr-FR" sz="2000" b="1" dirty="0" smtClean="0">
                <a:solidFill>
                  <a:srgbClr val="FF0000"/>
                </a:solidFill>
              </a:rPr>
              <a:t>a poussé </a:t>
            </a:r>
            <a:r>
              <a:rPr lang="fr-FR" sz="2000" dirty="0"/>
              <a:t>calmement les bêtes sur le côté. Alors, les deux promeneuses </a:t>
            </a:r>
            <a:r>
              <a:rPr lang="fr-FR" sz="2000" b="1" dirty="0" smtClean="0">
                <a:solidFill>
                  <a:srgbClr val="FF0000"/>
                </a:solidFill>
              </a:rPr>
              <a:t>sont passées </a:t>
            </a:r>
            <a:r>
              <a:rPr lang="fr-FR" sz="2000" dirty="0"/>
              <a:t>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175493901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</a:t>
            </a:r>
            <a:r>
              <a:rPr lang="fr-FR" sz="2000" b="1" dirty="0" smtClean="0">
                <a:solidFill>
                  <a:srgbClr val="FF0000"/>
                </a:solidFill>
              </a:rPr>
              <a:t>ont croisé </a:t>
            </a:r>
            <a:r>
              <a:rPr lang="fr-FR" sz="2000" dirty="0"/>
              <a:t>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</a:t>
            </a:r>
            <a:r>
              <a:rPr lang="fr-FR" sz="2000" b="1" dirty="0" smtClean="0">
                <a:solidFill>
                  <a:srgbClr val="FF0000"/>
                </a:solidFill>
              </a:rPr>
              <a:t>a poussé </a:t>
            </a:r>
            <a:r>
              <a:rPr lang="fr-FR" sz="2000" dirty="0"/>
              <a:t>calmement les bêtes sur le côté. Alors, les deux promeneuses </a:t>
            </a:r>
            <a:r>
              <a:rPr lang="fr-FR" sz="2000" b="1" dirty="0" smtClean="0">
                <a:solidFill>
                  <a:srgbClr val="FF0000"/>
                </a:solidFill>
              </a:rPr>
              <a:t>sont passées </a:t>
            </a:r>
            <a:r>
              <a:rPr lang="fr-FR" sz="2000" dirty="0"/>
              <a:t>sur le bord du chemin. Grand-mère lui </a:t>
            </a:r>
            <a:r>
              <a:rPr lang="fr-FR" sz="2000" b="1" dirty="0" smtClean="0">
                <a:solidFill>
                  <a:srgbClr val="FF0000"/>
                </a:solidFill>
              </a:rPr>
              <a:t>a appris </a:t>
            </a:r>
            <a:r>
              <a:rPr lang="fr-FR" sz="2000" dirty="0"/>
              <a:t>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400412542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</a:t>
            </a:r>
            <a:r>
              <a:rPr lang="fr-FR" sz="2000" b="1" dirty="0" smtClean="0">
                <a:solidFill>
                  <a:srgbClr val="FF0000"/>
                </a:solidFill>
              </a:rPr>
              <a:t>ont croisé </a:t>
            </a:r>
            <a:r>
              <a:rPr lang="fr-FR" sz="2000" dirty="0"/>
              <a:t>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</a:t>
            </a:r>
            <a:r>
              <a:rPr lang="fr-FR" sz="2000" b="1" dirty="0" smtClean="0">
                <a:solidFill>
                  <a:srgbClr val="FF0000"/>
                </a:solidFill>
              </a:rPr>
              <a:t>a poussé </a:t>
            </a:r>
            <a:r>
              <a:rPr lang="fr-FR" sz="2000" dirty="0"/>
              <a:t>calmement les bêtes sur le côté. Alors, les deux promeneuses </a:t>
            </a:r>
            <a:r>
              <a:rPr lang="fr-FR" sz="2000" b="1" dirty="0" smtClean="0">
                <a:solidFill>
                  <a:srgbClr val="FF0000"/>
                </a:solidFill>
              </a:rPr>
              <a:t>sont passées </a:t>
            </a:r>
            <a:r>
              <a:rPr lang="fr-FR" sz="2000" dirty="0"/>
              <a:t>sur le bord du chemin. Grand-mère lui </a:t>
            </a:r>
            <a:r>
              <a:rPr lang="fr-FR" sz="2000" b="1" dirty="0" smtClean="0">
                <a:solidFill>
                  <a:srgbClr val="FF0000"/>
                </a:solidFill>
              </a:rPr>
              <a:t>a appris </a:t>
            </a:r>
            <a:r>
              <a:rPr lang="fr-FR" sz="2000" dirty="0"/>
              <a:t>à reconnaître les différents oiseaux et leurs chants, elle lui </a:t>
            </a:r>
            <a:r>
              <a:rPr lang="fr-FR" sz="2000" b="1" dirty="0" smtClean="0">
                <a:solidFill>
                  <a:srgbClr val="FF0000"/>
                </a:solidFill>
              </a:rPr>
              <a:t>a expliqué </a:t>
            </a:r>
            <a:r>
              <a:rPr lang="fr-FR" sz="2000" dirty="0"/>
              <a:t>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182461702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</a:t>
            </a:r>
            <a:r>
              <a:rPr lang="fr-FR" sz="2000" b="1" dirty="0" smtClean="0">
                <a:solidFill>
                  <a:srgbClr val="FF0000"/>
                </a:solidFill>
              </a:rPr>
              <a:t>ont croisé </a:t>
            </a:r>
            <a:r>
              <a:rPr lang="fr-FR" sz="2000" dirty="0"/>
              <a:t>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</a:t>
            </a:r>
            <a:r>
              <a:rPr lang="fr-FR" sz="2000" b="1" dirty="0" smtClean="0">
                <a:solidFill>
                  <a:srgbClr val="FF0000"/>
                </a:solidFill>
              </a:rPr>
              <a:t>a poussé </a:t>
            </a:r>
            <a:r>
              <a:rPr lang="fr-FR" sz="2000" dirty="0"/>
              <a:t>calmement les bêtes sur le côté. Alors, les deux promeneuses </a:t>
            </a:r>
            <a:r>
              <a:rPr lang="fr-FR" sz="2000" b="1" dirty="0" smtClean="0">
                <a:solidFill>
                  <a:srgbClr val="FF0000"/>
                </a:solidFill>
              </a:rPr>
              <a:t>sont passées </a:t>
            </a:r>
            <a:r>
              <a:rPr lang="fr-FR" sz="2000" dirty="0"/>
              <a:t>sur le bord du chemin. Grand-mère lui </a:t>
            </a:r>
            <a:r>
              <a:rPr lang="fr-FR" sz="2000" b="1" dirty="0" smtClean="0">
                <a:solidFill>
                  <a:srgbClr val="FF0000"/>
                </a:solidFill>
              </a:rPr>
              <a:t>a appris </a:t>
            </a:r>
            <a:r>
              <a:rPr lang="fr-FR" sz="2000" dirty="0"/>
              <a:t>à reconnaître les différents oiseaux et leurs chants, elle lui </a:t>
            </a:r>
            <a:r>
              <a:rPr lang="fr-FR" sz="2000" b="1" dirty="0" smtClean="0">
                <a:solidFill>
                  <a:srgbClr val="FF0000"/>
                </a:solidFill>
              </a:rPr>
              <a:t>a expliqué </a:t>
            </a:r>
            <a:r>
              <a:rPr lang="fr-FR" sz="2000" dirty="0"/>
              <a:t>la vie des insectes.</a:t>
            </a:r>
          </a:p>
          <a:p>
            <a:r>
              <a:rPr lang="fr-FR" sz="2000" dirty="0"/>
              <a:t>Après le repas, le soir, elles </a:t>
            </a:r>
            <a:r>
              <a:rPr lang="fr-FR" sz="2000" b="1" dirty="0" smtClean="0">
                <a:solidFill>
                  <a:srgbClr val="FF0000"/>
                </a:solidFill>
              </a:rPr>
              <a:t>sont allées </a:t>
            </a:r>
            <a:r>
              <a:rPr lang="fr-FR" sz="2000" dirty="0" smtClean="0"/>
              <a:t>dans </a:t>
            </a:r>
            <a:r>
              <a:rPr lang="fr-FR" sz="2000" dirty="0"/>
              <a:t>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341447547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</a:t>
            </a:r>
            <a:r>
              <a:rPr lang="fr-FR" sz="2000" b="1" dirty="0" smtClean="0">
                <a:solidFill>
                  <a:srgbClr val="FF0000"/>
                </a:solidFill>
              </a:rPr>
              <a:t>ont croisé </a:t>
            </a:r>
            <a:r>
              <a:rPr lang="fr-FR" sz="2000" dirty="0"/>
              <a:t>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</a:t>
            </a:r>
            <a:r>
              <a:rPr lang="fr-FR" sz="2000" b="1" dirty="0" smtClean="0">
                <a:solidFill>
                  <a:srgbClr val="FF0000"/>
                </a:solidFill>
              </a:rPr>
              <a:t>a poussé </a:t>
            </a:r>
            <a:r>
              <a:rPr lang="fr-FR" sz="2000" dirty="0"/>
              <a:t>calmement les bêtes sur le côté. Alors, les deux promeneuses </a:t>
            </a:r>
            <a:r>
              <a:rPr lang="fr-FR" sz="2000" b="1" dirty="0" smtClean="0">
                <a:solidFill>
                  <a:srgbClr val="FF0000"/>
                </a:solidFill>
              </a:rPr>
              <a:t>sont passées </a:t>
            </a:r>
            <a:r>
              <a:rPr lang="fr-FR" sz="2000" dirty="0"/>
              <a:t>sur le bord du chemin. Grand-mère lui </a:t>
            </a:r>
            <a:r>
              <a:rPr lang="fr-FR" sz="2000" b="1" dirty="0" smtClean="0">
                <a:solidFill>
                  <a:srgbClr val="FF0000"/>
                </a:solidFill>
              </a:rPr>
              <a:t>a appris </a:t>
            </a:r>
            <a:r>
              <a:rPr lang="fr-FR" sz="2000" dirty="0"/>
              <a:t>à reconnaître les différents oiseaux et leurs chants, elle lui </a:t>
            </a:r>
            <a:r>
              <a:rPr lang="fr-FR" sz="2000" b="1" dirty="0" smtClean="0">
                <a:solidFill>
                  <a:srgbClr val="FF0000"/>
                </a:solidFill>
              </a:rPr>
              <a:t>a expliqué </a:t>
            </a:r>
            <a:r>
              <a:rPr lang="fr-FR" sz="2000" dirty="0"/>
              <a:t>la vie des insectes.</a:t>
            </a:r>
          </a:p>
          <a:p>
            <a:r>
              <a:rPr lang="fr-FR" sz="2000" dirty="0"/>
              <a:t>Après le repas, le soir, elles </a:t>
            </a:r>
            <a:r>
              <a:rPr lang="fr-FR" sz="2000" b="1" dirty="0" smtClean="0">
                <a:solidFill>
                  <a:srgbClr val="FF0000"/>
                </a:solidFill>
              </a:rPr>
              <a:t>sont allées </a:t>
            </a:r>
            <a:r>
              <a:rPr lang="fr-FR" sz="2000" dirty="0" smtClean="0"/>
              <a:t>dans </a:t>
            </a:r>
            <a:r>
              <a:rPr lang="fr-FR" sz="2000" dirty="0"/>
              <a:t>la cour et </a:t>
            </a:r>
            <a:r>
              <a:rPr lang="fr-FR" sz="2000" dirty="0" smtClean="0"/>
              <a:t>elles </a:t>
            </a:r>
            <a:r>
              <a:rPr lang="fr-FR" sz="2000" b="1" dirty="0" smtClean="0">
                <a:solidFill>
                  <a:srgbClr val="FF0000"/>
                </a:solidFill>
              </a:rPr>
              <a:t>sont restées </a:t>
            </a:r>
            <a:r>
              <a:rPr lang="fr-FR" sz="2000" dirty="0"/>
              <a:t>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421719374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</a:t>
            </a:r>
            <a:r>
              <a:rPr lang="fr-FR" sz="2000" b="1" dirty="0" smtClean="0">
                <a:solidFill>
                  <a:srgbClr val="FF0000"/>
                </a:solidFill>
              </a:rPr>
              <a:t>ont croisé </a:t>
            </a:r>
            <a:r>
              <a:rPr lang="fr-FR" sz="2000" dirty="0"/>
              <a:t>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</a:t>
            </a:r>
            <a:r>
              <a:rPr lang="fr-FR" sz="2000" b="1" dirty="0" smtClean="0">
                <a:solidFill>
                  <a:srgbClr val="FF0000"/>
                </a:solidFill>
              </a:rPr>
              <a:t>a poussé </a:t>
            </a:r>
            <a:r>
              <a:rPr lang="fr-FR" sz="2000" dirty="0"/>
              <a:t>calmement les bêtes sur le côté. Alors, les deux promeneuses </a:t>
            </a:r>
            <a:r>
              <a:rPr lang="fr-FR" sz="2000" b="1" dirty="0" smtClean="0">
                <a:solidFill>
                  <a:srgbClr val="FF0000"/>
                </a:solidFill>
              </a:rPr>
              <a:t>sont passées </a:t>
            </a:r>
            <a:r>
              <a:rPr lang="fr-FR" sz="2000" dirty="0"/>
              <a:t>sur le bord du chemin. Grand-mère lui </a:t>
            </a:r>
            <a:r>
              <a:rPr lang="fr-FR" sz="2000" b="1" dirty="0" smtClean="0">
                <a:solidFill>
                  <a:srgbClr val="FF0000"/>
                </a:solidFill>
              </a:rPr>
              <a:t>a appris </a:t>
            </a:r>
            <a:r>
              <a:rPr lang="fr-FR" sz="2000" dirty="0"/>
              <a:t>à reconnaître les différents oiseaux et leurs chants, elle lui </a:t>
            </a:r>
            <a:r>
              <a:rPr lang="fr-FR" sz="2000" b="1" dirty="0" smtClean="0">
                <a:solidFill>
                  <a:srgbClr val="FF0000"/>
                </a:solidFill>
              </a:rPr>
              <a:t>a expliqué </a:t>
            </a:r>
            <a:r>
              <a:rPr lang="fr-FR" sz="2000" dirty="0"/>
              <a:t>la vie des insectes.</a:t>
            </a:r>
          </a:p>
          <a:p>
            <a:r>
              <a:rPr lang="fr-FR" sz="2000" dirty="0"/>
              <a:t>Après le repas, le soir, elles </a:t>
            </a:r>
            <a:r>
              <a:rPr lang="fr-FR" sz="2000" b="1" dirty="0" smtClean="0">
                <a:solidFill>
                  <a:srgbClr val="FF0000"/>
                </a:solidFill>
              </a:rPr>
              <a:t>sont allées </a:t>
            </a:r>
            <a:r>
              <a:rPr lang="fr-FR" sz="2000" dirty="0" smtClean="0"/>
              <a:t>dans </a:t>
            </a:r>
            <a:r>
              <a:rPr lang="fr-FR" sz="2000" dirty="0"/>
              <a:t>la cour et </a:t>
            </a:r>
            <a:r>
              <a:rPr lang="fr-FR" sz="2000" dirty="0" smtClean="0"/>
              <a:t>elles </a:t>
            </a:r>
            <a:r>
              <a:rPr lang="fr-FR" sz="2000" b="1" dirty="0" smtClean="0">
                <a:solidFill>
                  <a:srgbClr val="FF0000"/>
                </a:solidFill>
              </a:rPr>
              <a:t>sont restées </a:t>
            </a:r>
            <a:r>
              <a:rPr lang="fr-FR" sz="2000" dirty="0"/>
              <a:t>un long moment à contempler le ciel. Grand-mère lui </a:t>
            </a:r>
            <a:r>
              <a:rPr lang="fr-FR" sz="2000" b="1" dirty="0" smtClean="0">
                <a:solidFill>
                  <a:srgbClr val="FF0000"/>
                </a:solidFill>
              </a:rPr>
              <a:t>a parlé </a:t>
            </a:r>
            <a:r>
              <a:rPr lang="fr-FR" sz="2000" dirty="0"/>
              <a:t>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319655863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</a:t>
            </a:r>
            <a:r>
              <a:rPr lang="fr-FR" sz="2000" b="1" dirty="0" smtClean="0">
                <a:solidFill>
                  <a:srgbClr val="FF0000"/>
                </a:solidFill>
              </a:rPr>
              <a:t>ont pris </a:t>
            </a:r>
            <a:r>
              <a:rPr lang="fr-FR" sz="2000" dirty="0"/>
              <a:t>un autre chemin pour redescendre. Soudain, elles </a:t>
            </a:r>
            <a:r>
              <a:rPr lang="fr-FR" sz="2000" b="1" dirty="0" smtClean="0">
                <a:solidFill>
                  <a:srgbClr val="FF0000"/>
                </a:solidFill>
              </a:rPr>
              <a:t>ont croisé </a:t>
            </a:r>
            <a:r>
              <a:rPr lang="fr-FR" sz="2000" dirty="0"/>
              <a:t>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</a:t>
            </a:r>
            <a:r>
              <a:rPr lang="fr-FR" sz="2000" b="1" dirty="0" smtClean="0">
                <a:solidFill>
                  <a:srgbClr val="FF0000"/>
                </a:solidFill>
              </a:rPr>
              <a:t>a poussé </a:t>
            </a:r>
            <a:r>
              <a:rPr lang="fr-FR" sz="2000" dirty="0"/>
              <a:t>calmement les bêtes sur le côté. Alors, les deux promeneuses </a:t>
            </a:r>
            <a:r>
              <a:rPr lang="fr-FR" sz="2000" b="1" dirty="0" smtClean="0">
                <a:solidFill>
                  <a:srgbClr val="FF0000"/>
                </a:solidFill>
              </a:rPr>
              <a:t>sont passées </a:t>
            </a:r>
            <a:r>
              <a:rPr lang="fr-FR" sz="2000" dirty="0"/>
              <a:t>sur le bord du chemin. Grand-mère lui </a:t>
            </a:r>
            <a:r>
              <a:rPr lang="fr-FR" sz="2000" b="1" dirty="0" smtClean="0">
                <a:solidFill>
                  <a:srgbClr val="FF0000"/>
                </a:solidFill>
              </a:rPr>
              <a:t>a appris </a:t>
            </a:r>
            <a:r>
              <a:rPr lang="fr-FR" sz="2000" dirty="0"/>
              <a:t>à reconnaître les différents oiseaux et leurs chants, elle lui </a:t>
            </a:r>
            <a:r>
              <a:rPr lang="fr-FR" sz="2000" b="1" dirty="0" smtClean="0">
                <a:solidFill>
                  <a:srgbClr val="FF0000"/>
                </a:solidFill>
              </a:rPr>
              <a:t>a expliqué </a:t>
            </a:r>
            <a:r>
              <a:rPr lang="fr-FR" sz="2000" dirty="0"/>
              <a:t>la vie des insectes.</a:t>
            </a:r>
          </a:p>
          <a:p>
            <a:r>
              <a:rPr lang="fr-FR" sz="2000" dirty="0"/>
              <a:t>Après le repas, le soir, elles </a:t>
            </a:r>
            <a:r>
              <a:rPr lang="fr-FR" sz="2000" b="1" dirty="0" smtClean="0">
                <a:solidFill>
                  <a:srgbClr val="FF0000"/>
                </a:solidFill>
              </a:rPr>
              <a:t>sont allées </a:t>
            </a:r>
            <a:r>
              <a:rPr lang="fr-FR" sz="2000" dirty="0" smtClean="0"/>
              <a:t>dans </a:t>
            </a:r>
            <a:r>
              <a:rPr lang="fr-FR" sz="2000" dirty="0"/>
              <a:t>la cour et </a:t>
            </a:r>
            <a:r>
              <a:rPr lang="fr-FR" sz="2000" dirty="0" smtClean="0"/>
              <a:t>elles </a:t>
            </a:r>
            <a:r>
              <a:rPr lang="fr-FR" sz="2000" b="1" dirty="0" smtClean="0">
                <a:solidFill>
                  <a:srgbClr val="FF0000"/>
                </a:solidFill>
              </a:rPr>
              <a:t>sont restées </a:t>
            </a:r>
            <a:r>
              <a:rPr lang="fr-FR" sz="2000" dirty="0"/>
              <a:t>un long moment à contempler le ciel. Grand-mère lui </a:t>
            </a:r>
            <a:r>
              <a:rPr lang="fr-FR" sz="2000" b="1" dirty="0" smtClean="0">
                <a:solidFill>
                  <a:srgbClr val="FF0000"/>
                </a:solidFill>
              </a:rPr>
              <a:t>a parlé </a:t>
            </a:r>
            <a:r>
              <a:rPr lang="fr-FR" sz="2000" dirty="0"/>
              <a:t>du système solaire, des différentes constellations, de toutes ces choses qui, à l’école, lui </a:t>
            </a:r>
            <a:r>
              <a:rPr lang="fr-FR" sz="2000" b="1" dirty="0" smtClean="0">
                <a:solidFill>
                  <a:srgbClr val="00B050"/>
                </a:solidFill>
              </a:rPr>
              <a:t>paraissaient</a:t>
            </a:r>
            <a:r>
              <a:rPr lang="fr-FR" sz="2000" dirty="0" smtClean="0"/>
              <a:t> </a:t>
            </a:r>
            <a:r>
              <a:rPr lang="fr-FR" sz="2000" dirty="0"/>
              <a:t>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10900361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accompagne sa grand-mère dans un endroit que cette dernière aime beaucoup. Elles marchent vers une falaise sur un petit sentier plutôt raide. La fillette porte le sac avec le piquenique. Là-haut, quelle vue magnifique ! La rivière serpente tranquillement parmi les champs, les collines ondulent doucement.</a:t>
            </a:r>
          </a:p>
          <a:p>
            <a:r>
              <a:rPr lang="fr-FR" sz="2000" dirty="0"/>
              <a:t>Après le piquenique, elles font la sieste dans l’herbe haute. Puis elles prennent un autre chemin pour redescendre. Soudain, elles croisent 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38968020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aime beaucoup. Elles marchent vers une falaise sur un petit sentier plutôt raide. La fillette porte le sac avec le piquenique. Là-haut, quelle vue magnifique ! La rivière serpente tranquillement parmi les champs, les collines ondulent doucement.</a:t>
            </a:r>
          </a:p>
          <a:p>
            <a:r>
              <a:rPr lang="fr-FR" sz="2000" dirty="0"/>
              <a:t>Après le piquenique, elles font la sieste dans l’herbe haute. Puis elles prennent un autre chemin pour redescendre. Soudain, elles croisent 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24655711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marchent vers une falaise sur un petit sentier plutôt raide. La fillette porte le sac avec le piquenique. Là-haut, quelle vue magnifique ! La rivière serpente tranquillement parmi les champs, les collines ondulent doucement.</a:t>
            </a:r>
          </a:p>
          <a:p>
            <a:r>
              <a:rPr lang="fr-FR" sz="2000" dirty="0"/>
              <a:t>Après le piquenique, elles font la sieste dans l’herbe haute. Puis elles prennent un autre chemin pour redescendre. Soudain, elles croisent 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33143732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porte le sac avec le piquenique. Là-haut, quelle vue magnifique ! La rivière serpente tranquillement parmi les champs, les collines ondulent doucement.</a:t>
            </a:r>
          </a:p>
          <a:p>
            <a:r>
              <a:rPr lang="fr-FR" sz="2000" dirty="0"/>
              <a:t>Après le piquenique, elles font la sieste dans l’herbe haute. Puis elles prennent un autre chemin pour redescendre. Soudain, elles croisent 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12098632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serpente tranquillement parmi les champs, les collines ondulent doucement.</a:t>
            </a:r>
          </a:p>
          <a:p>
            <a:r>
              <a:rPr lang="fr-FR" sz="2000" dirty="0"/>
              <a:t>Après le piquenique, elles font la sieste dans l’herbe haute. Puis elles prennent un autre chemin pour redescendre. Soudain, elles croisent 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385181466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ondulent doucement.</a:t>
            </a:r>
          </a:p>
          <a:p>
            <a:r>
              <a:rPr lang="fr-FR" sz="2000" dirty="0"/>
              <a:t>Après le piquenique, elles font la sieste dans l’herbe haute. Puis elles prennent un autre chemin pour redescendre. Soudain, elles croisent 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331846674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font la sieste dans l’herbe haute. Puis elles prennent un autre chemin pour redescendre. Soudain, elles croisent 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16375884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44174" y="404664"/>
            <a:ext cx="8352928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b="1" dirty="0"/>
              <a:t>Les Vacances de Violette (suite)</a:t>
            </a:r>
            <a:endParaRPr lang="fr-FR" sz="2000" dirty="0"/>
          </a:p>
          <a:p>
            <a:r>
              <a:rPr lang="fr-FR" sz="2000" dirty="0"/>
              <a:t>Violette </a:t>
            </a:r>
            <a:r>
              <a:rPr lang="fr-FR" sz="2000" b="1" dirty="0" smtClean="0">
                <a:solidFill>
                  <a:srgbClr val="FF0000"/>
                </a:solidFill>
              </a:rPr>
              <a:t>a accompagné </a:t>
            </a:r>
            <a:r>
              <a:rPr lang="fr-FR" sz="2000" dirty="0"/>
              <a:t>sa grand-mère dans un endroit que cette dernière </a:t>
            </a:r>
            <a:r>
              <a:rPr lang="fr-FR" sz="2000" b="1" dirty="0" smtClean="0">
                <a:solidFill>
                  <a:srgbClr val="00B050"/>
                </a:solidFill>
              </a:rPr>
              <a:t>aimait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beaucoup. Elles </a:t>
            </a:r>
            <a:r>
              <a:rPr lang="fr-FR" sz="2000" b="1" dirty="0" smtClean="0">
                <a:solidFill>
                  <a:srgbClr val="FF0000"/>
                </a:solidFill>
              </a:rPr>
              <a:t>ont marché </a:t>
            </a:r>
            <a:r>
              <a:rPr lang="fr-FR" sz="2000" dirty="0"/>
              <a:t>vers une falaise sur un petit sentier plutôt raide. La fillette </a:t>
            </a:r>
            <a:r>
              <a:rPr lang="fr-FR" sz="2000" b="1" dirty="0" smtClean="0">
                <a:solidFill>
                  <a:srgbClr val="00B050"/>
                </a:solidFill>
              </a:rPr>
              <a:t>portait</a:t>
            </a:r>
            <a:r>
              <a:rPr lang="fr-FR" sz="2000" dirty="0" smtClean="0">
                <a:solidFill>
                  <a:srgbClr val="00B050"/>
                </a:solidFill>
              </a:rPr>
              <a:t> </a:t>
            </a:r>
            <a:r>
              <a:rPr lang="fr-FR" sz="2000" dirty="0"/>
              <a:t>le sac avec le piquenique. Là-haut, quelle vue magnifique ! La rivière </a:t>
            </a:r>
            <a:r>
              <a:rPr lang="fr-FR" sz="2000" b="1" dirty="0" smtClean="0">
                <a:solidFill>
                  <a:srgbClr val="00B050"/>
                </a:solidFill>
              </a:rPr>
              <a:t>serpentait</a:t>
            </a:r>
            <a:r>
              <a:rPr lang="fr-FR" sz="2000" dirty="0" smtClean="0"/>
              <a:t> </a:t>
            </a:r>
            <a:r>
              <a:rPr lang="fr-FR" sz="2000" dirty="0"/>
              <a:t>tranquillement parmi les champs, les collines </a:t>
            </a:r>
            <a:r>
              <a:rPr lang="fr-FR" sz="2000" b="1" dirty="0" smtClean="0">
                <a:solidFill>
                  <a:srgbClr val="00B050"/>
                </a:solidFill>
              </a:rPr>
              <a:t>ondulaient</a:t>
            </a:r>
            <a:r>
              <a:rPr lang="fr-FR" sz="2000" dirty="0" smtClean="0"/>
              <a:t> </a:t>
            </a:r>
            <a:r>
              <a:rPr lang="fr-FR" sz="2000" dirty="0"/>
              <a:t>doucement.</a:t>
            </a:r>
          </a:p>
          <a:p>
            <a:r>
              <a:rPr lang="fr-FR" sz="2000" dirty="0"/>
              <a:t>Après le piquenique, elles </a:t>
            </a:r>
            <a:r>
              <a:rPr lang="fr-FR" sz="2000" b="1" dirty="0" smtClean="0">
                <a:solidFill>
                  <a:srgbClr val="FF0000"/>
                </a:solidFill>
              </a:rPr>
              <a:t>ont fait </a:t>
            </a:r>
            <a:r>
              <a:rPr lang="fr-FR" sz="2000" dirty="0" smtClean="0"/>
              <a:t>la </a:t>
            </a:r>
            <a:r>
              <a:rPr lang="fr-FR" sz="2000" dirty="0"/>
              <a:t>sieste dans l’herbe haute. Puis elles prennent un autre chemin pour redescendre. Soudain, elles croisent un troupeau de vaches.</a:t>
            </a:r>
          </a:p>
          <a:p>
            <a:r>
              <a:rPr lang="fr-FR" sz="2000" dirty="0"/>
              <a:t>« N’aie pas peur, dit Grand-mère. Reste bien derrière moi. »</a:t>
            </a:r>
          </a:p>
          <a:p>
            <a:r>
              <a:rPr lang="fr-FR" sz="2000" dirty="0"/>
              <a:t>Avec son bâton, elle pousse calmement les bêtes sur le côté. Alors, les deux promeneuses passent sur le bord du chemin. Grand-mère lui apprend à reconnaître les différents oiseaux et leurs chants, elle lui explique la vie des insectes.</a:t>
            </a:r>
          </a:p>
          <a:p>
            <a:r>
              <a:rPr lang="fr-FR" sz="2000" dirty="0"/>
              <a:t>Après le repas, le soir, elles vont dans la cour et elles restent un long moment à contempler le ciel. Grand-mère lui parle du système solaire, des différentes constellations, de toutes ces choses qui, à l’école, lui paraissent si éloignées de la vie. </a:t>
            </a:r>
          </a:p>
        </p:txBody>
      </p:sp>
    </p:spTree>
    <p:extLst>
      <p:ext uri="{BB962C8B-B14F-4D97-AF65-F5344CB8AC3E}">
        <p14:creationId xmlns:p14="http://schemas.microsoft.com/office/powerpoint/2010/main" val="106632551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3904</Words>
  <Application>Microsoft Office PowerPoint</Application>
  <PresentationFormat>Affichage à l'écran (4:3)</PresentationFormat>
  <Paragraphs>112</Paragraphs>
  <Slides>19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19</vt:i4>
      </vt:variant>
    </vt:vector>
  </HeadingPairs>
  <TitlesOfParts>
    <vt:vector size="20" baseType="lpstr"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julie</dc:creator>
  <cp:lastModifiedBy>julie</cp:lastModifiedBy>
  <cp:revision>2</cp:revision>
  <dcterms:created xsi:type="dcterms:W3CDTF">2018-03-25T10:15:04Z</dcterms:created>
  <dcterms:modified xsi:type="dcterms:W3CDTF">2018-03-25T10:27:32Z</dcterms:modified>
</cp:coreProperties>
</file>

<file path=docProps/thumbnail.jpeg>
</file>