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019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37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0405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67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223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654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79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3219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032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290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545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530AC-7266-473B-9B57-41DC7F865403}" type="datetimeFigureOut">
              <a:rPr lang="fr-FR" smtClean="0"/>
              <a:t>15/04/2018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50D95-577F-4CBB-9DFD-89738ACE8A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836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ordonne 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fait aller ses bras mais il laisse ses genoux marcher sur le sable.</a:t>
            </a:r>
          </a:p>
          <a:p>
            <a:r>
              <a:rPr lang="fr-FR" dirty="0" smtClean="0"/>
              <a:t>« Nage ! répète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l’appelle 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5486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17389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3076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2309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839477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6282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Maintenant il ne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0023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Maintenant il ne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plus sortir. Il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27135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Maintenant il ne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plus sortir. Il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encore profiter de son bain. Il </a:t>
            </a:r>
            <a:r>
              <a:rPr lang="fr-FR" b="1" dirty="0" smtClean="0">
                <a:solidFill>
                  <a:srgbClr val="00B050"/>
                </a:solidFill>
              </a:rPr>
              <a:t>n’avait</a:t>
            </a:r>
            <a:r>
              <a:rPr lang="fr-FR" dirty="0" smtClean="0"/>
              <a:t>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05775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</a:t>
            </a:r>
            <a:r>
              <a:rPr lang="fr-FR" b="1" dirty="0" smtClean="0">
                <a:solidFill>
                  <a:srgbClr val="FF0000"/>
                </a:solidFill>
              </a:rPr>
              <a:t>piqua</a:t>
            </a:r>
            <a:r>
              <a:rPr lang="fr-FR" dirty="0" smtClean="0"/>
              <a:t> une tête et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</a:t>
            </a:r>
            <a:r>
              <a:rPr lang="fr-FR" b="1" dirty="0" smtClean="0">
                <a:solidFill>
                  <a:srgbClr val="FF0000"/>
                </a:solidFill>
              </a:rPr>
              <a:t>murmura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– Sortez, </a:t>
            </a:r>
            <a:r>
              <a:rPr lang="fr-FR" b="1" dirty="0" smtClean="0">
                <a:solidFill>
                  <a:srgbClr val="FF0000"/>
                </a:solidFill>
              </a:rPr>
              <a:t>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</a:t>
            </a:r>
            <a:r>
              <a:rPr lang="fr-FR" b="1" dirty="0" smtClean="0">
                <a:solidFill>
                  <a:srgbClr val="FF0000"/>
                </a:solidFill>
              </a:rPr>
              <a:t>dit</a:t>
            </a:r>
            <a:r>
              <a:rPr lang="fr-FR" dirty="0" smtClean="0"/>
              <a:t> Poil de Carotte.</a:t>
            </a:r>
          </a:p>
          <a:p>
            <a:r>
              <a:rPr lang="fr-FR" dirty="0" smtClean="0"/>
              <a:t>Maintenant il ne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plus sortir. Il </a:t>
            </a:r>
            <a:r>
              <a:rPr lang="fr-FR" b="1" dirty="0" smtClean="0">
                <a:solidFill>
                  <a:srgbClr val="00B050"/>
                </a:solidFill>
              </a:rPr>
              <a:t>voulait</a:t>
            </a:r>
            <a:r>
              <a:rPr lang="fr-FR" dirty="0" smtClean="0"/>
              <a:t> encore profiter de son bain. Il </a:t>
            </a:r>
            <a:r>
              <a:rPr lang="fr-FR" b="1" dirty="0" smtClean="0">
                <a:solidFill>
                  <a:srgbClr val="00B050"/>
                </a:solidFill>
              </a:rPr>
              <a:t>n’avait</a:t>
            </a:r>
            <a:r>
              <a:rPr lang="fr-FR" dirty="0" smtClean="0"/>
              <a:t> plus peur de l’eau froide.</a:t>
            </a:r>
          </a:p>
          <a:p>
            <a:r>
              <a:rPr lang="fr-FR" dirty="0" smtClean="0"/>
              <a:t>« Dépêche-toi de sortir », </a:t>
            </a:r>
            <a:r>
              <a:rPr lang="fr-FR" b="1" dirty="0" smtClean="0">
                <a:solidFill>
                  <a:srgbClr val="FF0000"/>
                </a:solidFill>
              </a:rPr>
              <a:t>s’écria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14996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fait aller ses bras mais il laisse ses genoux marcher sur le sable.</a:t>
            </a:r>
          </a:p>
          <a:p>
            <a:r>
              <a:rPr lang="fr-FR" dirty="0" smtClean="0"/>
              <a:t>« Nage ! répète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l’appelle 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2622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laisse ses genoux marcher sur le sable.</a:t>
            </a:r>
          </a:p>
          <a:p>
            <a:r>
              <a:rPr lang="fr-FR" dirty="0" smtClean="0"/>
              <a:t>« Nage ! répète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l’appelle 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449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répète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l’appelle 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1705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l’appelle 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5616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répond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526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s’accroupit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37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grimpe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804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6884" y="188640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Le bain (suite)</a:t>
            </a:r>
          </a:p>
          <a:p>
            <a:endParaRPr lang="fr-FR" dirty="0" smtClean="0"/>
          </a:p>
          <a:p>
            <a:r>
              <a:rPr lang="fr-FR" dirty="0" smtClean="0"/>
              <a:t>« Maintenant, nage ! » lui </a:t>
            </a:r>
            <a:r>
              <a:rPr lang="fr-FR" b="1" dirty="0" smtClean="0">
                <a:solidFill>
                  <a:srgbClr val="FF0000"/>
                </a:solidFill>
              </a:rPr>
              <a:t>ordonna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monsieur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Alors Poil de Carotte </a:t>
            </a:r>
            <a:r>
              <a:rPr lang="fr-FR" b="1" dirty="0" smtClean="0">
                <a:solidFill>
                  <a:srgbClr val="FF0000"/>
                </a:solidFill>
              </a:rPr>
              <a:t>fit</a:t>
            </a:r>
            <a:r>
              <a:rPr lang="fr-FR" dirty="0" smtClean="0"/>
              <a:t> aller ses bras mais il </a:t>
            </a:r>
            <a:r>
              <a:rPr lang="fr-FR" b="1" dirty="0" smtClean="0">
                <a:solidFill>
                  <a:srgbClr val="FF0000"/>
                </a:solidFill>
              </a:rPr>
              <a:t>laissa</a:t>
            </a:r>
            <a:r>
              <a:rPr lang="fr-FR" dirty="0" smtClean="0"/>
              <a:t> ses genoux marcher sur le sable.</a:t>
            </a:r>
          </a:p>
          <a:p>
            <a:r>
              <a:rPr lang="fr-FR" dirty="0" smtClean="0"/>
              <a:t>« Nage ! </a:t>
            </a:r>
            <a:r>
              <a:rPr lang="fr-FR" b="1" dirty="0" smtClean="0">
                <a:solidFill>
                  <a:srgbClr val="FF0000"/>
                </a:solidFill>
              </a:rPr>
              <a:t>répéta</a:t>
            </a:r>
            <a:r>
              <a:rPr lang="fr-FR" dirty="0" smtClean="0"/>
              <a:t> M. </a:t>
            </a:r>
            <a:r>
              <a:rPr lang="fr-FR" dirty="0" err="1" smtClean="0"/>
              <a:t>Lepic</a:t>
            </a:r>
            <a:r>
              <a:rPr lang="fr-FR" dirty="0" smtClean="0"/>
              <a:t>. N’agite pas tes poings fermés. Remue tes jambes qui ne font rien. »</a:t>
            </a:r>
          </a:p>
          <a:p>
            <a:r>
              <a:rPr lang="fr-FR" dirty="0" smtClean="0"/>
              <a:t>À ce moment-là, grand frère Félix </a:t>
            </a:r>
            <a:r>
              <a:rPr lang="fr-FR" b="1" dirty="0" smtClean="0">
                <a:solidFill>
                  <a:srgbClr val="FF0000"/>
                </a:solidFill>
              </a:rPr>
              <a:t>l’</a:t>
            </a:r>
            <a:r>
              <a:rPr lang="fr-FR" b="1" dirty="0" err="1" smtClean="0">
                <a:solidFill>
                  <a:srgbClr val="FF0000"/>
                </a:solidFill>
              </a:rPr>
              <a:t>appella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:</a:t>
            </a:r>
          </a:p>
          <a:p>
            <a:r>
              <a:rPr lang="fr-FR" dirty="0" smtClean="0"/>
              <a:t>« Poil de Carotte, viens ici. Il y a plus d’eau ! Je perds pied, j’enfonce. Regarde donc. Tiens : tu me vois.</a:t>
            </a:r>
          </a:p>
          <a:p>
            <a:r>
              <a:rPr lang="fr-FR" dirty="0" smtClean="0"/>
              <a:t>Attention : tu ne me vois plus. À présent, mets-toi là vers le grand saule. Ne bouge pas. Je parie de te rejoindre en dix brassées.</a:t>
            </a:r>
          </a:p>
          <a:p>
            <a:r>
              <a:rPr lang="fr-FR" dirty="0" smtClean="0"/>
              <a:t>– Je compte », </a:t>
            </a:r>
            <a:r>
              <a:rPr lang="fr-FR" b="1" dirty="0" smtClean="0">
                <a:solidFill>
                  <a:srgbClr val="FF0000"/>
                </a:solidFill>
              </a:rPr>
              <a:t>répondit</a:t>
            </a:r>
            <a:r>
              <a:rPr lang="fr-FR" dirty="0" smtClean="0"/>
              <a:t> Poil de Carotte en grelotant, les épaules hors de l’eau, immobile comme une vraie borne.</a:t>
            </a:r>
          </a:p>
          <a:p>
            <a:r>
              <a:rPr lang="fr-FR" dirty="0" smtClean="0"/>
              <a:t>De nouveau, il </a:t>
            </a:r>
            <a:r>
              <a:rPr lang="fr-FR" b="1" dirty="0" smtClean="0">
                <a:solidFill>
                  <a:srgbClr val="FF0000"/>
                </a:solidFill>
              </a:rPr>
              <a:t>s’accroupit</a:t>
            </a:r>
            <a:r>
              <a:rPr lang="fr-FR" dirty="0" smtClean="0"/>
              <a:t> pour nager. Mais grand frère Félix </a:t>
            </a:r>
            <a:r>
              <a:rPr lang="fr-FR" b="1" dirty="0" smtClean="0">
                <a:solidFill>
                  <a:srgbClr val="FF0000"/>
                </a:solidFill>
              </a:rPr>
              <a:t>grimpa</a:t>
            </a:r>
            <a:r>
              <a:rPr lang="fr-FR" dirty="0" smtClean="0"/>
              <a:t> sur son dos, pique une tête et dit :</a:t>
            </a:r>
          </a:p>
          <a:p>
            <a:r>
              <a:rPr lang="fr-FR" dirty="0" smtClean="0"/>
              <a:t>« À ton tour, grimpe sur le mien.</a:t>
            </a:r>
          </a:p>
          <a:p>
            <a:r>
              <a:rPr lang="fr-FR" dirty="0" smtClean="0"/>
              <a:t>– Laisse-moi tranquille, murmure Poil de Carotte.</a:t>
            </a:r>
          </a:p>
          <a:p>
            <a:r>
              <a:rPr lang="fr-FR" dirty="0" smtClean="0"/>
              <a:t>– Sortez, 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</a:p>
          <a:p>
            <a:r>
              <a:rPr lang="fr-FR" dirty="0" smtClean="0"/>
              <a:t>– Déjà ! » dit Poil de Carotte.</a:t>
            </a:r>
          </a:p>
          <a:p>
            <a:r>
              <a:rPr lang="fr-FR" dirty="0" smtClean="0"/>
              <a:t>Maintenant il ne veut plus sortir. Il veut encore profiter de son bain. Il n’a plus peur de l’eau froide.</a:t>
            </a:r>
          </a:p>
          <a:p>
            <a:r>
              <a:rPr lang="fr-FR" dirty="0" smtClean="0"/>
              <a:t>« Dépêche-toi de sortir », s’écrie M. </a:t>
            </a:r>
            <a:r>
              <a:rPr lang="fr-FR" dirty="0" err="1" smtClean="0"/>
              <a:t>Lepic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51234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4338</Words>
  <Application>Microsoft Office PowerPoint</Application>
  <PresentationFormat>Affichage à l'écran (4:3)</PresentationFormat>
  <Paragraphs>288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1</cp:revision>
  <dcterms:created xsi:type="dcterms:W3CDTF">2018-04-15T05:45:14Z</dcterms:created>
  <dcterms:modified xsi:type="dcterms:W3CDTF">2018-04-15T05:52:11Z</dcterms:modified>
</cp:coreProperties>
</file>