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Lst>
  <p:sldSz cx="9144000" cy="6858000" type="screen4x3"/>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9" d="100"/>
          <a:sy n="69" d="100"/>
        </p:scale>
        <p:origin x="-1416" y="-9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5"/>
            <a:ext cx="7772400" cy="1470025"/>
          </a:xfrm>
        </p:spPr>
        <p:txBody>
          <a:bodyPr/>
          <a:lstStyle/>
          <a:p>
            <a:r>
              <a:rPr lang="fr-FR" smtClean="0"/>
              <a:t>Modifiez le style du titre</a:t>
            </a:r>
            <a:endParaRPr lang="fr-FR"/>
          </a:p>
        </p:txBody>
      </p:sp>
      <p:sp>
        <p:nvSpPr>
          <p:cNvPr id="3" name="Sous-titr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smtClean="0"/>
              <a:t>Modifiez le style des sous-titres du masque</a:t>
            </a:r>
            <a:endParaRPr lang="fr-FR"/>
          </a:p>
        </p:txBody>
      </p:sp>
      <p:sp>
        <p:nvSpPr>
          <p:cNvPr id="4" name="Espace réservé de la date 3"/>
          <p:cNvSpPr>
            <a:spLocks noGrp="1"/>
          </p:cNvSpPr>
          <p:nvPr>
            <p:ph type="dt" sz="half" idx="10"/>
          </p:nvPr>
        </p:nvSpPr>
        <p:spPr/>
        <p:txBody>
          <a:bodyPr/>
          <a:lstStyle/>
          <a:p>
            <a:fld id="{3628EA2D-7889-479F-8FF7-3C002D7CB8E3}" type="datetimeFigureOut">
              <a:rPr lang="fr-FR" smtClean="0"/>
              <a:t>15/10/2017</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3F0847B9-67C7-4760-A417-5E40706C324E}" type="slidenum">
              <a:rPr lang="fr-FR" smtClean="0"/>
              <a:t>‹N°›</a:t>
            </a:fld>
            <a:endParaRPr lang="fr-FR"/>
          </a:p>
        </p:txBody>
      </p:sp>
    </p:spTree>
    <p:extLst>
      <p:ext uri="{BB962C8B-B14F-4D97-AF65-F5344CB8AC3E}">
        <p14:creationId xmlns:p14="http://schemas.microsoft.com/office/powerpoint/2010/main" val="190960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texte vertical 2"/>
          <p:cNvSpPr>
            <a:spLocks noGrp="1"/>
          </p:cNvSpPr>
          <p:nvPr>
            <p:ph type="body" orient="vert" idx="1"/>
          </p:nvPr>
        </p:nvSpPr>
        <p:spPr/>
        <p:txBody>
          <a:bodyPr vert="eaVe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3628EA2D-7889-479F-8FF7-3C002D7CB8E3}" type="datetimeFigureOut">
              <a:rPr lang="fr-FR" smtClean="0"/>
              <a:t>15/10/2017</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3F0847B9-67C7-4760-A417-5E40706C324E}" type="slidenum">
              <a:rPr lang="fr-FR" smtClean="0"/>
              <a:t>‹N°›</a:t>
            </a:fld>
            <a:endParaRPr lang="fr-FR"/>
          </a:p>
        </p:txBody>
      </p:sp>
    </p:spTree>
    <p:extLst>
      <p:ext uri="{BB962C8B-B14F-4D97-AF65-F5344CB8AC3E}">
        <p14:creationId xmlns:p14="http://schemas.microsoft.com/office/powerpoint/2010/main" val="83655671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p:spPr>
        <p:txBody>
          <a:bodyPr vert="eaVert"/>
          <a:lstStyle/>
          <a:p>
            <a:r>
              <a:rPr lang="fr-FR" smtClean="0"/>
              <a:t>Modifiez le style du titre</a:t>
            </a:r>
            <a:endParaRPr lang="fr-FR"/>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3628EA2D-7889-479F-8FF7-3C002D7CB8E3}" type="datetimeFigureOut">
              <a:rPr lang="fr-FR" smtClean="0"/>
              <a:t>15/10/2017</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3F0847B9-67C7-4760-A417-5E40706C324E}" type="slidenum">
              <a:rPr lang="fr-FR" smtClean="0"/>
              <a:t>‹N°›</a:t>
            </a:fld>
            <a:endParaRPr lang="fr-FR"/>
          </a:p>
        </p:txBody>
      </p:sp>
    </p:spTree>
    <p:extLst>
      <p:ext uri="{BB962C8B-B14F-4D97-AF65-F5344CB8AC3E}">
        <p14:creationId xmlns:p14="http://schemas.microsoft.com/office/powerpoint/2010/main" val="374640654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contenu 2"/>
          <p:cNvSpPr>
            <a:spLocks noGrp="1"/>
          </p:cNvSpPr>
          <p:nvPr>
            <p:ph idx="1"/>
          </p:nvPr>
        </p:nvSpPr>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3628EA2D-7889-479F-8FF7-3C002D7CB8E3}" type="datetimeFigureOut">
              <a:rPr lang="fr-FR" smtClean="0"/>
              <a:t>15/10/2017</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3F0847B9-67C7-4760-A417-5E40706C324E}" type="slidenum">
              <a:rPr lang="fr-FR" smtClean="0"/>
              <a:t>‹N°›</a:t>
            </a:fld>
            <a:endParaRPr lang="fr-FR"/>
          </a:p>
        </p:txBody>
      </p:sp>
    </p:spTree>
    <p:extLst>
      <p:ext uri="{BB962C8B-B14F-4D97-AF65-F5344CB8AC3E}">
        <p14:creationId xmlns:p14="http://schemas.microsoft.com/office/powerpoint/2010/main" val="13788606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FR" smtClean="0"/>
              <a:t>Modifiez le style du titre</a:t>
            </a:r>
            <a:endParaRPr lang="fr-FR"/>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Modifiez les styles du texte du masque</a:t>
            </a:r>
          </a:p>
        </p:txBody>
      </p:sp>
      <p:sp>
        <p:nvSpPr>
          <p:cNvPr id="4" name="Espace réservé de la date 3"/>
          <p:cNvSpPr>
            <a:spLocks noGrp="1"/>
          </p:cNvSpPr>
          <p:nvPr>
            <p:ph type="dt" sz="half" idx="10"/>
          </p:nvPr>
        </p:nvSpPr>
        <p:spPr/>
        <p:txBody>
          <a:bodyPr/>
          <a:lstStyle/>
          <a:p>
            <a:fld id="{3628EA2D-7889-479F-8FF7-3C002D7CB8E3}" type="datetimeFigureOut">
              <a:rPr lang="fr-FR" smtClean="0"/>
              <a:t>15/10/2017</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3F0847B9-67C7-4760-A417-5E40706C324E}" type="slidenum">
              <a:rPr lang="fr-FR" smtClean="0"/>
              <a:t>‹N°›</a:t>
            </a:fld>
            <a:endParaRPr lang="fr-FR"/>
          </a:p>
        </p:txBody>
      </p:sp>
    </p:spTree>
    <p:extLst>
      <p:ext uri="{BB962C8B-B14F-4D97-AF65-F5344CB8AC3E}">
        <p14:creationId xmlns:p14="http://schemas.microsoft.com/office/powerpoint/2010/main" val="40590073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contenu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e la date 4"/>
          <p:cNvSpPr>
            <a:spLocks noGrp="1"/>
          </p:cNvSpPr>
          <p:nvPr>
            <p:ph type="dt" sz="half" idx="10"/>
          </p:nvPr>
        </p:nvSpPr>
        <p:spPr/>
        <p:txBody>
          <a:bodyPr/>
          <a:lstStyle/>
          <a:p>
            <a:fld id="{3628EA2D-7889-479F-8FF7-3C002D7CB8E3}" type="datetimeFigureOut">
              <a:rPr lang="fr-FR" smtClean="0"/>
              <a:t>15/10/2017</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3F0847B9-67C7-4760-A417-5E40706C324E}" type="slidenum">
              <a:rPr lang="fr-FR" smtClean="0"/>
              <a:t>‹N°›</a:t>
            </a:fld>
            <a:endParaRPr lang="fr-FR"/>
          </a:p>
        </p:txBody>
      </p:sp>
    </p:spTree>
    <p:extLst>
      <p:ext uri="{BB962C8B-B14F-4D97-AF65-F5344CB8AC3E}">
        <p14:creationId xmlns:p14="http://schemas.microsoft.com/office/powerpoint/2010/main" val="123395460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lvl1pPr>
          </a:lstStyle>
          <a:p>
            <a:r>
              <a:rPr lang="fr-FR" smtClean="0"/>
              <a:t>Modifiez le style du titre</a:t>
            </a:r>
            <a:endParaRPr lang="fr-FR"/>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7" name="Espace réservé de la date 6"/>
          <p:cNvSpPr>
            <a:spLocks noGrp="1"/>
          </p:cNvSpPr>
          <p:nvPr>
            <p:ph type="dt" sz="half" idx="10"/>
          </p:nvPr>
        </p:nvSpPr>
        <p:spPr/>
        <p:txBody>
          <a:bodyPr/>
          <a:lstStyle/>
          <a:p>
            <a:fld id="{3628EA2D-7889-479F-8FF7-3C002D7CB8E3}" type="datetimeFigureOut">
              <a:rPr lang="fr-FR" smtClean="0"/>
              <a:t>15/10/2017</a:t>
            </a:fld>
            <a:endParaRPr lang="fr-FR"/>
          </a:p>
        </p:txBody>
      </p:sp>
      <p:sp>
        <p:nvSpPr>
          <p:cNvPr id="8" name="Espace réservé du pied de page 7"/>
          <p:cNvSpPr>
            <a:spLocks noGrp="1"/>
          </p:cNvSpPr>
          <p:nvPr>
            <p:ph type="ftr" sz="quarter" idx="11"/>
          </p:nvPr>
        </p:nvSpPr>
        <p:spPr/>
        <p:txBody>
          <a:bodyPr/>
          <a:lstStyle/>
          <a:p>
            <a:endParaRPr lang="fr-FR"/>
          </a:p>
        </p:txBody>
      </p:sp>
      <p:sp>
        <p:nvSpPr>
          <p:cNvPr id="9" name="Espace réservé du numéro de diapositive 8"/>
          <p:cNvSpPr>
            <a:spLocks noGrp="1"/>
          </p:cNvSpPr>
          <p:nvPr>
            <p:ph type="sldNum" sz="quarter" idx="12"/>
          </p:nvPr>
        </p:nvSpPr>
        <p:spPr/>
        <p:txBody>
          <a:bodyPr/>
          <a:lstStyle/>
          <a:p>
            <a:fld id="{3F0847B9-67C7-4760-A417-5E40706C324E}" type="slidenum">
              <a:rPr lang="fr-FR" smtClean="0"/>
              <a:t>‹N°›</a:t>
            </a:fld>
            <a:endParaRPr lang="fr-FR"/>
          </a:p>
        </p:txBody>
      </p:sp>
    </p:spTree>
    <p:extLst>
      <p:ext uri="{BB962C8B-B14F-4D97-AF65-F5344CB8AC3E}">
        <p14:creationId xmlns:p14="http://schemas.microsoft.com/office/powerpoint/2010/main" val="243190349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e la date 2"/>
          <p:cNvSpPr>
            <a:spLocks noGrp="1"/>
          </p:cNvSpPr>
          <p:nvPr>
            <p:ph type="dt" sz="half" idx="10"/>
          </p:nvPr>
        </p:nvSpPr>
        <p:spPr/>
        <p:txBody>
          <a:bodyPr/>
          <a:lstStyle/>
          <a:p>
            <a:fld id="{3628EA2D-7889-479F-8FF7-3C002D7CB8E3}" type="datetimeFigureOut">
              <a:rPr lang="fr-FR" smtClean="0"/>
              <a:t>15/10/2017</a:t>
            </a:fld>
            <a:endParaRPr lang="fr-FR"/>
          </a:p>
        </p:txBody>
      </p:sp>
      <p:sp>
        <p:nvSpPr>
          <p:cNvPr id="4" name="Espace réservé du pied de page 3"/>
          <p:cNvSpPr>
            <a:spLocks noGrp="1"/>
          </p:cNvSpPr>
          <p:nvPr>
            <p:ph type="ftr" sz="quarter" idx="11"/>
          </p:nvPr>
        </p:nvSpPr>
        <p:spPr/>
        <p:txBody>
          <a:bodyPr/>
          <a:lstStyle/>
          <a:p>
            <a:endParaRPr lang="fr-FR"/>
          </a:p>
        </p:txBody>
      </p:sp>
      <p:sp>
        <p:nvSpPr>
          <p:cNvPr id="5" name="Espace réservé du numéro de diapositive 4"/>
          <p:cNvSpPr>
            <a:spLocks noGrp="1"/>
          </p:cNvSpPr>
          <p:nvPr>
            <p:ph type="sldNum" sz="quarter" idx="12"/>
          </p:nvPr>
        </p:nvSpPr>
        <p:spPr/>
        <p:txBody>
          <a:bodyPr/>
          <a:lstStyle/>
          <a:p>
            <a:fld id="{3F0847B9-67C7-4760-A417-5E40706C324E}" type="slidenum">
              <a:rPr lang="fr-FR" smtClean="0"/>
              <a:t>‹N°›</a:t>
            </a:fld>
            <a:endParaRPr lang="fr-FR"/>
          </a:p>
        </p:txBody>
      </p:sp>
    </p:spTree>
    <p:extLst>
      <p:ext uri="{BB962C8B-B14F-4D97-AF65-F5344CB8AC3E}">
        <p14:creationId xmlns:p14="http://schemas.microsoft.com/office/powerpoint/2010/main" val="369158526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3628EA2D-7889-479F-8FF7-3C002D7CB8E3}" type="datetimeFigureOut">
              <a:rPr lang="fr-FR" smtClean="0"/>
              <a:t>15/10/2017</a:t>
            </a:fld>
            <a:endParaRPr lang="fr-FR"/>
          </a:p>
        </p:txBody>
      </p:sp>
      <p:sp>
        <p:nvSpPr>
          <p:cNvPr id="3" name="Espace réservé du pied de page 2"/>
          <p:cNvSpPr>
            <a:spLocks noGrp="1"/>
          </p:cNvSpPr>
          <p:nvPr>
            <p:ph type="ftr" sz="quarter" idx="11"/>
          </p:nvPr>
        </p:nvSpPr>
        <p:spPr/>
        <p:txBody>
          <a:bodyPr/>
          <a:lstStyle/>
          <a:p>
            <a:endParaRPr lang="fr-FR"/>
          </a:p>
        </p:txBody>
      </p:sp>
      <p:sp>
        <p:nvSpPr>
          <p:cNvPr id="4" name="Espace réservé du numéro de diapositive 3"/>
          <p:cNvSpPr>
            <a:spLocks noGrp="1"/>
          </p:cNvSpPr>
          <p:nvPr>
            <p:ph type="sldNum" sz="quarter" idx="12"/>
          </p:nvPr>
        </p:nvSpPr>
        <p:spPr/>
        <p:txBody>
          <a:bodyPr/>
          <a:lstStyle/>
          <a:p>
            <a:fld id="{3F0847B9-67C7-4760-A417-5E40706C324E}" type="slidenum">
              <a:rPr lang="fr-FR" smtClean="0"/>
              <a:t>‹N°›</a:t>
            </a:fld>
            <a:endParaRPr lang="fr-FR"/>
          </a:p>
        </p:txBody>
      </p:sp>
    </p:spTree>
    <p:extLst>
      <p:ext uri="{BB962C8B-B14F-4D97-AF65-F5344CB8AC3E}">
        <p14:creationId xmlns:p14="http://schemas.microsoft.com/office/powerpoint/2010/main" val="68706205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fr-FR" smtClean="0"/>
              <a:t>Modifiez le style du titre</a:t>
            </a:r>
            <a:endParaRPr lang="fr-FR"/>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Modifiez les styles du texte du masque</a:t>
            </a:r>
          </a:p>
        </p:txBody>
      </p:sp>
      <p:sp>
        <p:nvSpPr>
          <p:cNvPr id="5" name="Espace réservé de la date 4"/>
          <p:cNvSpPr>
            <a:spLocks noGrp="1"/>
          </p:cNvSpPr>
          <p:nvPr>
            <p:ph type="dt" sz="half" idx="10"/>
          </p:nvPr>
        </p:nvSpPr>
        <p:spPr/>
        <p:txBody>
          <a:bodyPr/>
          <a:lstStyle/>
          <a:p>
            <a:fld id="{3628EA2D-7889-479F-8FF7-3C002D7CB8E3}" type="datetimeFigureOut">
              <a:rPr lang="fr-FR" smtClean="0"/>
              <a:t>15/10/2017</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3F0847B9-67C7-4760-A417-5E40706C324E}" type="slidenum">
              <a:rPr lang="fr-FR" smtClean="0"/>
              <a:t>‹N°›</a:t>
            </a:fld>
            <a:endParaRPr lang="fr-FR"/>
          </a:p>
        </p:txBody>
      </p:sp>
    </p:spTree>
    <p:extLst>
      <p:ext uri="{BB962C8B-B14F-4D97-AF65-F5344CB8AC3E}">
        <p14:creationId xmlns:p14="http://schemas.microsoft.com/office/powerpoint/2010/main" val="324747362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FR" smtClean="0"/>
              <a:t>Modifiez le style du titre</a:t>
            </a:r>
            <a:endParaRPr lang="fr-FR"/>
          </a:p>
        </p:txBody>
      </p:sp>
      <p:sp>
        <p:nvSpPr>
          <p:cNvPr id="3" name="Espace réservé pour une imag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Modifiez les styles du texte du masque</a:t>
            </a:r>
          </a:p>
        </p:txBody>
      </p:sp>
      <p:sp>
        <p:nvSpPr>
          <p:cNvPr id="5" name="Espace réservé de la date 4"/>
          <p:cNvSpPr>
            <a:spLocks noGrp="1"/>
          </p:cNvSpPr>
          <p:nvPr>
            <p:ph type="dt" sz="half" idx="10"/>
          </p:nvPr>
        </p:nvSpPr>
        <p:spPr/>
        <p:txBody>
          <a:bodyPr/>
          <a:lstStyle/>
          <a:p>
            <a:fld id="{3628EA2D-7889-479F-8FF7-3C002D7CB8E3}" type="datetimeFigureOut">
              <a:rPr lang="fr-FR" smtClean="0"/>
              <a:t>15/10/2017</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3F0847B9-67C7-4760-A417-5E40706C324E}" type="slidenum">
              <a:rPr lang="fr-FR" smtClean="0"/>
              <a:t>‹N°›</a:t>
            </a:fld>
            <a:endParaRPr lang="fr-FR"/>
          </a:p>
        </p:txBody>
      </p:sp>
    </p:spTree>
    <p:extLst>
      <p:ext uri="{BB962C8B-B14F-4D97-AF65-F5344CB8AC3E}">
        <p14:creationId xmlns:p14="http://schemas.microsoft.com/office/powerpoint/2010/main" val="379993180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fr-FR" smtClean="0"/>
              <a:t>Modifiez le style du titre</a:t>
            </a:r>
            <a:endParaRPr lang="fr-FR"/>
          </a:p>
        </p:txBody>
      </p:sp>
      <p:sp>
        <p:nvSpPr>
          <p:cNvPr id="3" name="Espace réservé du texte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628EA2D-7889-479F-8FF7-3C002D7CB8E3}" type="datetimeFigureOut">
              <a:rPr lang="fr-FR" smtClean="0"/>
              <a:t>15/10/2017</a:t>
            </a:fld>
            <a:endParaRPr lang="fr-FR"/>
          </a:p>
        </p:txBody>
      </p:sp>
      <p:sp>
        <p:nvSpPr>
          <p:cNvPr id="5" name="Espace réservé du pied de page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Espace réservé du numéro de diapositive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F0847B9-67C7-4760-A417-5E40706C324E}" type="slidenum">
              <a:rPr lang="fr-FR" smtClean="0"/>
              <a:t>‹N°›</a:t>
            </a:fld>
            <a:endParaRPr lang="fr-FR"/>
          </a:p>
        </p:txBody>
      </p:sp>
    </p:spTree>
    <p:extLst>
      <p:ext uri="{BB962C8B-B14F-4D97-AF65-F5344CB8AC3E}">
        <p14:creationId xmlns:p14="http://schemas.microsoft.com/office/powerpoint/2010/main" val="127778336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Résultat de recherche d'images pour &quot;toucan&quot;"/>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55575" y="188640"/>
            <a:ext cx="4143375" cy="3743325"/>
          </a:xfrm>
          <a:prstGeom prst="rect">
            <a:avLst/>
          </a:prstGeom>
          <a:noFill/>
          <a:extLst>
            <a:ext uri="{909E8E84-426E-40DD-AFC4-6F175D3DCCD1}">
              <a14:hiddenFill xmlns:a14="http://schemas.microsoft.com/office/drawing/2010/main">
                <a:solidFill>
                  <a:srgbClr val="FFFFFF"/>
                </a:solidFill>
              </a14:hiddenFill>
            </a:ext>
          </a:extLst>
        </p:spPr>
      </p:pic>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351193" y="249477"/>
            <a:ext cx="2495550" cy="18383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8"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72000" y="2195513"/>
            <a:ext cx="4381500" cy="24669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9"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5575" y="3573016"/>
            <a:ext cx="4572000" cy="3048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30" name="Picture 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486525" y="234375"/>
            <a:ext cx="2466975" cy="18478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31" name="Picture 7"/>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633528" y="4662488"/>
            <a:ext cx="4258444" cy="170337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23611670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39552" y="474345"/>
            <a:ext cx="8280920" cy="5509200"/>
          </a:xfrm>
          <a:prstGeom prst="rect">
            <a:avLst/>
          </a:prstGeom>
        </p:spPr>
        <p:txBody>
          <a:bodyPr wrap="square">
            <a:spAutoFit/>
          </a:bodyPr>
          <a:lstStyle/>
          <a:p>
            <a:r>
              <a:rPr lang="fr-FR" sz="2200" b="1" dirty="0"/>
              <a:t>Des animaux </a:t>
            </a:r>
            <a:r>
              <a:rPr lang="fr-FR" sz="2200" b="1" dirty="0" smtClean="0"/>
              <a:t>étranges</a:t>
            </a:r>
          </a:p>
          <a:p>
            <a:endParaRPr lang="fr-FR" sz="2200" dirty="0"/>
          </a:p>
          <a:p>
            <a:r>
              <a:rPr lang="fr-FR" sz="2200" dirty="0"/>
              <a:t>La jungle abrite plus d’espèces d’animaux qu’aucune région de la planète. Mais nous connaissez-vous ? </a:t>
            </a:r>
            <a:r>
              <a:rPr lang="fr-FR" sz="2200" b="1" dirty="0" smtClean="0">
                <a:solidFill>
                  <a:srgbClr val="FF0000"/>
                </a:solidFill>
              </a:rPr>
              <a:t>Nous sommes </a:t>
            </a:r>
            <a:r>
              <a:rPr lang="fr-FR" sz="2200" dirty="0" smtClean="0"/>
              <a:t>le</a:t>
            </a:r>
            <a:r>
              <a:rPr lang="fr-FR" sz="2200" b="1" dirty="0" smtClean="0">
                <a:solidFill>
                  <a:srgbClr val="FF0000"/>
                </a:solidFill>
              </a:rPr>
              <a:t>s</a:t>
            </a:r>
            <a:r>
              <a:rPr lang="fr-FR" sz="2200" dirty="0" smtClean="0"/>
              <a:t> toucan</a:t>
            </a:r>
            <a:r>
              <a:rPr lang="fr-FR" sz="2200" b="1" dirty="0" smtClean="0">
                <a:solidFill>
                  <a:srgbClr val="FF0000"/>
                </a:solidFill>
              </a:rPr>
              <a:t>s</a:t>
            </a:r>
            <a:r>
              <a:rPr lang="fr-FR" sz="2200" dirty="0" smtClean="0"/>
              <a:t>. </a:t>
            </a:r>
            <a:r>
              <a:rPr lang="fr-FR" sz="2200" b="1" dirty="0" smtClean="0">
                <a:solidFill>
                  <a:srgbClr val="FF0000"/>
                </a:solidFill>
              </a:rPr>
              <a:t>Nous</a:t>
            </a:r>
            <a:r>
              <a:rPr lang="fr-FR" sz="2200" dirty="0" smtClean="0"/>
              <a:t> posséd</a:t>
            </a:r>
            <a:r>
              <a:rPr lang="fr-FR" sz="2200" b="1" dirty="0" smtClean="0">
                <a:solidFill>
                  <a:srgbClr val="FF0000"/>
                </a:solidFill>
              </a:rPr>
              <a:t>ons</a:t>
            </a:r>
            <a:r>
              <a:rPr lang="fr-FR" sz="2200" dirty="0" smtClean="0"/>
              <a:t> </a:t>
            </a:r>
            <a:r>
              <a:rPr lang="fr-FR" sz="2200" dirty="0"/>
              <a:t>un bec coloré, très léger mais immense, parfois plus grand que </a:t>
            </a:r>
            <a:r>
              <a:rPr lang="fr-FR" sz="2200" b="1" dirty="0" smtClean="0">
                <a:solidFill>
                  <a:srgbClr val="FF0000"/>
                </a:solidFill>
              </a:rPr>
              <a:t>notre</a:t>
            </a:r>
            <a:r>
              <a:rPr lang="fr-FR" sz="2200" dirty="0" smtClean="0"/>
              <a:t> corps</a:t>
            </a:r>
            <a:r>
              <a:rPr lang="fr-FR" sz="2200" dirty="0"/>
              <a:t>. Et </a:t>
            </a:r>
            <a:r>
              <a:rPr lang="fr-FR" sz="2200" b="1" dirty="0" smtClean="0">
                <a:solidFill>
                  <a:srgbClr val="FF0000"/>
                </a:solidFill>
              </a:rPr>
              <a:t>nous</a:t>
            </a:r>
            <a:r>
              <a:rPr lang="fr-FR" sz="2200" dirty="0" smtClean="0"/>
              <a:t>, le</a:t>
            </a:r>
            <a:r>
              <a:rPr lang="fr-FR" sz="2200" b="1" dirty="0" smtClean="0">
                <a:solidFill>
                  <a:srgbClr val="FF0000"/>
                </a:solidFill>
              </a:rPr>
              <a:t>s</a:t>
            </a:r>
            <a:r>
              <a:rPr lang="fr-FR" sz="2200" dirty="0" smtClean="0"/>
              <a:t> colibri</a:t>
            </a:r>
            <a:r>
              <a:rPr lang="fr-FR" sz="2200" b="1" dirty="0" smtClean="0">
                <a:solidFill>
                  <a:srgbClr val="FF0000"/>
                </a:solidFill>
              </a:rPr>
              <a:t>s</a:t>
            </a:r>
            <a:r>
              <a:rPr lang="fr-FR" sz="2200" dirty="0" smtClean="0"/>
              <a:t>, </a:t>
            </a:r>
            <a:r>
              <a:rPr lang="fr-FR" sz="2200" b="1" dirty="0" smtClean="0">
                <a:solidFill>
                  <a:srgbClr val="FF0000"/>
                </a:solidFill>
              </a:rPr>
              <a:t>nous</a:t>
            </a:r>
            <a:r>
              <a:rPr lang="fr-FR" sz="2200" dirty="0" smtClean="0"/>
              <a:t> </a:t>
            </a:r>
            <a:r>
              <a:rPr lang="fr-FR" sz="2200" b="1" dirty="0" smtClean="0">
                <a:solidFill>
                  <a:srgbClr val="FF0000"/>
                </a:solidFill>
              </a:rPr>
              <a:t>sommes</a:t>
            </a:r>
            <a:r>
              <a:rPr lang="fr-FR" sz="2200" dirty="0" smtClean="0"/>
              <a:t> très petit</a:t>
            </a:r>
            <a:r>
              <a:rPr lang="fr-FR" sz="2200" b="1" dirty="0" smtClean="0">
                <a:solidFill>
                  <a:srgbClr val="FF0000"/>
                </a:solidFill>
              </a:rPr>
              <a:t>s</a:t>
            </a:r>
            <a:r>
              <a:rPr lang="fr-FR" sz="2200" dirty="0" smtClean="0"/>
              <a:t> </a:t>
            </a:r>
            <a:r>
              <a:rPr lang="fr-FR" sz="2200" dirty="0"/>
              <a:t>mais </a:t>
            </a:r>
            <a:r>
              <a:rPr lang="fr-FR" sz="2200" b="1" dirty="0" smtClean="0">
                <a:solidFill>
                  <a:srgbClr val="FF0000"/>
                </a:solidFill>
              </a:rPr>
              <a:t>nous</a:t>
            </a:r>
            <a:r>
              <a:rPr lang="fr-FR" sz="2200" dirty="0" smtClean="0"/>
              <a:t> sav</a:t>
            </a:r>
            <a:r>
              <a:rPr lang="fr-FR" sz="2200" b="1" dirty="0" smtClean="0">
                <a:solidFill>
                  <a:srgbClr val="FF0000"/>
                </a:solidFill>
              </a:rPr>
              <a:t>ons</a:t>
            </a:r>
            <a:r>
              <a:rPr lang="fr-FR" sz="2200" dirty="0" smtClean="0"/>
              <a:t> tout </a:t>
            </a:r>
            <a:r>
              <a:rPr lang="fr-FR" sz="2200" dirty="0"/>
              <a:t>faire : </a:t>
            </a:r>
            <a:r>
              <a:rPr lang="fr-FR" sz="2200" b="1" dirty="0" smtClean="0">
                <a:solidFill>
                  <a:srgbClr val="FF0000"/>
                </a:solidFill>
              </a:rPr>
              <a:t>nous</a:t>
            </a:r>
            <a:r>
              <a:rPr lang="fr-FR" sz="2200" dirty="0" smtClean="0"/>
              <a:t> vol</a:t>
            </a:r>
            <a:r>
              <a:rPr lang="fr-FR" sz="2200" b="1" dirty="0" smtClean="0">
                <a:solidFill>
                  <a:srgbClr val="FF0000"/>
                </a:solidFill>
              </a:rPr>
              <a:t>ons</a:t>
            </a:r>
            <a:r>
              <a:rPr lang="fr-FR" sz="2200" dirty="0" smtClean="0"/>
              <a:t>  </a:t>
            </a:r>
            <a:r>
              <a:rPr lang="fr-FR" sz="2200" dirty="0"/>
              <a:t>à reculons, </a:t>
            </a:r>
            <a:r>
              <a:rPr lang="fr-FR" sz="2200" b="1" dirty="0" smtClean="0">
                <a:solidFill>
                  <a:srgbClr val="FF0000"/>
                </a:solidFill>
              </a:rPr>
              <a:t>nous</a:t>
            </a:r>
            <a:r>
              <a:rPr lang="fr-FR" sz="2200" dirty="0" smtClean="0"/>
              <a:t> fais</a:t>
            </a:r>
            <a:r>
              <a:rPr lang="fr-FR" sz="2200" b="1" dirty="0" smtClean="0">
                <a:solidFill>
                  <a:srgbClr val="FF0000"/>
                </a:solidFill>
              </a:rPr>
              <a:t>ons </a:t>
            </a:r>
            <a:r>
              <a:rPr lang="fr-FR" sz="2200" dirty="0" smtClean="0"/>
              <a:t> </a:t>
            </a:r>
            <a:r>
              <a:rPr lang="fr-FR" sz="2200" dirty="0"/>
              <a:t>du surplace et </a:t>
            </a:r>
            <a:r>
              <a:rPr lang="fr-FR" sz="2200" b="1" dirty="0" smtClean="0">
                <a:solidFill>
                  <a:srgbClr val="FF0000"/>
                </a:solidFill>
              </a:rPr>
              <a:t>nous</a:t>
            </a:r>
            <a:r>
              <a:rPr lang="fr-FR" sz="2200" dirty="0" smtClean="0"/>
              <a:t> effectu</a:t>
            </a:r>
            <a:r>
              <a:rPr lang="fr-FR" sz="2200" b="1" dirty="0" smtClean="0">
                <a:solidFill>
                  <a:srgbClr val="FF0000"/>
                </a:solidFill>
              </a:rPr>
              <a:t>ons</a:t>
            </a:r>
            <a:r>
              <a:rPr lang="fr-FR" sz="2200" dirty="0" smtClean="0"/>
              <a:t> </a:t>
            </a:r>
            <a:r>
              <a:rPr lang="fr-FR" sz="2200" dirty="0"/>
              <a:t>des voltiges impressionnantes.</a:t>
            </a:r>
          </a:p>
          <a:p>
            <a:r>
              <a:rPr lang="fr-FR" sz="2200" b="1" dirty="0" smtClean="0">
                <a:solidFill>
                  <a:srgbClr val="FF0000"/>
                </a:solidFill>
              </a:rPr>
              <a:t>Nous</a:t>
            </a:r>
            <a:r>
              <a:rPr lang="fr-FR" sz="2200" dirty="0" smtClean="0"/>
              <a:t>, le</a:t>
            </a:r>
            <a:r>
              <a:rPr lang="fr-FR" sz="2200" b="1" dirty="0" smtClean="0">
                <a:solidFill>
                  <a:srgbClr val="FF0000"/>
                </a:solidFill>
              </a:rPr>
              <a:t>s</a:t>
            </a:r>
            <a:r>
              <a:rPr lang="fr-FR" sz="2200" dirty="0" smtClean="0"/>
              <a:t> basilic</a:t>
            </a:r>
            <a:r>
              <a:rPr lang="fr-FR" sz="2200" b="1" dirty="0" smtClean="0">
                <a:solidFill>
                  <a:srgbClr val="FF0000"/>
                </a:solidFill>
              </a:rPr>
              <a:t>s</a:t>
            </a:r>
            <a:r>
              <a:rPr lang="fr-FR" sz="2200" dirty="0" smtClean="0"/>
              <a:t>, </a:t>
            </a:r>
            <a:r>
              <a:rPr lang="fr-FR" sz="2200" b="1" dirty="0" smtClean="0">
                <a:solidFill>
                  <a:srgbClr val="FF0000"/>
                </a:solidFill>
              </a:rPr>
              <a:t>nous</a:t>
            </a:r>
            <a:r>
              <a:rPr lang="fr-FR" sz="2200" dirty="0" smtClean="0">
                <a:solidFill>
                  <a:srgbClr val="FF0000"/>
                </a:solidFill>
              </a:rPr>
              <a:t> </a:t>
            </a:r>
            <a:r>
              <a:rPr lang="fr-FR" sz="2200" b="1" dirty="0" smtClean="0">
                <a:solidFill>
                  <a:srgbClr val="FF0000"/>
                </a:solidFill>
              </a:rPr>
              <a:t>sommes</a:t>
            </a:r>
            <a:r>
              <a:rPr lang="fr-FR" sz="2200" dirty="0" smtClean="0"/>
              <a:t> </a:t>
            </a:r>
            <a:r>
              <a:rPr lang="fr-FR" sz="2200" b="1" dirty="0" smtClean="0">
                <a:solidFill>
                  <a:srgbClr val="FF0000"/>
                </a:solidFill>
              </a:rPr>
              <a:t>des</a:t>
            </a:r>
            <a:r>
              <a:rPr lang="fr-FR" sz="2200" dirty="0" smtClean="0"/>
              <a:t> anim</a:t>
            </a:r>
            <a:r>
              <a:rPr lang="fr-FR" sz="2200" b="1" dirty="0" smtClean="0">
                <a:solidFill>
                  <a:srgbClr val="FF0000"/>
                </a:solidFill>
              </a:rPr>
              <a:t>aux</a:t>
            </a:r>
            <a:r>
              <a:rPr lang="fr-FR" sz="2200" dirty="0" smtClean="0"/>
              <a:t> bizarre</a:t>
            </a:r>
            <a:r>
              <a:rPr lang="fr-FR" sz="2200" b="1" dirty="0" smtClean="0">
                <a:solidFill>
                  <a:srgbClr val="FF0000"/>
                </a:solidFill>
              </a:rPr>
              <a:t>s</a:t>
            </a:r>
            <a:r>
              <a:rPr lang="fr-FR" sz="2200" dirty="0" smtClean="0"/>
              <a:t>. </a:t>
            </a:r>
            <a:r>
              <a:rPr lang="fr-FR" sz="2200" b="1" dirty="0" smtClean="0">
                <a:solidFill>
                  <a:srgbClr val="FF0000"/>
                </a:solidFill>
              </a:rPr>
              <a:t>Nous</a:t>
            </a:r>
            <a:r>
              <a:rPr lang="fr-FR" sz="2200" dirty="0" smtClean="0"/>
              <a:t> nage</a:t>
            </a:r>
            <a:r>
              <a:rPr lang="fr-FR" sz="2200" b="1" dirty="0" smtClean="0">
                <a:solidFill>
                  <a:srgbClr val="FF0000"/>
                </a:solidFill>
              </a:rPr>
              <a:t>ons</a:t>
            </a:r>
            <a:r>
              <a:rPr lang="fr-FR" sz="2200" dirty="0" smtClean="0"/>
              <a:t> </a:t>
            </a:r>
            <a:r>
              <a:rPr lang="fr-FR" sz="2200" dirty="0"/>
              <a:t>mais </a:t>
            </a:r>
            <a:r>
              <a:rPr lang="fr-FR" sz="2200" b="1" dirty="0" smtClean="0">
                <a:solidFill>
                  <a:srgbClr val="FF0000"/>
                </a:solidFill>
              </a:rPr>
              <a:t>nous</a:t>
            </a:r>
            <a:r>
              <a:rPr lang="fr-FR" sz="2200" dirty="0" smtClean="0"/>
              <a:t> cour</a:t>
            </a:r>
            <a:r>
              <a:rPr lang="fr-FR" sz="2200" b="1" dirty="0" smtClean="0">
                <a:solidFill>
                  <a:srgbClr val="FF0000"/>
                </a:solidFill>
              </a:rPr>
              <a:t>ons</a:t>
            </a:r>
            <a:r>
              <a:rPr lang="fr-FR" sz="2200" dirty="0" smtClean="0"/>
              <a:t> </a:t>
            </a:r>
            <a:r>
              <a:rPr lang="fr-FR" sz="2200" dirty="0"/>
              <a:t>aussi sur l’eau sans couler. Je creuse des trous dans le sable pour me cacher des prédateurs.</a:t>
            </a:r>
          </a:p>
          <a:p>
            <a:r>
              <a:rPr lang="fr-FR" sz="2200" dirty="0"/>
              <a:t>On ne peut pas me voir, moi le caméléon. Je change de couleur pour ne pas me faire repérer.</a:t>
            </a:r>
          </a:p>
          <a:p>
            <a:r>
              <a:rPr lang="fr-FR" sz="2200" dirty="0"/>
              <a:t>Je suis l’anaconda, le plus grand serpent du monde. J’étouffe ma proie en m’enroulant autour d’elle. Et moi, le pangolin, vous me connaissez ? Je grimpe aux arbres en enroulant ma queue autour d’une branche.</a:t>
            </a:r>
          </a:p>
        </p:txBody>
      </p:sp>
    </p:spTree>
    <p:extLst>
      <p:ext uri="{BB962C8B-B14F-4D97-AF65-F5344CB8AC3E}">
        <p14:creationId xmlns:p14="http://schemas.microsoft.com/office/powerpoint/2010/main" val="117749939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39552" y="474345"/>
            <a:ext cx="8280920" cy="5509200"/>
          </a:xfrm>
          <a:prstGeom prst="rect">
            <a:avLst/>
          </a:prstGeom>
        </p:spPr>
        <p:txBody>
          <a:bodyPr wrap="square">
            <a:spAutoFit/>
          </a:bodyPr>
          <a:lstStyle/>
          <a:p>
            <a:r>
              <a:rPr lang="fr-FR" sz="2200" b="1" dirty="0"/>
              <a:t>Des animaux </a:t>
            </a:r>
            <a:r>
              <a:rPr lang="fr-FR" sz="2200" b="1" dirty="0" smtClean="0"/>
              <a:t>étranges</a:t>
            </a:r>
          </a:p>
          <a:p>
            <a:endParaRPr lang="fr-FR" sz="2200" dirty="0"/>
          </a:p>
          <a:p>
            <a:r>
              <a:rPr lang="fr-FR" sz="2200" dirty="0"/>
              <a:t>La jungle abrite plus d’espèces d’animaux qu’aucune région de la planète. Mais nous connaissez-vous ? </a:t>
            </a:r>
            <a:r>
              <a:rPr lang="fr-FR" sz="2200" b="1" dirty="0" smtClean="0">
                <a:solidFill>
                  <a:srgbClr val="FF0000"/>
                </a:solidFill>
              </a:rPr>
              <a:t>Nous sommes </a:t>
            </a:r>
            <a:r>
              <a:rPr lang="fr-FR" sz="2200" dirty="0" smtClean="0"/>
              <a:t>le</a:t>
            </a:r>
            <a:r>
              <a:rPr lang="fr-FR" sz="2200" b="1" dirty="0" smtClean="0">
                <a:solidFill>
                  <a:srgbClr val="FF0000"/>
                </a:solidFill>
              </a:rPr>
              <a:t>s</a:t>
            </a:r>
            <a:r>
              <a:rPr lang="fr-FR" sz="2200" dirty="0" smtClean="0"/>
              <a:t> toucan</a:t>
            </a:r>
            <a:r>
              <a:rPr lang="fr-FR" sz="2200" b="1" dirty="0" smtClean="0">
                <a:solidFill>
                  <a:srgbClr val="FF0000"/>
                </a:solidFill>
              </a:rPr>
              <a:t>s</a:t>
            </a:r>
            <a:r>
              <a:rPr lang="fr-FR" sz="2200" dirty="0" smtClean="0"/>
              <a:t>. </a:t>
            </a:r>
            <a:r>
              <a:rPr lang="fr-FR" sz="2200" b="1" dirty="0" smtClean="0">
                <a:solidFill>
                  <a:srgbClr val="FF0000"/>
                </a:solidFill>
              </a:rPr>
              <a:t>Nous</a:t>
            </a:r>
            <a:r>
              <a:rPr lang="fr-FR" sz="2200" dirty="0" smtClean="0"/>
              <a:t> posséd</a:t>
            </a:r>
            <a:r>
              <a:rPr lang="fr-FR" sz="2200" b="1" dirty="0" smtClean="0">
                <a:solidFill>
                  <a:srgbClr val="FF0000"/>
                </a:solidFill>
              </a:rPr>
              <a:t>ons</a:t>
            </a:r>
            <a:r>
              <a:rPr lang="fr-FR" sz="2200" dirty="0" smtClean="0"/>
              <a:t> </a:t>
            </a:r>
            <a:r>
              <a:rPr lang="fr-FR" sz="2200" dirty="0"/>
              <a:t>un bec coloré, très léger mais immense, parfois plus grand que </a:t>
            </a:r>
            <a:r>
              <a:rPr lang="fr-FR" sz="2200" b="1" dirty="0" smtClean="0">
                <a:solidFill>
                  <a:srgbClr val="FF0000"/>
                </a:solidFill>
              </a:rPr>
              <a:t>notre</a:t>
            </a:r>
            <a:r>
              <a:rPr lang="fr-FR" sz="2200" dirty="0" smtClean="0"/>
              <a:t> corps</a:t>
            </a:r>
            <a:r>
              <a:rPr lang="fr-FR" sz="2200" dirty="0"/>
              <a:t>. Et </a:t>
            </a:r>
            <a:r>
              <a:rPr lang="fr-FR" sz="2200" b="1" dirty="0" smtClean="0">
                <a:solidFill>
                  <a:srgbClr val="FF0000"/>
                </a:solidFill>
              </a:rPr>
              <a:t>nous</a:t>
            </a:r>
            <a:r>
              <a:rPr lang="fr-FR" sz="2200" dirty="0" smtClean="0"/>
              <a:t>, le</a:t>
            </a:r>
            <a:r>
              <a:rPr lang="fr-FR" sz="2200" b="1" dirty="0" smtClean="0">
                <a:solidFill>
                  <a:srgbClr val="FF0000"/>
                </a:solidFill>
              </a:rPr>
              <a:t>s</a:t>
            </a:r>
            <a:r>
              <a:rPr lang="fr-FR" sz="2200" dirty="0" smtClean="0"/>
              <a:t> colibri</a:t>
            </a:r>
            <a:r>
              <a:rPr lang="fr-FR" sz="2200" b="1" dirty="0" smtClean="0">
                <a:solidFill>
                  <a:srgbClr val="FF0000"/>
                </a:solidFill>
              </a:rPr>
              <a:t>s</a:t>
            </a:r>
            <a:r>
              <a:rPr lang="fr-FR" sz="2200" dirty="0" smtClean="0"/>
              <a:t>, </a:t>
            </a:r>
            <a:r>
              <a:rPr lang="fr-FR" sz="2200" b="1" dirty="0" smtClean="0">
                <a:solidFill>
                  <a:srgbClr val="FF0000"/>
                </a:solidFill>
              </a:rPr>
              <a:t>nous</a:t>
            </a:r>
            <a:r>
              <a:rPr lang="fr-FR" sz="2200" dirty="0" smtClean="0"/>
              <a:t> </a:t>
            </a:r>
            <a:r>
              <a:rPr lang="fr-FR" sz="2200" b="1" dirty="0" smtClean="0">
                <a:solidFill>
                  <a:srgbClr val="FF0000"/>
                </a:solidFill>
              </a:rPr>
              <a:t>sommes</a:t>
            </a:r>
            <a:r>
              <a:rPr lang="fr-FR" sz="2200" dirty="0" smtClean="0"/>
              <a:t> très petit</a:t>
            </a:r>
            <a:r>
              <a:rPr lang="fr-FR" sz="2200" b="1" dirty="0" smtClean="0">
                <a:solidFill>
                  <a:srgbClr val="FF0000"/>
                </a:solidFill>
              </a:rPr>
              <a:t>s</a:t>
            </a:r>
            <a:r>
              <a:rPr lang="fr-FR" sz="2200" dirty="0" smtClean="0"/>
              <a:t> </a:t>
            </a:r>
            <a:r>
              <a:rPr lang="fr-FR" sz="2200" dirty="0"/>
              <a:t>mais </a:t>
            </a:r>
            <a:r>
              <a:rPr lang="fr-FR" sz="2200" b="1" dirty="0" smtClean="0">
                <a:solidFill>
                  <a:srgbClr val="FF0000"/>
                </a:solidFill>
              </a:rPr>
              <a:t>nous</a:t>
            </a:r>
            <a:r>
              <a:rPr lang="fr-FR" sz="2200" dirty="0" smtClean="0"/>
              <a:t> sav</a:t>
            </a:r>
            <a:r>
              <a:rPr lang="fr-FR" sz="2200" b="1" dirty="0" smtClean="0">
                <a:solidFill>
                  <a:srgbClr val="FF0000"/>
                </a:solidFill>
              </a:rPr>
              <a:t>ons</a:t>
            </a:r>
            <a:r>
              <a:rPr lang="fr-FR" sz="2200" dirty="0" smtClean="0"/>
              <a:t> tout </a:t>
            </a:r>
            <a:r>
              <a:rPr lang="fr-FR" sz="2200" dirty="0"/>
              <a:t>faire : </a:t>
            </a:r>
            <a:r>
              <a:rPr lang="fr-FR" sz="2200" b="1" dirty="0" smtClean="0">
                <a:solidFill>
                  <a:srgbClr val="FF0000"/>
                </a:solidFill>
              </a:rPr>
              <a:t>nous</a:t>
            </a:r>
            <a:r>
              <a:rPr lang="fr-FR" sz="2200" dirty="0" smtClean="0"/>
              <a:t> vol</a:t>
            </a:r>
            <a:r>
              <a:rPr lang="fr-FR" sz="2200" b="1" dirty="0" smtClean="0">
                <a:solidFill>
                  <a:srgbClr val="FF0000"/>
                </a:solidFill>
              </a:rPr>
              <a:t>ons</a:t>
            </a:r>
            <a:r>
              <a:rPr lang="fr-FR" sz="2200" dirty="0" smtClean="0"/>
              <a:t>  </a:t>
            </a:r>
            <a:r>
              <a:rPr lang="fr-FR" sz="2200" dirty="0"/>
              <a:t>à reculons, </a:t>
            </a:r>
            <a:r>
              <a:rPr lang="fr-FR" sz="2200" b="1" dirty="0" smtClean="0">
                <a:solidFill>
                  <a:srgbClr val="FF0000"/>
                </a:solidFill>
              </a:rPr>
              <a:t>nous</a:t>
            </a:r>
            <a:r>
              <a:rPr lang="fr-FR" sz="2200" dirty="0" smtClean="0"/>
              <a:t> fais</a:t>
            </a:r>
            <a:r>
              <a:rPr lang="fr-FR" sz="2200" b="1" dirty="0" smtClean="0">
                <a:solidFill>
                  <a:srgbClr val="FF0000"/>
                </a:solidFill>
              </a:rPr>
              <a:t>ons </a:t>
            </a:r>
            <a:r>
              <a:rPr lang="fr-FR" sz="2200" dirty="0" smtClean="0"/>
              <a:t> </a:t>
            </a:r>
            <a:r>
              <a:rPr lang="fr-FR" sz="2200" dirty="0"/>
              <a:t>du surplace et </a:t>
            </a:r>
            <a:r>
              <a:rPr lang="fr-FR" sz="2200" b="1" dirty="0" smtClean="0">
                <a:solidFill>
                  <a:srgbClr val="FF0000"/>
                </a:solidFill>
              </a:rPr>
              <a:t>nous</a:t>
            </a:r>
            <a:r>
              <a:rPr lang="fr-FR" sz="2200" dirty="0" smtClean="0"/>
              <a:t> effectu</a:t>
            </a:r>
            <a:r>
              <a:rPr lang="fr-FR" sz="2200" b="1" dirty="0" smtClean="0">
                <a:solidFill>
                  <a:srgbClr val="FF0000"/>
                </a:solidFill>
              </a:rPr>
              <a:t>ons</a:t>
            </a:r>
            <a:r>
              <a:rPr lang="fr-FR" sz="2200" dirty="0" smtClean="0"/>
              <a:t> </a:t>
            </a:r>
            <a:r>
              <a:rPr lang="fr-FR" sz="2200" dirty="0"/>
              <a:t>des voltiges impressionnantes.</a:t>
            </a:r>
          </a:p>
          <a:p>
            <a:r>
              <a:rPr lang="fr-FR" sz="2200" b="1" dirty="0" smtClean="0">
                <a:solidFill>
                  <a:srgbClr val="FF0000"/>
                </a:solidFill>
              </a:rPr>
              <a:t>Nous</a:t>
            </a:r>
            <a:r>
              <a:rPr lang="fr-FR" sz="2200" dirty="0" smtClean="0"/>
              <a:t>, le</a:t>
            </a:r>
            <a:r>
              <a:rPr lang="fr-FR" sz="2200" b="1" dirty="0" smtClean="0">
                <a:solidFill>
                  <a:srgbClr val="FF0000"/>
                </a:solidFill>
              </a:rPr>
              <a:t>s</a:t>
            </a:r>
            <a:r>
              <a:rPr lang="fr-FR" sz="2200" dirty="0" smtClean="0"/>
              <a:t> basilic</a:t>
            </a:r>
            <a:r>
              <a:rPr lang="fr-FR" sz="2200" b="1" dirty="0" smtClean="0">
                <a:solidFill>
                  <a:srgbClr val="FF0000"/>
                </a:solidFill>
              </a:rPr>
              <a:t>s</a:t>
            </a:r>
            <a:r>
              <a:rPr lang="fr-FR" sz="2200" dirty="0" smtClean="0"/>
              <a:t>, </a:t>
            </a:r>
            <a:r>
              <a:rPr lang="fr-FR" sz="2200" b="1" dirty="0" smtClean="0">
                <a:solidFill>
                  <a:srgbClr val="FF0000"/>
                </a:solidFill>
              </a:rPr>
              <a:t>nous</a:t>
            </a:r>
            <a:r>
              <a:rPr lang="fr-FR" sz="2200" dirty="0" smtClean="0">
                <a:solidFill>
                  <a:srgbClr val="FF0000"/>
                </a:solidFill>
              </a:rPr>
              <a:t> </a:t>
            </a:r>
            <a:r>
              <a:rPr lang="fr-FR" sz="2200" b="1" dirty="0" smtClean="0">
                <a:solidFill>
                  <a:srgbClr val="FF0000"/>
                </a:solidFill>
              </a:rPr>
              <a:t>sommes</a:t>
            </a:r>
            <a:r>
              <a:rPr lang="fr-FR" sz="2200" dirty="0" smtClean="0"/>
              <a:t> </a:t>
            </a:r>
            <a:r>
              <a:rPr lang="fr-FR" sz="2200" b="1" dirty="0" smtClean="0">
                <a:solidFill>
                  <a:srgbClr val="FF0000"/>
                </a:solidFill>
              </a:rPr>
              <a:t>des</a:t>
            </a:r>
            <a:r>
              <a:rPr lang="fr-FR" sz="2200" dirty="0" smtClean="0"/>
              <a:t> anim</a:t>
            </a:r>
            <a:r>
              <a:rPr lang="fr-FR" sz="2200" b="1" dirty="0" smtClean="0">
                <a:solidFill>
                  <a:srgbClr val="FF0000"/>
                </a:solidFill>
              </a:rPr>
              <a:t>aux</a:t>
            </a:r>
            <a:r>
              <a:rPr lang="fr-FR" sz="2200" dirty="0" smtClean="0"/>
              <a:t> bizarre</a:t>
            </a:r>
            <a:r>
              <a:rPr lang="fr-FR" sz="2200" b="1" dirty="0" smtClean="0">
                <a:solidFill>
                  <a:srgbClr val="FF0000"/>
                </a:solidFill>
              </a:rPr>
              <a:t>s</a:t>
            </a:r>
            <a:r>
              <a:rPr lang="fr-FR" sz="2200" dirty="0" smtClean="0"/>
              <a:t>. </a:t>
            </a:r>
            <a:r>
              <a:rPr lang="fr-FR" sz="2200" b="1" dirty="0" smtClean="0">
                <a:solidFill>
                  <a:srgbClr val="FF0000"/>
                </a:solidFill>
              </a:rPr>
              <a:t>Nous</a:t>
            </a:r>
            <a:r>
              <a:rPr lang="fr-FR" sz="2200" dirty="0" smtClean="0"/>
              <a:t> nage</a:t>
            </a:r>
            <a:r>
              <a:rPr lang="fr-FR" sz="2200" b="1" dirty="0" smtClean="0">
                <a:solidFill>
                  <a:srgbClr val="FF0000"/>
                </a:solidFill>
              </a:rPr>
              <a:t>ons</a:t>
            </a:r>
            <a:r>
              <a:rPr lang="fr-FR" sz="2200" dirty="0" smtClean="0"/>
              <a:t> </a:t>
            </a:r>
            <a:r>
              <a:rPr lang="fr-FR" sz="2200" dirty="0"/>
              <a:t>mais </a:t>
            </a:r>
            <a:r>
              <a:rPr lang="fr-FR" sz="2200" b="1" dirty="0" smtClean="0">
                <a:solidFill>
                  <a:srgbClr val="FF0000"/>
                </a:solidFill>
              </a:rPr>
              <a:t>nous</a:t>
            </a:r>
            <a:r>
              <a:rPr lang="fr-FR" sz="2200" dirty="0" smtClean="0"/>
              <a:t> cour</a:t>
            </a:r>
            <a:r>
              <a:rPr lang="fr-FR" sz="2200" b="1" dirty="0" smtClean="0">
                <a:solidFill>
                  <a:srgbClr val="FF0000"/>
                </a:solidFill>
              </a:rPr>
              <a:t>ons</a:t>
            </a:r>
            <a:r>
              <a:rPr lang="fr-FR" sz="2200" dirty="0" smtClean="0"/>
              <a:t> </a:t>
            </a:r>
            <a:r>
              <a:rPr lang="fr-FR" sz="2200" dirty="0"/>
              <a:t>aussi sur l’eau sans couler. </a:t>
            </a:r>
            <a:r>
              <a:rPr lang="fr-FR" sz="2200" b="1" dirty="0" smtClean="0">
                <a:solidFill>
                  <a:srgbClr val="FF0000"/>
                </a:solidFill>
              </a:rPr>
              <a:t>Nous</a:t>
            </a:r>
            <a:r>
              <a:rPr lang="fr-FR" sz="2200" dirty="0" smtClean="0"/>
              <a:t> creus</a:t>
            </a:r>
            <a:r>
              <a:rPr lang="fr-FR" sz="2200" b="1" dirty="0" smtClean="0">
                <a:solidFill>
                  <a:srgbClr val="FF0000"/>
                </a:solidFill>
              </a:rPr>
              <a:t>ons</a:t>
            </a:r>
            <a:r>
              <a:rPr lang="fr-FR" sz="2200" dirty="0" smtClean="0"/>
              <a:t> </a:t>
            </a:r>
            <a:r>
              <a:rPr lang="fr-FR" sz="2200" dirty="0"/>
              <a:t>des trous dans le sable pour </a:t>
            </a:r>
            <a:r>
              <a:rPr lang="fr-FR" sz="2200" b="1" dirty="0" smtClean="0">
                <a:solidFill>
                  <a:srgbClr val="FF0000"/>
                </a:solidFill>
              </a:rPr>
              <a:t>nous</a:t>
            </a:r>
            <a:r>
              <a:rPr lang="fr-FR" sz="2200" dirty="0" smtClean="0"/>
              <a:t> cacher </a:t>
            </a:r>
            <a:r>
              <a:rPr lang="fr-FR" sz="2200" dirty="0"/>
              <a:t>des prédateurs.</a:t>
            </a:r>
          </a:p>
          <a:p>
            <a:r>
              <a:rPr lang="fr-FR" sz="2200" dirty="0"/>
              <a:t>On ne peut pas me voir, moi le caméléon. Je change de couleur pour ne pas me faire repérer.</a:t>
            </a:r>
          </a:p>
          <a:p>
            <a:r>
              <a:rPr lang="fr-FR" sz="2200" dirty="0"/>
              <a:t>Je suis l’anaconda, le plus grand serpent du monde. J’étouffe ma proie en m’enroulant autour d’elle. Et moi, le pangolin, vous me connaissez ? Je grimpe aux arbres en enroulant ma queue autour d’une branche.</a:t>
            </a:r>
          </a:p>
        </p:txBody>
      </p:sp>
    </p:spTree>
    <p:extLst>
      <p:ext uri="{BB962C8B-B14F-4D97-AF65-F5344CB8AC3E}">
        <p14:creationId xmlns:p14="http://schemas.microsoft.com/office/powerpoint/2010/main" val="408578183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39552" y="474345"/>
            <a:ext cx="8280920" cy="5509200"/>
          </a:xfrm>
          <a:prstGeom prst="rect">
            <a:avLst/>
          </a:prstGeom>
        </p:spPr>
        <p:txBody>
          <a:bodyPr wrap="square">
            <a:spAutoFit/>
          </a:bodyPr>
          <a:lstStyle/>
          <a:p>
            <a:r>
              <a:rPr lang="fr-FR" sz="2200" b="1" dirty="0"/>
              <a:t>Des animaux </a:t>
            </a:r>
            <a:r>
              <a:rPr lang="fr-FR" sz="2200" b="1" dirty="0" smtClean="0"/>
              <a:t>étranges</a:t>
            </a:r>
          </a:p>
          <a:p>
            <a:endParaRPr lang="fr-FR" sz="2200" dirty="0"/>
          </a:p>
          <a:p>
            <a:r>
              <a:rPr lang="fr-FR" sz="2200" dirty="0"/>
              <a:t>La jungle abrite plus d’espèces d’animaux qu’aucune région de la planète. Mais nous connaissez-vous ? </a:t>
            </a:r>
            <a:r>
              <a:rPr lang="fr-FR" sz="2200" b="1" dirty="0" smtClean="0">
                <a:solidFill>
                  <a:srgbClr val="FF0000"/>
                </a:solidFill>
              </a:rPr>
              <a:t>Nous sommes </a:t>
            </a:r>
            <a:r>
              <a:rPr lang="fr-FR" sz="2200" dirty="0" smtClean="0"/>
              <a:t>le</a:t>
            </a:r>
            <a:r>
              <a:rPr lang="fr-FR" sz="2200" b="1" dirty="0" smtClean="0">
                <a:solidFill>
                  <a:srgbClr val="FF0000"/>
                </a:solidFill>
              </a:rPr>
              <a:t>s</a:t>
            </a:r>
            <a:r>
              <a:rPr lang="fr-FR" sz="2200" dirty="0" smtClean="0"/>
              <a:t> toucan</a:t>
            </a:r>
            <a:r>
              <a:rPr lang="fr-FR" sz="2200" b="1" dirty="0" smtClean="0">
                <a:solidFill>
                  <a:srgbClr val="FF0000"/>
                </a:solidFill>
              </a:rPr>
              <a:t>s</a:t>
            </a:r>
            <a:r>
              <a:rPr lang="fr-FR" sz="2200" dirty="0" smtClean="0"/>
              <a:t>. </a:t>
            </a:r>
            <a:r>
              <a:rPr lang="fr-FR" sz="2200" b="1" dirty="0" smtClean="0">
                <a:solidFill>
                  <a:srgbClr val="FF0000"/>
                </a:solidFill>
              </a:rPr>
              <a:t>Nous</a:t>
            </a:r>
            <a:r>
              <a:rPr lang="fr-FR" sz="2200" dirty="0" smtClean="0"/>
              <a:t> posséd</a:t>
            </a:r>
            <a:r>
              <a:rPr lang="fr-FR" sz="2200" b="1" dirty="0" smtClean="0">
                <a:solidFill>
                  <a:srgbClr val="FF0000"/>
                </a:solidFill>
              </a:rPr>
              <a:t>ons</a:t>
            </a:r>
            <a:r>
              <a:rPr lang="fr-FR" sz="2200" dirty="0" smtClean="0"/>
              <a:t> </a:t>
            </a:r>
            <a:r>
              <a:rPr lang="fr-FR" sz="2200" dirty="0"/>
              <a:t>un bec coloré, très léger mais immense, parfois plus grand que </a:t>
            </a:r>
            <a:r>
              <a:rPr lang="fr-FR" sz="2200" b="1" dirty="0" smtClean="0">
                <a:solidFill>
                  <a:srgbClr val="FF0000"/>
                </a:solidFill>
              </a:rPr>
              <a:t>notre</a:t>
            </a:r>
            <a:r>
              <a:rPr lang="fr-FR" sz="2200" dirty="0" smtClean="0"/>
              <a:t> corps</a:t>
            </a:r>
            <a:r>
              <a:rPr lang="fr-FR" sz="2200" dirty="0"/>
              <a:t>. Et </a:t>
            </a:r>
            <a:r>
              <a:rPr lang="fr-FR" sz="2200" b="1" dirty="0" smtClean="0">
                <a:solidFill>
                  <a:srgbClr val="FF0000"/>
                </a:solidFill>
              </a:rPr>
              <a:t>nous</a:t>
            </a:r>
            <a:r>
              <a:rPr lang="fr-FR" sz="2200" dirty="0" smtClean="0"/>
              <a:t>, le</a:t>
            </a:r>
            <a:r>
              <a:rPr lang="fr-FR" sz="2200" b="1" dirty="0" smtClean="0">
                <a:solidFill>
                  <a:srgbClr val="FF0000"/>
                </a:solidFill>
              </a:rPr>
              <a:t>s</a:t>
            </a:r>
            <a:r>
              <a:rPr lang="fr-FR" sz="2200" dirty="0" smtClean="0"/>
              <a:t> colibri</a:t>
            </a:r>
            <a:r>
              <a:rPr lang="fr-FR" sz="2200" b="1" dirty="0" smtClean="0">
                <a:solidFill>
                  <a:srgbClr val="FF0000"/>
                </a:solidFill>
              </a:rPr>
              <a:t>s</a:t>
            </a:r>
            <a:r>
              <a:rPr lang="fr-FR" sz="2200" dirty="0" smtClean="0"/>
              <a:t>, </a:t>
            </a:r>
            <a:r>
              <a:rPr lang="fr-FR" sz="2200" b="1" dirty="0" smtClean="0">
                <a:solidFill>
                  <a:srgbClr val="FF0000"/>
                </a:solidFill>
              </a:rPr>
              <a:t>nous</a:t>
            </a:r>
            <a:r>
              <a:rPr lang="fr-FR" sz="2200" dirty="0" smtClean="0"/>
              <a:t> </a:t>
            </a:r>
            <a:r>
              <a:rPr lang="fr-FR" sz="2200" b="1" dirty="0" smtClean="0">
                <a:solidFill>
                  <a:srgbClr val="FF0000"/>
                </a:solidFill>
              </a:rPr>
              <a:t>sommes</a:t>
            </a:r>
            <a:r>
              <a:rPr lang="fr-FR" sz="2200" dirty="0" smtClean="0"/>
              <a:t> très petit</a:t>
            </a:r>
            <a:r>
              <a:rPr lang="fr-FR" sz="2200" b="1" dirty="0" smtClean="0">
                <a:solidFill>
                  <a:srgbClr val="FF0000"/>
                </a:solidFill>
              </a:rPr>
              <a:t>s</a:t>
            </a:r>
            <a:r>
              <a:rPr lang="fr-FR" sz="2200" dirty="0" smtClean="0"/>
              <a:t> </a:t>
            </a:r>
            <a:r>
              <a:rPr lang="fr-FR" sz="2200" dirty="0"/>
              <a:t>mais </a:t>
            </a:r>
            <a:r>
              <a:rPr lang="fr-FR" sz="2200" b="1" dirty="0" smtClean="0">
                <a:solidFill>
                  <a:srgbClr val="FF0000"/>
                </a:solidFill>
              </a:rPr>
              <a:t>nous</a:t>
            </a:r>
            <a:r>
              <a:rPr lang="fr-FR" sz="2200" dirty="0" smtClean="0"/>
              <a:t> sav</a:t>
            </a:r>
            <a:r>
              <a:rPr lang="fr-FR" sz="2200" b="1" dirty="0" smtClean="0">
                <a:solidFill>
                  <a:srgbClr val="FF0000"/>
                </a:solidFill>
              </a:rPr>
              <a:t>ons</a:t>
            </a:r>
            <a:r>
              <a:rPr lang="fr-FR" sz="2200" dirty="0" smtClean="0"/>
              <a:t> tout </a:t>
            </a:r>
            <a:r>
              <a:rPr lang="fr-FR" sz="2200" dirty="0"/>
              <a:t>faire : </a:t>
            </a:r>
            <a:r>
              <a:rPr lang="fr-FR" sz="2200" b="1" dirty="0" smtClean="0">
                <a:solidFill>
                  <a:srgbClr val="FF0000"/>
                </a:solidFill>
              </a:rPr>
              <a:t>nous</a:t>
            </a:r>
            <a:r>
              <a:rPr lang="fr-FR" sz="2200" dirty="0" smtClean="0"/>
              <a:t> vol</a:t>
            </a:r>
            <a:r>
              <a:rPr lang="fr-FR" sz="2200" b="1" dirty="0" smtClean="0">
                <a:solidFill>
                  <a:srgbClr val="FF0000"/>
                </a:solidFill>
              </a:rPr>
              <a:t>ons</a:t>
            </a:r>
            <a:r>
              <a:rPr lang="fr-FR" sz="2200" dirty="0" smtClean="0"/>
              <a:t>  </a:t>
            </a:r>
            <a:r>
              <a:rPr lang="fr-FR" sz="2200" dirty="0"/>
              <a:t>à reculons, </a:t>
            </a:r>
            <a:r>
              <a:rPr lang="fr-FR" sz="2200" b="1" dirty="0" smtClean="0">
                <a:solidFill>
                  <a:srgbClr val="FF0000"/>
                </a:solidFill>
              </a:rPr>
              <a:t>nous</a:t>
            </a:r>
            <a:r>
              <a:rPr lang="fr-FR" sz="2200" dirty="0" smtClean="0"/>
              <a:t> fais</a:t>
            </a:r>
            <a:r>
              <a:rPr lang="fr-FR" sz="2200" b="1" dirty="0" smtClean="0">
                <a:solidFill>
                  <a:srgbClr val="FF0000"/>
                </a:solidFill>
              </a:rPr>
              <a:t>ons </a:t>
            </a:r>
            <a:r>
              <a:rPr lang="fr-FR" sz="2200" dirty="0" smtClean="0"/>
              <a:t> </a:t>
            </a:r>
            <a:r>
              <a:rPr lang="fr-FR" sz="2200" dirty="0"/>
              <a:t>du surplace et </a:t>
            </a:r>
            <a:r>
              <a:rPr lang="fr-FR" sz="2200" b="1" dirty="0" smtClean="0">
                <a:solidFill>
                  <a:srgbClr val="FF0000"/>
                </a:solidFill>
              </a:rPr>
              <a:t>nous</a:t>
            </a:r>
            <a:r>
              <a:rPr lang="fr-FR" sz="2200" dirty="0" smtClean="0"/>
              <a:t> effectu</a:t>
            </a:r>
            <a:r>
              <a:rPr lang="fr-FR" sz="2200" b="1" dirty="0" smtClean="0">
                <a:solidFill>
                  <a:srgbClr val="FF0000"/>
                </a:solidFill>
              </a:rPr>
              <a:t>ons</a:t>
            </a:r>
            <a:r>
              <a:rPr lang="fr-FR" sz="2200" dirty="0" smtClean="0"/>
              <a:t> </a:t>
            </a:r>
            <a:r>
              <a:rPr lang="fr-FR" sz="2200" dirty="0"/>
              <a:t>des voltiges impressionnantes.</a:t>
            </a:r>
          </a:p>
          <a:p>
            <a:r>
              <a:rPr lang="fr-FR" sz="2200" b="1" dirty="0" smtClean="0">
                <a:solidFill>
                  <a:srgbClr val="FF0000"/>
                </a:solidFill>
              </a:rPr>
              <a:t>Nous</a:t>
            </a:r>
            <a:r>
              <a:rPr lang="fr-FR" sz="2200" dirty="0" smtClean="0"/>
              <a:t>, le</a:t>
            </a:r>
            <a:r>
              <a:rPr lang="fr-FR" sz="2200" b="1" dirty="0" smtClean="0">
                <a:solidFill>
                  <a:srgbClr val="FF0000"/>
                </a:solidFill>
              </a:rPr>
              <a:t>s</a:t>
            </a:r>
            <a:r>
              <a:rPr lang="fr-FR" sz="2200" dirty="0" smtClean="0"/>
              <a:t> basilic</a:t>
            </a:r>
            <a:r>
              <a:rPr lang="fr-FR" sz="2200" b="1" dirty="0" smtClean="0">
                <a:solidFill>
                  <a:srgbClr val="FF0000"/>
                </a:solidFill>
              </a:rPr>
              <a:t>s</a:t>
            </a:r>
            <a:r>
              <a:rPr lang="fr-FR" sz="2200" dirty="0" smtClean="0"/>
              <a:t>, </a:t>
            </a:r>
            <a:r>
              <a:rPr lang="fr-FR" sz="2200" b="1" dirty="0" smtClean="0">
                <a:solidFill>
                  <a:srgbClr val="FF0000"/>
                </a:solidFill>
              </a:rPr>
              <a:t>nous</a:t>
            </a:r>
            <a:r>
              <a:rPr lang="fr-FR" sz="2200" dirty="0" smtClean="0">
                <a:solidFill>
                  <a:srgbClr val="FF0000"/>
                </a:solidFill>
              </a:rPr>
              <a:t> </a:t>
            </a:r>
            <a:r>
              <a:rPr lang="fr-FR" sz="2200" b="1" dirty="0" smtClean="0">
                <a:solidFill>
                  <a:srgbClr val="FF0000"/>
                </a:solidFill>
              </a:rPr>
              <a:t>sommes</a:t>
            </a:r>
            <a:r>
              <a:rPr lang="fr-FR" sz="2200" dirty="0" smtClean="0"/>
              <a:t> </a:t>
            </a:r>
            <a:r>
              <a:rPr lang="fr-FR" sz="2200" b="1" dirty="0" smtClean="0">
                <a:solidFill>
                  <a:srgbClr val="FF0000"/>
                </a:solidFill>
              </a:rPr>
              <a:t>des</a:t>
            </a:r>
            <a:r>
              <a:rPr lang="fr-FR" sz="2200" dirty="0" smtClean="0"/>
              <a:t> anim</a:t>
            </a:r>
            <a:r>
              <a:rPr lang="fr-FR" sz="2200" b="1" dirty="0" smtClean="0">
                <a:solidFill>
                  <a:srgbClr val="FF0000"/>
                </a:solidFill>
              </a:rPr>
              <a:t>aux</a:t>
            </a:r>
            <a:r>
              <a:rPr lang="fr-FR" sz="2200" dirty="0" smtClean="0"/>
              <a:t> bizarre</a:t>
            </a:r>
            <a:r>
              <a:rPr lang="fr-FR" sz="2200" b="1" dirty="0" smtClean="0">
                <a:solidFill>
                  <a:srgbClr val="FF0000"/>
                </a:solidFill>
              </a:rPr>
              <a:t>s</a:t>
            </a:r>
            <a:r>
              <a:rPr lang="fr-FR" sz="2200" dirty="0" smtClean="0"/>
              <a:t>. </a:t>
            </a:r>
            <a:r>
              <a:rPr lang="fr-FR" sz="2200" b="1" dirty="0" smtClean="0">
                <a:solidFill>
                  <a:srgbClr val="FF0000"/>
                </a:solidFill>
              </a:rPr>
              <a:t>Nous</a:t>
            </a:r>
            <a:r>
              <a:rPr lang="fr-FR" sz="2200" dirty="0" smtClean="0"/>
              <a:t> nage</a:t>
            </a:r>
            <a:r>
              <a:rPr lang="fr-FR" sz="2200" b="1" dirty="0" smtClean="0">
                <a:solidFill>
                  <a:srgbClr val="FF0000"/>
                </a:solidFill>
              </a:rPr>
              <a:t>ons</a:t>
            </a:r>
            <a:r>
              <a:rPr lang="fr-FR" sz="2200" dirty="0" smtClean="0"/>
              <a:t> </a:t>
            </a:r>
            <a:r>
              <a:rPr lang="fr-FR" sz="2200" dirty="0"/>
              <a:t>mais </a:t>
            </a:r>
            <a:r>
              <a:rPr lang="fr-FR" sz="2200" b="1" dirty="0" smtClean="0">
                <a:solidFill>
                  <a:srgbClr val="FF0000"/>
                </a:solidFill>
              </a:rPr>
              <a:t>nous</a:t>
            </a:r>
            <a:r>
              <a:rPr lang="fr-FR" sz="2200" dirty="0" smtClean="0"/>
              <a:t> cour</a:t>
            </a:r>
            <a:r>
              <a:rPr lang="fr-FR" sz="2200" b="1" dirty="0" smtClean="0">
                <a:solidFill>
                  <a:srgbClr val="FF0000"/>
                </a:solidFill>
              </a:rPr>
              <a:t>ons</a:t>
            </a:r>
            <a:r>
              <a:rPr lang="fr-FR" sz="2200" dirty="0" smtClean="0"/>
              <a:t> </a:t>
            </a:r>
            <a:r>
              <a:rPr lang="fr-FR" sz="2200" dirty="0"/>
              <a:t>aussi sur l’eau sans couler. </a:t>
            </a:r>
            <a:r>
              <a:rPr lang="fr-FR" sz="2200" b="1" dirty="0" smtClean="0">
                <a:solidFill>
                  <a:srgbClr val="FF0000"/>
                </a:solidFill>
              </a:rPr>
              <a:t>Nous</a:t>
            </a:r>
            <a:r>
              <a:rPr lang="fr-FR" sz="2200" dirty="0" smtClean="0"/>
              <a:t> creus</a:t>
            </a:r>
            <a:r>
              <a:rPr lang="fr-FR" sz="2200" b="1" dirty="0" smtClean="0">
                <a:solidFill>
                  <a:srgbClr val="FF0000"/>
                </a:solidFill>
              </a:rPr>
              <a:t>ons</a:t>
            </a:r>
            <a:r>
              <a:rPr lang="fr-FR" sz="2200" dirty="0" smtClean="0"/>
              <a:t> </a:t>
            </a:r>
            <a:r>
              <a:rPr lang="fr-FR" sz="2200" dirty="0"/>
              <a:t>des trous dans le sable pour </a:t>
            </a:r>
            <a:r>
              <a:rPr lang="fr-FR" sz="2200" b="1" dirty="0" smtClean="0">
                <a:solidFill>
                  <a:srgbClr val="FF0000"/>
                </a:solidFill>
              </a:rPr>
              <a:t>nous</a:t>
            </a:r>
            <a:r>
              <a:rPr lang="fr-FR" sz="2200" dirty="0" smtClean="0"/>
              <a:t> cacher </a:t>
            </a:r>
            <a:r>
              <a:rPr lang="fr-FR" sz="2200" dirty="0"/>
              <a:t>des prédateurs.</a:t>
            </a:r>
          </a:p>
          <a:p>
            <a:r>
              <a:rPr lang="fr-FR" sz="2200" dirty="0"/>
              <a:t>On ne peut pas </a:t>
            </a:r>
            <a:r>
              <a:rPr lang="fr-FR" sz="2200" b="1" dirty="0" smtClean="0">
                <a:solidFill>
                  <a:srgbClr val="FF0000"/>
                </a:solidFill>
              </a:rPr>
              <a:t>nous</a:t>
            </a:r>
            <a:r>
              <a:rPr lang="fr-FR" sz="2200" dirty="0" smtClean="0"/>
              <a:t> voir</a:t>
            </a:r>
            <a:r>
              <a:rPr lang="fr-FR" sz="2200" dirty="0"/>
              <a:t>, </a:t>
            </a:r>
            <a:r>
              <a:rPr lang="fr-FR" sz="2200" b="1" dirty="0" smtClean="0">
                <a:solidFill>
                  <a:srgbClr val="FF0000"/>
                </a:solidFill>
              </a:rPr>
              <a:t>nous</a:t>
            </a:r>
            <a:r>
              <a:rPr lang="fr-FR" sz="2200" dirty="0" smtClean="0"/>
              <a:t> le</a:t>
            </a:r>
            <a:r>
              <a:rPr lang="fr-FR" sz="2200" b="1" dirty="0" smtClean="0">
                <a:solidFill>
                  <a:srgbClr val="FF0000"/>
                </a:solidFill>
              </a:rPr>
              <a:t>s</a:t>
            </a:r>
            <a:r>
              <a:rPr lang="fr-FR" sz="2200" dirty="0" smtClean="0"/>
              <a:t> caméléon</a:t>
            </a:r>
            <a:r>
              <a:rPr lang="fr-FR" sz="2200" b="1" dirty="0" smtClean="0">
                <a:solidFill>
                  <a:srgbClr val="FF0000"/>
                </a:solidFill>
              </a:rPr>
              <a:t>s</a:t>
            </a:r>
            <a:r>
              <a:rPr lang="fr-FR" sz="2200" dirty="0" smtClean="0"/>
              <a:t>. </a:t>
            </a:r>
            <a:r>
              <a:rPr lang="fr-FR" sz="2200" dirty="0"/>
              <a:t>Je change de couleur pour ne pas me faire repérer.</a:t>
            </a:r>
          </a:p>
          <a:p>
            <a:r>
              <a:rPr lang="fr-FR" sz="2200" dirty="0"/>
              <a:t>Je suis l’anaconda, le plus grand serpent du monde. J’étouffe ma proie en m’enroulant autour d’elle. Et moi, le pangolin, vous me connaissez ? Je grimpe aux arbres en enroulant ma queue autour d’une branche.</a:t>
            </a:r>
          </a:p>
        </p:txBody>
      </p:sp>
    </p:spTree>
    <p:extLst>
      <p:ext uri="{BB962C8B-B14F-4D97-AF65-F5344CB8AC3E}">
        <p14:creationId xmlns:p14="http://schemas.microsoft.com/office/powerpoint/2010/main" val="107930417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39552" y="474345"/>
            <a:ext cx="8280920" cy="5509200"/>
          </a:xfrm>
          <a:prstGeom prst="rect">
            <a:avLst/>
          </a:prstGeom>
        </p:spPr>
        <p:txBody>
          <a:bodyPr wrap="square">
            <a:spAutoFit/>
          </a:bodyPr>
          <a:lstStyle/>
          <a:p>
            <a:r>
              <a:rPr lang="fr-FR" sz="2200" b="1" dirty="0"/>
              <a:t>Des animaux </a:t>
            </a:r>
            <a:r>
              <a:rPr lang="fr-FR" sz="2200" b="1" dirty="0" smtClean="0"/>
              <a:t>étranges</a:t>
            </a:r>
          </a:p>
          <a:p>
            <a:endParaRPr lang="fr-FR" sz="2200" dirty="0"/>
          </a:p>
          <a:p>
            <a:r>
              <a:rPr lang="fr-FR" sz="2200" dirty="0"/>
              <a:t>La jungle abrite plus d’espèces d’animaux qu’aucune région de la planète. Mais nous connaissez-vous ? </a:t>
            </a:r>
            <a:r>
              <a:rPr lang="fr-FR" sz="2200" b="1" dirty="0" smtClean="0">
                <a:solidFill>
                  <a:srgbClr val="FF0000"/>
                </a:solidFill>
              </a:rPr>
              <a:t>Nous sommes </a:t>
            </a:r>
            <a:r>
              <a:rPr lang="fr-FR" sz="2200" dirty="0" smtClean="0"/>
              <a:t>le</a:t>
            </a:r>
            <a:r>
              <a:rPr lang="fr-FR" sz="2200" b="1" dirty="0" smtClean="0">
                <a:solidFill>
                  <a:srgbClr val="FF0000"/>
                </a:solidFill>
              </a:rPr>
              <a:t>s</a:t>
            </a:r>
            <a:r>
              <a:rPr lang="fr-FR" sz="2200" dirty="0" smtClean="0"/>
              <a:t> toucan</a:t>
            </a:r>
            <a:r>
              <a:rPr lang="fr-FR" sz="2200" b="1" dirty="0" smtClean="0">
                <a:solidFill>
                  <a:srgbClr val="FF0000"/>
                </a:solidFill>
              </a:rPr>
              <a:t>s</a:t>
            </a:r>
            <a:r>
              <a:rPr lang="fr-FR" sz="2200" dirty="0" smtClean="0"/>
              <a:t>. </a:t>
            </a:r>
            <a:r>
              <a:rPr lang="fr-FR" sz="2200" b="1" dirty="0" smtClean="0">
                <a:solidFill>
                  <a:srgbClr val="FF0000"/>
                </a:solidFill>
              </a:rPr>
              <a:t>Nous</a:t>
            </a:r>
            <a:r>
              <a:rPr lang="fr-FR" sz="2200" dirty="0" smtClean="0"/>
              <a:t> posséd</a:t>
            </a:r>
            <a:r>
              <a:rPr lang="fr-FR" sz="2200" b="1" dirty="0" smtClean="0">
                <a:solidFill>
                  <a:srgbClr val="FF0000"/>
                </a:solidFill>
              </a:rPr>
              <a:t>ons</a:t>
            </a:r>
            <a:r>
              <a:rPr lang="fr-FR" sz="2200" dirty="0" smtClean="0"/>
              <a:t> </a:t>
            </a:r>
            <a:r>
              <a:rPr lang="fr-FR" sz="2200" dirty="0"/>
              <a:t>un bec coloré, très léger mais immense, parfois plus grand que </a:t>
            </a:r>
            <a:r>
              <a:rPr lang="fr-FR" sz="2200" b="1" dirty="0" smtClean="0">
                <a:solidFill>
                  <a:srgbClr val="FF0000"/>
                </a:solidFill>
              </a:rPr>
              <a:t>notre</a:t>
            </a:r>
            <a:r>
              <a:rPr lang="fr-FR" sz="2200" dirty="0" smtClean="0"/>
              <a:t> corps</a:t>
            </a:r>
            <a:r>
              <a:rPr lang="fr-FR" sz="2200" dirty="0"/>
              <a:t>. Et </a:t>
            </a:r>
            <a:r>
              <a:rPr lang="fr-FR" sz="2200" b="1" dirty="0" smtClean="0">
                <a:solidFill>
                  <a:srgbClr val="FF0000"/>
                </a:solidFill>
              </a:rPr>
              <a:t>nous</a:t>
            </a:r>
            <a:r>
              <a:rPr lang="fr-FR" sz="2200" dirty="0" smtClean="0"/>
              <a:t>, le</a:t>
            </a:r>
            <a:r>
              <a:rPr lang="fr-FR" sz="2200" b="1" dirty="0" smtClean="0">
                <a:solidFill>
                  <a:srgbClr val="FF0000"/>
                </a:solidFill>
              </a:rPr>
              <a:t>s</a:t>
            </a:r>
            <a:r>
              <a:rPr lang="fr-FR" sz="2200" dirty="0" smtClean="0"/>
              <a:t> colibri</a:t>
            </a:r>
            <a:r>
              <a:rPr lang="fr-FR" sz="2200" b="1" dirty="0" smtClean="0">
                <a:solidFill>
                  <a:srgbClr val="FF0000"/>
                </a:solidFill>
              </a:rPr>
              <a:t>s</a:t>
            </a:r>
            <a:r>
              <a:rPr lang="fr-FR" sz="2200" dirty="0" smtClean="0"/>
              <a:t>, </a:t>
            </a:r>
            <a:r>
              <a:rPr lang="fr-FR" sz="2200" b="1" dirty="0" smtClean="0">
                <a:solidFill>
                  <a:srgbClr val="FF0000"/>
                </a:solidFill>
              </a:rPr>
              <a:t>nous</a:t>
            </a:r>
            <a:r>
              <a:rPr lang="fr-FR" sz="2200" dirty="0" smtClean="0"/>
              <a:t> </a:t>
            </a:r>
            <a:r>
              <a:rPr lang="fr-FR" sz="2200" b="1" dirty="0" smtClean="0">
                <a:solidFill>
                  <a:srgbClr val="FF0000"/>
                </a:solidFill>
              </a:rPr>
              <a:t>sommes</a:t>
            </a:r>
            <a:r>
              <a:rPr lang="fr-FR" sz="2200" dirty="0" smtClean="0"/>
              <a:t> très petit</a:t>
            </a:r>
            <a:r>
              <a:rPr lang="fr-FR" sz="2200" b="1" dirty="0" smtClean="0">
                <a:solidFill>
                  <a:srgbClr val="FF0000"/>
                </a:solidFill>
              </a:rPr>
              <a:t>s</a:t>
            </a:r>
            <a:r>
              <a:rPr lang="fr-FR" sz="2200" dirty="0" smtClean="0"/>
              <a:t> </a:t>
            </a:r>
            <a:r>
              <a:rPr lang="fr-FR" sz="2200" dirty="0"/>
              <a:t>mais </a:t>
            </a:r>
            <a:r>
              <a:rPr lang="fr-FR" sz="2200" b="1" dirty="0" smtClean="0">
                <a:solidFill>
                  <a:srgbClr val="FF0000"/>
                </a:solidFill>
              </a:rPr>
              <a:t>nous</a:t>
            </a:r>
            <a:r>
              <a:rPr lang="fr-FR" sz="2200" dirty="0" smtClean="0"/>
              <a:t> sav</a:t>
            </a:r>
            <a:r>
              <a:rPr lang="fr-FR" sz="2200" b="1" dirty="0" smtClean="0">
                <a:solidFill>
                  <a:srgbClr val="FF0000"/>
                </a:solidFill>
              </a:rPr>
              <a:t>ons</a:t>
            </a:r>
            <a:r>
              <a:rPr lang="fr-FR" sz="2200" dirty="0" smtClean="0"/>
              <a:t> tout </a:t>
            </a:r>
            <a:r>
              <a:rPr lang="fr-FR" sz="2200" dirty="0"/>
              <a:t>faire : </a:t>
            </a:r>
            <a:r>
              <a:rPr lang="fr-FR" sz="2200" b="1" dirty="0" smtClean="0">
                <a:solidFill>
                  <a:srgbClr val="FF0000"/>
                </a:solidFill>
              </a:rPr>
              <a:t>nous</a:t>
            </a:r>
            <a:r>
              <a:rPr lang="fr-FR" sz="2200" dirty="0" smtClean="0"/>
              <a:t> vol</a:t>
            </a:r>
            <a:r>
              <a:rPr lang="fr-FR" sz="2200" b="1" dirty="0" smtClean="0">
                <a:solidFill>
                  <a:srgbClr val="FF0000"/>
                </a:solidFill>
              </a:rPr>
              <a:t>ons</a:t>
            </a:r>
            <a:r>
              <a:rPr lang="fr-FR" sz="2200" dirty="0" smtClean="0"/>
              <a:t>  </a:t>
            </a:r>
            <a:r>
              <a:rPr lang="fr-FR" sz="2200" dirty="0"/>
              <a:t>à reculons, </a:t>
            </a:r>
            <a:r>
              <a:rPr lang="fr-FR" sz="2200" b="1" dirty="0" smtClean="0">
                <a:solidFill>
                  <a:srgbClr val="FF0000"/>
                </a:solidFill>
              </a:rPr>
              <a:t>nous</a:t>
            </a:r>
            <a:r>
              <a:rPr lang="fr-FR" sz="2200" dirty="0" smtClean="0"/>
              <a:t> fais</a:t>
            </a:r>
            <a:r>
              <a:rPr lang="fr-FR" sz="2200" b="1" dirty="0" smtClean="0">
                <a:solidFill>
                  <a:srgbClr val="FF0000"/>
                </a:solidFill>
              </a:rPr>
              <a:t>ons </a:t>
            </a:r>
            <a:r>
              <a:rPr lang="fr-FR" sz="2200" dirty="0" smtClean="0"/>
              <a:t> </a:t>
            </a:r>
            <a:r>
              <a:rPr lang="fr-FR" sz="2200" dirty="0"/>
              <a:t>du surplace et </a:t>
            </a:r>
            <a:r>
              <a:rPr lang="fr-FR" sz="2200" b="1" dirty="0" smtClean="0">
                <a:solidFill>
                  <a:srgbClr val="FF0000"/>
                </a:solidFill>
              </a:rPr>
              <a:t>nous</a:t>
            </a:r>
            <a:r>
              <a:rPr lang="fr-FR" sz="2200" dirty="0" smtClean="0"/>
              <a:t> effectu</a:t>
            </a:r>
            <a:r>
              <a:rPr lang="fr-FR" sz="2200" b="1" dirty="0" smtClean="0">
                <a:solidFill>
                  <a:srgbClr val="FF0000"/>
                </a:solidFill>
              </a:rPr>
              <a:t>ons</a:t>
            </a:r>
            <a:r>
              <a:rPr lang="fr-FR" sz="2200" dirty="0" smtClean="0"/>
              <a:t> </a:t>
            </a:r>
            <a:r>
              <a:rPr lang="fr-FR" sz="2200" dirty="0"/>
              <a:t>des voltiges impressionnantes.</a:t>
            </a:r>
          </a:p>
          <a:p>
            <a:r>
              <a:rPr lang="fr-FR" sz="2200" b="1" dirty="0" smtClean="0">
                <a:solidFill>
                  <a:srgbClr val="FF0000"/>
                </a:solidFill>
              </a:rPr>
              <a:t>Nous</a:t>
            </a:r>
            <a:r>
              <a:rPr lang="fr-FR" sz="2200" dirty="0" smtClean="0"/>
              <a:t>, le</a:t>
            </a:r>
            <a:r>
              <a:rPr lang="fr-FR" sz="2200" b="1" dirty="0" smtClean="0">
                <a:solidFill>
                  <a:srgbClr val="FF0000"/>
                </a:solidFill>
              </a:rPr>
              <a:t>s</a:t>
            </a:r>
            <a:r>
              <a:rPr lang="fr-FR" sz="2200" dirty="0" smtClean="0"/>
              <a:t> basilic</a:t>
            </a:r>
            <a:r>
              <a:rPr lang="fr-FR" sz="2200" b="1" dirty="0" smtClean="0">
                <a:solidFill>
                  <a:srgbClr val="FF0000"/>
                </a:solidFill>
              </a:rPr>
              <a:t>s</a:t>
            </a:r>
            <a:r>
              <a:rPr lang="fr-FR" sz="2200" dirty="0" smtClean="0"/>
              <a:t>, </a:t>
            </a:r>
            <a:r>
              <a:rPr lang="fr-FR" sz="2200" b="1" dirty="0" smtClean="0">
                <a:solidFill>
                  <a:srgbClr val="FF0000"/>
                </a:solidFill>
              </a:rPr>
              <a:t>nous</a:t>
            </a:r>
            <a:r>
              <a:rPr lang="fr-FR" sz="2200" dirty="0" smtClean="0">
                <a:solidFill>
                  <a:srgbClr val="FF0000"/>
                </a:solidFill>
              </a:rPr>
              <a:t> </a:t>
            </a:r>
            <a:r>
              <a:rPr lang="fr-FR" sz="2200" b="1" dirty="0" smtClean="0">
                <a:solidFill>
                  <a:srgbClr val="FF0000"/>
                </a:solidFill>
              </a:rPr>
              <a:t>sommes</a:t>
            </a:r>
            <a:r>
              <a:rPr lang="fr-FR" sz="2200" dirty="0" smtClean="0"/>
              <a:t> </a:t>
            </a:r>
            <a:r>
              <a:rPr lang="fr-FR" sz="2200" b="1" dirty="0" smtClean="0">
                <a:solidFill>
                  <a:srgbClr val="FF0000"/>
                </a:solidFill>
              </a:rPr>
              <a:t>des</a:t>
            </a:r>
            <a:r>
              <a:rPr lang="fr-FR" sz="2200" dirty="0" smtClean="0"/>
              <a:t> anim</a:t>
            </a:r>
            <a:r>
              <a:rPr lang="fr-FR" sz="2200" b="1" dirty="0" smtClean="0">
                <a:solidFill>
                  <a:srgbClr val="FF0000"/>
                </a:solidFill>
              </a:rPr>
              <a:t>aux</a:t>
            </a:r>
            <a:r>
              <a:rPr lang="fr-FR" sz="2200" dirty="0" smtClean="0"/>
              <a:t> bizarre</a:t>
            </a:r>
            <a:r>
              <a:rPr lang="fr-FR" sz="2200" b="1" dirty="0" smtClean="0">
                <a:solidFill>
                  <a:srgbClr val="FF0000"/>
                </a:solidFill>
              </a:rPr>
              <a:t>s</a:t>
            </a:r>
            <a:r>
              <a:rPr lang="fr-FR" sz="2200" dirty="0" smtClean="0"/>
              <a:t>. </a:t>
            </a:r>
            <a:r>
              <a:rPr lang="fr-FR" sz="2200" b="1" dirty="0" smtClean="0">
                <a:solidFill>
                  <a:srgbClr val="FF0000"/>
                </a:solidFill>
              </a:rPr>
              <a:t>Nous</a:t>
            </a:r>
            <a:r>
              <a:rPr lang="fr-FR" sz="2200" dirty="0" smtClean="0"/>
              <a:t> nage</a:t>
            </a:r>
            <a:r>
              <a:rPr lang="fr-FR" sz="2200" b="1" dirty="0" smtClean="0">
                <a:solidFill>
                  <a:srgbClr val="FF0000"/>
                </a:solidFill>
              </a:rPr>
              <a:t>ons</a:t>
            </a:r>
            <a:r>
              <a:rPr lang="fr-FR" sz="2200" dirty="0" smtClean="0"/>
              <a:t> </a:t>
            </a:r>
            <a:r>
              <a:rPr lang="fr-FR" sz="2200" dirty="0"/>
              <a:t>mais </a:t>
            </a:r>
            <a:r>
              <a:rPr lang="fr-FR" sz="2200" b="1" dirty="0" smtClean="0">
                <a:solidFill>
                  <a:srgbClr val="FF0000"/>
                </a:solidFill>
              </a:rPr>
              <a:t>nous</a:t>
            </a:r>
            <a:r>
              <a:rPr lang="fr-FR" sz="2200" dirty="0" smtClean="0"/>
              <a:t> cour</a:t>
            </a:r>
            <a:r>
              <a:rPr lang="fr-FR" sz="2200" b="1" dirty="0" smtClean="0">
                <a:solidFill>
                  <a:srgbClr val="FF0000"/>
                </a:solidFill>
              </a:rPr>
              <a:t>ons</a:t>
            </a:r>
            <a:r>
              <a:rPr lang="fr-FR" sz="2200" dirty="0" smtClean="0"/>
              <a:t> </a:t>
            </a:r>
            <a:r>
              <a:rPr lang="fr-FR" sz="2200" dirty="0"/>
              <a:t>aussi sur l’eau sans couler. </a:t>
            </a:r>
            <a:r>
              <a:rPr lang="fr-FR" sz="2200" b="1" dirty="0" smtClean="0">
                <a:solidFill>
                  <a:srgbClr val="FF0000"/>
                </a:solidFill>
              </a:rPr>
              <a:t>Nous</a:t>
            </a:r>
            <a:r>
              <a:rPr lang="fr-FR" sz="2200" dirty="0" smtClean="0"/>
              <a:t> creus</a:t>
            </a:r>
            <a:r>
              <a:rPr lang="fr-FR" sz="2200" b="1" dirty="0" smtClean="0">
                <a:solidFill>
                  <a:srgbClr val="FF0000"/>
                </a:solidFill>
              </a:rPr>
              <a:t>ons</a:t>
            </a:r>
            <a:r>
              <a:rPr lang="fr-FR" sz="2200" dirty="0" smtClean="0"/>
              <a:t> </a:t>
            </a:r>
            <a:r>
              <a:rPr lang="fr-FR" sz="2200" dirty="0"/>
              <a:t>des trous dans le sable pour </a:t>
            </a:r>
            <a:r>
              <a:rPr lang="fr-FR" sz="2200" b="1" dirty="0" smtClean="0">
                <a:solidFill>
                  <a:srgbClr val="FF0000"/>
                </a:solidFill>
              </a:rPr>
              <a:t>nous</a:t>
            </a:r>
            <a:r>
              <a:rPr lang="fr-FR" sz="2200" dirty="0" smtClean="0"/>
              <a:t> cacher </a:t>
            </a:r>
            <a:r>
              <a:rPr lang="fr-FR" sz="2200" dirty="0"/>
              <a:t>des prédateurs.</a:t>
            </a:r>
          </a:p>
          <a:p>
            <a:r>
              <a:rPr lang="fr-FR" sz="2200" dirty="0"/>
              <a:t>On ne peut pas </a:t>
            </a:r>
            <a:r>
              <a:rPr lang="fr-FR" sz="2200" b="1" dirty="0" smtClean="0">
                <a:solidFill>
                  <a:srgbClr val="FF0000"/>
                </a:solidFill>
              </a:rPr>
              <a:t>nous</a:t>
            </a:r>
            <a:r>
              <a:rPr lang="fr-FR" sz="2200" dirty="0" smtClean="0"/>
              <a:t> voir</a:t>
            </a:r>
            <a:r>
              <a:rPr lang="fr-FR" sz="2200" dirty="0"/>
              <a:t>, </a:t>
            </a:r>
            <a:r>
              <a:rPr lang="fr-FR" sz="2200" b="1" dirty="0" smtClean="0">
                <a:solidFill>
                  <a:srgbClr val="FF0000"/>
                </a:solidFill>
              </a:rPr>
              <a:t>nous</a:t>
            </a:r>
            <a:r>
              <a:rPr lang="fr-FR" sz="2200" dirty="0" smtClean="0"/>
              <a:t> le</a:t>
            </a:r>
            <a:r>
              <a:rPr lang="fr-FR" sz="2200" b="1" dirty="0" smtClean="0">
                <a:solidFill>
                  <a:srgbClr val="FF0000"/>
                </a:solidFill>
              </a:rPr>
              <a:t>s</a:t>
            </a:r>
            <a:r>
              <a:rPr lang="fr-FR" sz="2200" dirty="0" smtClean="0"/>
              <a:t> caméléon</a:t>
            </a:r>
            <a:r>
              <a:rPr lang="fr-FR" sz="2200" b="1" dirty="0" smtClean="0">
                <a:solidFill>
                  <a:srgbClr val="FF0000"/>
                </a:solidFill>
              </a:rPr>
              <a:t>s</a:t>
            </a:r>
            <a:r>
              <a:rPr lang="fr-FR" sz="2200" dirty="0" smtClean="0"/>
              <a:t>. </a:t>
            </a:r>
            <a:r>
              <a:rPr lang="fr-FR" sz="2200" b="1" dirty="0" smtClean="0">
                <a:solidFill>
                  <a:srgbClr val="FF0000"/>
                </a:solidFill>
              </a:rPr>
              <a:t>Nous</a:t>
            </a:r>
            <a:r>
              <a:rPr lang="fr-FR" sz="2200" dirty="0" smtClean="0"/>
              <a:t> change</a:t>
            </a:r>
            <a:r>
              <a:rPr lang="fr-FR" sz="2200" b="1" dirty="0" smtClean="0">
                <a:solidFill>
                  <a:srgbClr val="FF0000"/>
                </a:solidFill>
              </a:rPr>
              <a:t>ons</a:t>
            </a:r>
            <a:r>
              <a:rPr lang="fr-FR" sz="2200" dirty="0" smtClean="0"/>
              <a:t> </a:t>
            </a:r>
            <a:r>
              <a:rPr lang="fr-FR" sz="2200" dirty="0"/>
              <a:t>de couleur pour ne pas </a:t>
            </a:r>
            <a:r>
              <a:rPr lang="fr-FR" sz="2200" b="1" dirty="0" smtClean="0">
                <a:solidFill>
                  <a:srgbClr val="FF0000"/>
                </a:solidFill>
              </a:rPr>
              <a:t>nous</a:t>
            </a:r>
            <a:r>
              <a:rPr lang="fr-FR" sz="2200" dirty="0" smtClean="0"/>
              <a:t> faire </a:t>
            </a:r>
            <a:r>
              <a:rPr lang="fr-FR" sz="2200" dirty="0"/>
              <a:t>repérer.</a:t>
            </a:r>
          </a:p>
          <a:p>
            <a:r>
              <a:rPr lang="fr-FR" sz="2200" dirty="0"/>
              <a:t>Je suis l’anaconda, le plus grand serpent du monde. J’étouffe ma proie en m’enroulant autour d’elle. Et moi, le pangolin, vous me connaissez ? Je grimpe aux arbres en enroulant ma queue autour d’une branche.</a:t>
            </a:r>
          </a:p>
        </p:txBody>
      </p:sp>
    </p:spTree>
    <p:extLst>
      <p:ext uri="{BB962C8B-B14F-4D97-AF65-F5344CB8AC3E}">
        <p14:creationId xmlns:p14="http://schemas.microsoft.com/office/powerpoint/2010/main" val="51104157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39552" y="474345"/>
            <a:ext cx="8280920" cy="5847755"/>
          </a:xfrm>
          <a:prstGeom prst="rect">
            <a:avLst/>
          </a:prstGeom>
        </p:spPr>
        <p:txBody>
          <a:bodyPr wrap="square">
            <a:spAutoFit/>
          </a:bodyPr>
          <a:lstStyle/>
          <a:p>
            <a:r>
              <a:rPr lang="fr-FR" sz="2200" b="1" dirty="0"/>
              <a:t>Des animaux </a:t>
            </a:r>
            <a:r>
              <a:rPr lang="fr-FR" sz="2200" b="1" dirty="0" smtClean="0"/>
              <a:t>étranges</a:t>
            </a:r>
          </a:p>
          <a:p>
            <a:endParaRPr lang="fr-FR" sz="2200" dirty="0"/>
          </a:p>
          <a:p>
            <a:r>
              <a:rPr lang="fr-FR" sz="2200" dirty="0"/>
              <a:t>La jungle abrite plus d’espèces d’animaux qu’aucune région de la planète. Mais nous connaissez-vous ? </a:t>
            </a:r>
            <a:r>
              <a:rPr lang="fr-FR" sz="2200" b="1" dirty="0" smtClean="0">
                <a:solidFill>
                  <a:srgbClr val="FF0000"/>
                </a:solidFill>
              </a:rPr>
              <a:t>Nous sommes </a:t>
            </a:r>
            <a:r>
              <a:rPr lang="fr-FR" sz="2200" dirty="0" smtClean="0"/>
              <a:t>le</a:t>
            </a:r>
            <a:r>
              <a:rPr lang="fr-FR" sz="2200" b="1" dirty="0" smtClean="0">
                <a:solidFill>
                  <a:srgbClr val="FF0000"/>
                </a:solidFill>
              </a:rPr>
              <a:t>s</a:t>
            </a:r>
            <a:r>
              <a:rPr lang="fr-FR" sz="2200" dirty="0" smtClean="0"/>
              <a:t> toucan</a:t>
            </a:r>
            <a:r>
              <a:rPr lang="fr-FR" sz="2200" b="1" dirty="0" smtClean="0">
                <a:solidFill>
                  <a:srgbClr val="FF0000"/>
                </a:solidFill>
              </a:rPr>
              <a:t>s</a:t>
            </a:r>
            <a:r>
              <a:rPr lang="fr-FR" sz="2200" dirty="0" smtClean="0"/>
              <a:t>. </a:t>
            </a:r>
            <a:r>
              <a:rPr lang="fr-FR" sz="2200" b="1" dirty="0" smtClean="0">
                <a:solidFill>
                  <a:srgbClr val="FF0000"/>
                </a:solidFill>
              </a:rPr>
              <a:t>Nous</a:t>
            </a:r>
            <a:r>
              <a:rPr lang="fr-FR" sz="2200" dirty="0" smtClean="0"/>
              <a:t> posséd</a:t>
            </a:r>
            <a:r>
              <a:rPr lang="fr-FR" sz="2200" b="1" dirty="0" smtClean="0">
                <a:solidFill>
                  <a:srgbClr val="FF0000"/>
                </a:solidFill>
              </a:rPr>
              <a:t>ons</a:t>
            </a:r>
            <a:r>
              <a:rPr lang="fr-FR" sz="2200" dirty="0" smtClean="0"/>
              <a:t> </a:t>
            </a:r>
            <a:r>
              <a:rPr lang="fr-FR" sz="2200" dirty="0"/>
              <a:t>un bec coloré, très léger mais immense, parfois plus grand que </a:t>
            </a:r>
            <a:r>
              <a:rPr lang="fr-FR" sz="2200" b="1" dirty="0" smtClean="0">
                <a:solidFill>
                  <a:srgbClr val="FF0000"/>
                </a:solidFill>
              </a:rPr>
              <a:t>notre</a:t>
            </a:r>
            <a:r>
              <a:rPr lang="fr-FR" sz="2200" dirty="0" smtClean="0"/>
              <a:t> corps</a:t>
            </a:r>
            <a:r>
              <a:rPr lang="fr-FR" sz="2200" dirty="0"/>
              <a:t>. Et </a:t>
            </a:r>
            <a:r>
              <a:rPr lang="fr-FR" sz="2200" b="1" dirty="0" smtClean="0">
                <a:solidFill>
                  <a:srgbClr val="FF0000"/>
                </a:solidFill>
              </a:rPr>
              <a:t>nous</a:t>
            </a:r>
            <a:r>
              <a:rPr lang="fr-FR" sz="2200" dirty="0" smtClean="0"/>
              <a:t>, le</a:t>
            </a:r>
            <a:r>
              <a:rPr lang="fr-FR" sz="2200" b="1" dirty="0" smtClean="0">
                <a:solidFill>
                  <a:srgbClr val="FF0000"/>
                </a:solidFill>
              </a:rPr>
              <a:t>s</a:t>
            </a:r>
            <a:r>
              <a:rPr lang="fr-FR" sz="2200" dirty="0" smtClean="0"/>
              <a:t> colibri</a:t>
            </a:r>
            <a:r>
              <a:rPr lang="fr-FR" sz="2200" b="1" dirty="0" smtClean="0">
                <a:solidFill>
                  <a:srgbClr val="FF0000"/>
                </a:solidFill>
              </a:rPr>
              <a:t>s</a:t>
            </a:r>
            <a:r>
              <a:rPr lang="fr-FR" sz="2200" dirty="0" smtClean="0"/>
              <a:t>, </a:t>
            </a:r>
            <a:r>
              <a:rPr lang="fr-FR" sz="2200" b="1" dirty="0" smtClean="0">
                <a:solidFill>
                  <a:srgbClr val="FF0000"/>
                </a:solidFill>
              </a:rPr>
              <a:t>nous</a:t>
            </a:r>
            <a:r>
              <a:rPr lang="fr-FR" sz="2200" dirty="0" smtClean="0"/>
              <a:t> </a:t>
            </a:r>
            <a:r>
              <a:rPr lang="fr-FR" sz="2200" b="1" dirty="0" smtClean="0">
                <a:solidFill>
                  <a:srgbClr val="FF0000"/>
                </a:solidFill>
              </a:rPr>
              <a:t>sommes</a:t>
            </a:r>
            <a:r>
              <a:rPr lang="fr-FR" sz="2200" dirty="0" smtClean="0"/>
              <a:t> très petit</a:t>
            </a:r>
            <a:r>
              <a:rPr lang="fr-FR" sz="2200" b="1" dirty="0" smtClean="0">
                <a:solidFill>
                  <a:srgbClr val="FF0000"/>
                </a:solidFill>
              </a:rPr>
              <a:t>s</a:t>
            </a:r>
            <a:r>
              <a:rPr lang="fr-FR" sz="2200" dirty="0" smtClean="0"/>
              <a:t> </a:t>
            </a:r>
            <a:r>
              <a:rPr lang="fr-FR" sz="2200" dirty="0"/>
              <a:t>mais </a:t>
            </a:r>
            <a:r>
              <a:rPr lang="fr-FR" sz="2200" b="1" dirty="0" smtClean="0">
                <a:solidFill>
                  <a:srgbClr val="FF0000"/>
                </a:solidFill>
              </a:rPr>
              <a:t>nous</a:t>
            </a:r>
            <a:r>
              <a:rPr lang="fr-FR" sz="2200" dirty="0" smtClean="0"/>
              <a:t> sav</a:t>
            </a:r>
            <a:r>
              <a:rPr lang="fr-FR" sz="2200" b="1" dirty="0" smtClean="0">
                <a:solidFill>
                  <a:srgbClr val="FF0000"/>
                </a:solidFill>
              </a:rPr>
              <a:t>ons</a:t>
            </a:r>
            <a:r>
              <a:rPr lang="fr-FR" sz="2200" dirty="0" smtClean="0"/>
              <a:t> tout </a:t>
            </a:r>
            <a:r>
              <a:rPr lang="fr-FR" sz="2200" dirty="0"/>
              <a:t>faire : </a:t>
            </a:r>
            <a:r>
              <a:rPr lang="fr-FR" sz="2200" b="1" dirty="0" smtClean="0">
                <a:solidFill>
                  <a:srgbClr val="FF0000"/>
                </a:solidFill>
              </a:rPr>
              <a:t>nous</a:t>
            </a:r>
            <a:r>
              <a:rPr lang="fr-FR" sz="2200" dirty="0" smtClean="0"/>
              <a:t> vol</a:t>
            </a:r>
            <a:r>
              <a:rPr lang="fr-FR" sz="2200" b="1" dirty="0" smtClean="0">
                <a:solidFill>
                  <a:srgbClr val="FF0000"/>
                </a:solidFill>
              </a:rPr>
              <a:t>ons</a:t>
            </a:r>
            <a:r>
              <a:rPr lang="fr-FR" sz="2200" dirty="0" smtClean="0"/>
              <a:t>  </a:t>
            </a:r>
            <a:r>
              <a:rPr lang="fr-FR" sz="2200" dirty="0"/>
              <a:t>à reculons, </a:t>
            </a:r>
            <a:r>
              <a:rPr lang="fr-FR" sz="2200" b="1" dirty="0" smtClean="0">
                <a:solidFill>
                  <a:srgbClr val="FF0000"/>
                </a:solidFill>
              </a:rPr>
              <a:t>nous</a:t>
            </a:r>
            <a:r>
              <a:rPr lang="fr-FR" sz="2200" dirty="0" smtClean="0"/>
              <a:t> fais</a:t>
            </a:r>
            <a:r>
              <a:rPr lang="fr-FR" sz="2200" b="1" dirty="0" smtClean="0">
                <a:solidFill>
                  <a:srgbClr val="FF0000"/>
                </a:solidFill>
              </a:rPr>
              <a:t>ons </a:t>
            </a:r>
            <a:r>
              <a:rPr lang="fr-FR" sz="2200" dirty="0" smtClean="0"/>
              <a:t> </a:t>
            </a:r>
            <a:r>
              <a:rPr lang="fr-FR" sz="2200" dirty="0"/>
              <a:t>du surplace et </a:t>
            </a:r>
            <a:r>
              <a:rPr lang="fr-FR" sz="2200" b="1" dirty="0" smtClean="0">
                <a:solidFill>
                  <a:srgbClr val="FF0000"/>
                </a:solidFill>
              </a:rPr>
              <a:t>nous</a:t>
            </a:r>
            <a:r>
              <a:rPr lang="fr-FR" sz="2200" dirty="0" smtClean="0"/>
              <a:t> effectu</a:t>
            </a:r>
            <a:r>
              <a:rPr lang="fr-FR" sz="2200" b="1" dirty="0" smtClean="0">
                <a:solidFill>
                  <a:srgbClr val="FF0000"/>
                </a:solidFill>
              </a:rPr>
              <a:t>ons</a:t>
            </a:r>
            <a:r>
              <a:rPr lang="fr-FR" sz="2200" dirty="0" smtClean="0"/>
              <a:t> </a:t>
            </a:r>
            <a:r>
              <a:rPr lang="fr-FR" sz="2200" dirty="0"/>
              <a:t>des voltiges impressionnantes.</a:t>
            </a:r>
          </a:p>
          <a:p>
            <a:r>
              <a:rPr lang="fr-FR" sz="2200" b="1" dirty="0" smtClean="0">
                <a:solidFill>
                  <a:srgbClr val="FF0000"/>
                </a:solidFill>
              </a:rPr>
              <a:t>Nous</a:t>
            </a:r>
            <a:r>
              <a:rPr lang="fr-FR" sz="2200" dirty="0" smtClean="0"/>
              <a:t>, le</a:t>
            </a:r>
            <a:r>
              <a:rPr lang="fr-FR" sz="2200" b="1" dirty="0" smtClean="0">
                <a:solidFill>
                  <a:srgbClr val="FF0000"/>
                </a:solidFill>
              </a:rPr>
              <a:t>s</a:t>
            </a:r>
            <a:r>
              <a:rPr lang="fr-FR" sz="2200" dirty="0" smtClean="0"/>
              <a:t> basilic</a:t>
            </a:r>
            <a:r>
              <a:rPr lang="fr-FR" sz="2200" b="1" dirty="0" smtClean="0">
                <a:solidFill>
                  <a:srgbClr val="FF0000"/>
                </a:solidFill>
              </a:rPr>
              <a:t>s</a:t>
            </a:r>
            <a:r>
              <a:rPr lang="fr-FR" sz="2200" dirty="0" smtClean="0"/>
              <a:t>, </a:t>
            </a:r>
            <a:r>
              <a:rPr lang="fr-FR" sz="2200" b="1" dirty="0" smtClean="0">
                <a:solidFill>
                  <a:srgbClr val="FF0000"/>
                </a:solidFill>
              </a:rPr>
              <a:t>nous</a:t>
            </a:r>
            <a:r>
              <a:rPr lang="fr-FR" sz="2200" dirty="0" smtClean="0">
                <a:solidFill>
                  <a:srgbClr val="FF0000"/>
                </a:solidFill>
              </a:rPr>
              <a:t> </a:t>
            </a:r>
            <a:r>
              <a:rPr lang="fr-FR" sz="2200" b="1" dirty="0" smtClean="0">
                <a:solidFill>
                  <a:srgbClr val="FF0000"/>
                </a:solidFill>
              </a:rPr>
              <a:t>sommes</a:t>
            </a:r>
            <a:r>
              <a:rPr lang="fr-FR" sz="2200" dirty="0" smtClean="0"/>
              <a:t> </a:t>
            </a:r>
            <a:r>
              <a:rPr lang="fr-FR" sz="2200" b="1" dirty="0" smtClean="0">
                <a:solidFill>
                  <a:srgbClr val="FF0000"/>
                </a:solidFill>
              </a:rPr>
              <a:t>des</a:t>
            </a:r>
            <a:r>
              <a:rPr lang="fr-FR" sz="2200" dirty="0" smtClean="0"/>
              <a:t> anim</a:t>
            </a:r>
            <a:r>
              <a:rPr lang="fr-FR" sz="2200" b="1" dirty="0" smtClean="0">
                <a:solidFill>
                  <a:srgbClr val="FF0000"/>
                </a:solidFill>
              </a:rPr>
              <a:t>aux</a:t>
            </a:r>
            <a:r>
              <a:rPr lang="fr-FR" sz="2200" dirty="0" smtClean="0"/>
              <a:t> bizarre</a:t>
            </a:r>
            <a:r>
              <a:rPr lang="fr-FR" sz="2200" b="1" dirty="0" smtClean="0">
                <a:solidFill>
                  <a:srgbClr val="FF0000"/>
                </a:solidFill>
              </a:rPr>
              <a:t>s</a:t>
            </a:r>
            <a:r>
              <a:rPr lang="fr-FR" sz="2200" dirty="0" smtClean="0"/>
              <a:t>. </a:t>
            </a:r>
            <a:r>
              <a:rPr lang="fr-FR" sz="2200" b="1" dirty="0" smtClean="0">
                <a:solidFill>
                  <a:srgbClr val="FF0000"/>
                </a:solidFill>
              </a:rPr>
              <a:t>Nous</a:t>
            </a:r>
            <a:r>
              <a:rPr lang="fr-FR" sz="2200" dirty="0" smtClean="0"/>
              <a:t> nage</a:t>
            </a:r>
            <a:r>
              <a:rPr lang="fr-FR" sz="2200" b="1" dirty="0" smtClean="0">
                <a:solidFill>
                  <a:srgbClr val="FF0000"/>
                </a:solidFill>
              </a:rPr>
              <a:t>ons</a:t>
            </a:r>
            <a:r>
              <a:rPr lang="fr-FR" sz="2200" dirty="0" smtClean="0"/>
              <a:t> </a:t>
            </a:r>
            <a:r>
              <a:rPr lang="fr-FR" sz="2200" dirty="0"/>
              <a:t>mais </a:t>
            </a:r>
            <a:r>
              <a:rPr lang="fr-FR" sz="2200" b="1" dirty="0" smtClean="0">
                <a:solidFill>
                  <a:srgbClr val="FF0000"/>
                </a:solidFill>
              </a:rPr>
              <a:t>nous</a:t>
            </a:r>
            <a:r>
              <a:rPr lang="fr-FR" sz="2200" dirty="0" smtClean="0"/>
              <a:t> cour</a:t>
            </a:r>
            <a:r>
              <a:rPr lang="fr-FR" sz="2200" b="1" dirty="0" smtClean="0">
                <a:solidFill>
                  <a:srgbClr val="FF0000"/>
                </a:solidFill>
              </a:rPr>
              <a:t>ons</a:t>
            </a:r>
            <a:r>
              <a:rPr lang="fr-FR" sz="2200" dirty="0" smtClean="0"/>
              <a:t> </a:t>
            </a:r>
            <a:r>
              <a:rPr lang="fr-FR" sz="2200" dirty="0"/>
              <a:t>aussi sur l’eau sans couler. </a:t>
            </a:r>
            <a:r>
              <a:rPr lang="fr-FR" sz="2200" b="1" dirty="0" smtClean="0">
                <a:solidFill>
                  <a:srgbClr val="FF0000"/>
                </a:solidFill>
              </a:rPr>
              <a:t>Nous</a:t>
            </a:r>
            <a:r>
              <a:rPr lang="fr-FR" sz="2200" dirty="0" smtClean="0"/>
              <a:t> creus</a:t>
            </a:r>
            <a:r>
              <a:rPr lang="fr-FR" sz="2200" b="1" dirty="0" smtClean="0">
                <a:solidFill>
                  <a:srgbClr val="FF0000"/>
                </a:solidFill>
              </a:rPr>
              <a:t>ons</a:t>
            </a:r>
            <a:r>
              <a:rPr lang="fr-FR" sz="2200" dirty="0" smtClean="0"/>
              <a:t> </a:t>
            </a:r>
            <a:r>
              <a:rPr lang="fr-FR" sz="2200" dirty="0"/>
              <a:t>des trous dans le sable pour </a:t>
            </a:r>
            <a:r>
              <a:rPr lang="fr-FR" sz="2200" b="1" dirty="0" smtClean="0">
                <a:solidFill>
                  <a:srgbClr val="FF0000"/>
                </a:solidFill>
              </a:rPr>
              <a:t>nous</a:t>
            </a:r>
            <a:r>
              <a:rPr lang="fr-FR" sz="2200" dirty="0" smtClean="0"/>
              <a:t> cacher </a:t>
            </a:r>
            <a:r>
              <a:rPr lang="fr-FR" sz="2200" dirty="0"/>
              <a:t>des prédateurs.</a:t>
            </a:r>
          </a:p>
          <a:p>
            <a:r>
              <a:rPr lang="fr-FR" sz="2200" dirty="0"/>
              <a:t>On ne peut pas </a:t>
            </a:r>
            <a:r>
              <a:rPr lang="fr-FR" sz="2200" b="1" dirty="0" smtClean="0">
                <a:solidFill>
                  <a:srgbClr val="FF0000"/>
                </a:solidFill>
              </a:rPr>
              <a:t>nous</a:t>
            </a:r>
            <a:r>
              <a:rPr lang="fr-FR" sz="2200" dirty="0" smtClean="0"/>
              <a:t> voir</a:t>
            </a:r>
            <a:r>
              <a:rPr lang="fr-FR" sz="2200" dirty="0"/>
              <a:t>, </a:t>
            </a:r>
            <a:r>
              <a:rPr lang="fr-FR" sz="2200" b="1" dirty="0" smtClean="0">
                <a:solidFill>
                  <a:srgbClr val="FF0000"/>
                </a:solidFill>
              </a:rPr>
              <a:t>nous</a:t>
            </a:r>
            <a:r>
              <a:rPr lang="fr-FR" sz="2200" dirty="0" smtClean="0"/>
              <a:t> le</a:t>
            </a:r>
            <a:r>
              <a:rPr lang="fr-FR" sz="2200" b="1" dirty="0" smtClean="0">
                <a:solidFill>
                  <a:srgbClr val="FF0000"/>
                </a:solidFill>
              </a:rPr>
              <a:t>s</a:t>
            </a:r>
            <a:r>
              <a:rPr lang="fr-FR" sz="2200" dirty="0" smtClean="0"/>
              <a:t> caméléon</a:t>
            </a:r>
            <a:r>
              <a:rPr lang="fr-FR" sz="2200" b="1" dirty="0" smtClean="0">
                <a:solidFill>
                  <a:srgbClr val="FF0000"/>
                </a:solidFill>
              </a:rPr>
              <a:t>s</a:t>
            </a:r>
            <a:r>
              <a:rPr lang="fr-FR" sz="2200" dirty="0" smtClean="0"/>
              <a:t>. </a:t>
            </a:r>
            <a:r>
              <a:rPr lang="fr-FR" sz="2200" b="1" dirty="0" smtClean="0">
                <a:solidFill>
                  <a:srgbClr val="FF0000"/>
                </a:solidFill>
              </a:rPr>
              <a:t>Nous</a:t>
            </a:r>
            <a:r>
              <a:rPr lang="fr-FR" sz="2200" dirty="0" smtClean="0"/>
              <a:t> change</a:t>
            </a:r>
            <a:r>
              <a:rPr lang="fr-FR" sz="2200" b="1" dirty="0" smtClean="0">
                <a:solidFill>
                  <a:srgbClr val="FF0000"/>
                </a:solidFill>
              </a:rPr>
              <a:t>ons</a:t>
            </a:r>
            <a:r>
              <a:rPr lang="fr-FR" sz="2200" dirty="0" smtClean="0"/>
              <a:t> </a:t>
            </a:r>
            <a:r>
              <a:rPr lang="fr-FR" sz="2200" dirty="0"/>
              <a:t>de couleur pour ne pas </a:t>
            </a:r>
            <a:r>
              <a:rPr lang="fr-FR" sz="2200" b="1" dirty="0" smtClean="0">
                <a:solidFill>
                  <a:srgbClr val="FF0000"/>
                </a:solidFill>
              </a:rPr>
              <a:t>nous</a:t>
            </a:r>
            <a:r>
              <a:rPr lang="fr-FR" sz="2200" dirty="0" smtClean="0"/>
              <a:t> faire </a:t>
            </a:r>
            <a:r>
              <a:rPr lang="fr-FR" sz="2200" dirty="0"/>
              <a:t>repérer.</a:t>
            </a:r>
          </a:p>
          <a:p>
            <a:r>
              <a:rPr lang="fr-FR" sz="2200" b="1" dirty="0" smtClean="0">
                <a:solidFill>
                  <a:srgbClr val="FF0000"/>
                </a:solidFill>
              </a:rPr>
              <a:t>Nous</a:t>
            </a:r>
            <a:r>
              <a:rPr lang="fr-FR" sz="2200" dirty="0" smtClean="0">
                <a:solidFill>
                  <a:srgbClr val="FF0000"/>
                </a:solidFill>
              </a:rPr>
              <a:t> </a:t>
            </a:r>
            <a:r>
              <a:rPr lang="fr-FR" sz="2200" b="1" dirty="0" smtClean="0">
                <a:solidFill>
                  <a:srgbClr val="FF0000"/>
                </a:solidFill>
              </a:rPr>
              <a:t>sommes</a:t>
            </a:r>
            <a:r>
              <a:rPr lang="fr-FR" sz="2200" dirty="0" smtClean="0"/>
              <a:t> le</a:t>
            </a:r>
            <a:r>
              <a:rPr lang="fr-FR" sz="2200" b="1" dirty="0" smtClean="0">
                <a:solidFill>
                  <a:srgbClr val="FF0000"/>
                </a:solidFill>
              </a:rPr>
              <a:t>s</a:t>
            </a:r>
            <a:r>
              <a:rPr lang="fr-FR" sz="2200" dirty="0" smtClean="0"/>
              <a:t> anaconda</a:t>
            </a:r>
            <a:r>
              <a:rPr lang="fr-FR" sz="2200" b="1" dirty="0" smtClean="0">
                <a:solidFill>
                  <a:srgbClr val="FF0000"/>
                </a:solidFill>
              </a:rPr>
              <a:t>s</a:t>
            </a:r>
            <a:r>
              <a:rPr lang="fr-FR" sz="2200" dirty="0" smtClean="0"/>
              <a:t>, le</a:t>
            </a:r>
            <a:r>
              <a:rPr lang="fr-FR" sz="2200" b="1" dirty="0" smtClean="0">
                <a:solidFill>
                  <a:srgbClr val="FF0000"/>
                </a:solidFill>
              </a:rPr>
              <a:t>s</a:t>
            </a:r>
            <a:r>
              <a:rPr lang="fr-FR" sz="2200" dirty="0" smtClean="0"/>
              <a:t> </a:t>
            </a:r>
            <a:r>
              <a:rPr lang="fr-FR" sz="2200" dirty="0"/>
              <a:t>plus </a:t>
            </a:r>
            <a:r>
              <a:rPr lang="fr-FR" sz="2200" dirty="0" smtClean="0"/>
              <a:t>grand</a:t>
            </a:r>
            <a:r>
              <a:rPr lang="fr-FR" sz="2200" b="1" dirty="0" smtClean="0">
                <a:solidFill>
                  <a:srgbClr val="FF0000"/>
                </a:solidFill>
              </a:rPr>
              <a:t>s</a:t>
            </a:r>
            <a:r>
              <a:rPr lang="fr-FR" sz="2200" dirty="0" smtClean="0"/>
              <a:t> serpent</a:t>
            </a:r>
            <a:r>
              <a:rPr lang="fr-FR" sz="2200" b="1" dirty="0" smtClean="0">
                <a:solidFill>
                  <a:srgbClr val="FF0000"/>
                </a:solidFill>
              </a:rPr>
              <a:t>s</a:t>
            </a:r>
            <a:r>
              <a:rPr lang="fr-FR" sz="2200" dirty="0" smtClean="0"/>
              <a:t> </a:t>
            </a:r>
            <a:r>
              <a:rPr lang="fr-FR" sz="2200" dirty="0"/>
              <a:t>du monde. J’étouffe ma proie en m’enroulant autour d’elle. Et moi, le pangolin, vous me connaissez ? Je grimpe aux arbres en enroulant ma queue autour d’une branche.</a:t>
            </a:r>
          </a:p>
        </p:txBody>
      </p:sp>
    </p:spTree>
    <p:extLst>
      <p:ext uri="{BB962C8B-B14F-4D97-AF65-F5344CB8AC3E}">
        <p14:creationId xmlns:p14="http://schemas.microsoft.com/office/powerpoint/2010/main" val="354253963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39552" y="474345"/>
            <a:ext cx="8280920" cy="5847755"/>
          </a:xfrm>
          <a:prstGeom prst="rect">
            <a:avLst/>
          </a:prstGeom>
        </p:spPr>
        <p:txBody>
          <a:bodyPr wrap="square">
            <a:spAutoFit/>
          </a:bodyPr>
          <a:lstStyle/>
          <a:p>
            <a:r>
              <a:rPr lang="fr-FR" sz="2200" b="1" dirty="0"/>
              <a:t>Des animaux </a:t>
            </a:r>
            <a:r>
              <a:rPr lang="fr-FR" sz="2200" b="1" dirty="0" smtClean="0"/>
              <a:t>étranges</a:t>
            </a:r>
          </a:p>
          <a:p>
            <a:endParaRPr lang="fr-FR" sz="2200" dirty="0"/>
          </a:p>
          <a:p>
            <a:r>
              <a:rPr lang="fr-FR" sz="2200" dirty="0"/>
              <a:t>La jungle abrite plus d’espèces d’animaux qu’aucune région de la planète. Mais nous connaissez-vous ? </a:t>
            </a:r>
            <a:r>
              <a:rPr lang="fr-FR" sz="2200" b="1" dirty="0" smtClean="0">
                <a:solidFill>
                  <a:srgbClr val="FF0000"/>
                </a:solidFill>
              </a:rPr>
              <a:t>Nous sommes </a:t>
            </a:r>
            <a:r>
              <a:rPr lang="fr-FR" sz="2200" dirty="0" smtClean="0"/>
              <a:t>le</a:t>
            </a:r>
            <a:r>
              <a:rPr lang="fr-FR" sz="2200" b="1" dirty="0" smtClean="0">
                <a:solidFill>
                  <a:srgbClr val="FF0000"/>
                </a:solidFill>
              </a:rPr>
              <a:t>s</a:t>
            </a:r>
            <a:r>
              <a:rPr lang="fr-FR" sz="2200" dirty="0" smtClean="0"/>
              <a:t> toucan</a:t>
            </a:r>
            <a:r>
              <a:rPr lang="fr-FR" sz="2200" b="1" dirty="0" smtClean="0">
                <a:solidFill>
                  <a:srgbClr val="FF0000"/>
                </a:solidFill>
              </a:rPr>
              <a:t>s</a:t>
            </a:r>
            <a:r>
              <a:rPr lang="fr-FR" sz="2200" dirty="0" smtClean="0"/>
              <a:t>. </a:t>
            </a:r>
            <a:r>
              <a:rPr lang="fr-FR" sz="2200" b="1" dirty="0" smtClean="0">
                <a:solidFill>
                  <a:srgbClr val="FF0000"/>
                </a:solidFill>
              </a:rPr>
              <a:t>Nous</a:t>
            </a:r>
            <a:r>
              <a:rPr lang="fr-FR" sz="2200" dirty="0" smtClean="0"/>
              <a:t> posséd</a:t>
            </a:r>
            <a:r>
              <a:rPr lang="fr-FR" sz="2200" b="1" dirty="0" smtClean="0">
                <a:solidFill>
                  <a:srgbClr val="FF0000"/>
                </a:solidFill>
              </a:rPr>
              <a:t>ons</a:t>
            </a:r>
            <a:r>
              <a:rPr lang="fr-FR" sz="2200" dirty="0" smtClean="0"/>
              <a:t> </a:t>
            </a:r>
            <a:r>
              <a:rPr lang="fr-FR" sz="2200" dirty="0"/>
              <a:t>un bec coloré, très léger mais immense, parfois plus grand que </a:t>
            </a:r>
            <a:r>
              <a:rPr lang="fr-FR" sz="2200" b="1" dirty="0" smtClean="0">
                <a:solidFill>
                  <a:srgbClr val="FF0000"/>
                </a:solidFill>
              </a:rPr>
              <a:t>notre</a:t>
            </a:r>
            <a:r>
              <a:rPr lang="fr-FR" sz="2200" dirty="0" smtClean="0"/>
              <a:t> corps</a:t>
            </a:r>
            <a:r>
              <a:rPr lang="fr-FR" sz="2200" dirty="0"/>
              <a:t>. Et </a:t>
            </a:r>
            <a:r>
              <a:rPr lang="fr-FR" sz="2200" b="1" dirty="0" smtClean="0">
                <a:solidFill>
                  <a:srgbClr val="FF0000"/>
                </a:solidFill>
              </a:rPr>
              <a:t>nous</a:t>
            </a:r>
            <a:r>
              <a:rPr lang="fr-FR" sz="2200" dirty="0" smtClean="0"/>
              <a:t>, le</a:t>
            </a:r>
            <a:r>
              <a:rPr lang="fr-FR" sz="2200" b="1" dirty="0" smtClean="0">
                <a:solidFill>
                  <a:srgbClr val="FF0000"/>
                </a:solidFill>
              </a:rPr>
              <a:t>s</a:t>
            </a:r>
            <a:r>
              <a:rPr lang="fr-FR" sz="2200" dirty="0" smtClean="0"/>
              <a:t> colibri</a:t>
            </a:r>
            <a:r>
              <a:rPr lang="fr-FR" sz="2200" b="1" dirty="0" smtClean="0">
                <a:solidFill>
                  <a:srgbClr val="FF0000"/>
                </a:solidFill>
              </a:rPr>
              <a:t>s</a:t>
            </a:r>
            <a:r>
              <a:rPr lang="fr-FR" sz="2200" dirty="0" smtClean="0"/>
              <a:t>, </a:t>
            </a:r>
            <a:r>
              <a:rPr lang="fr-FR" sz="2200" b="1" dirty="0" smtClean="0">
                <a:solidFill>
                  <a:srgbClr val="FF0000"/>
                </a:solidFill>
              </a:rPr>
              <a:t>nous</a:t>
            </a:r>
            <a:r>
              <a:rPr lang="fr-FR" sz="2200" dirty="0" smtClean="0"/>
              <a:t> </a:t>
            </a:r>
            <a:r>
              <a:rPr lang="fr-FR" sz="2200" b="1" dirty="0" smtClean="0">
                <a:solidFill>
                  <a:srgbClr val="FF0000"/>
                </a:solidFill>
              </a:rPr>
              <a:t>sommes</a:t>
            </a:r>
            <a:r>
              <a:rPr lang="fr-FR" sz="2200" dirty="0" smtClean="0"/>
              <a:t> très petit</a:t>
            </a:r>
            <a:r>
              <a:rPr lang="fr-FR" sz="2200" b="1" dirty="0" smtClean="0">
                <a:solidFill>
                  <a:srgbClr val="FF0000"/>
                </a:solidFill>
              </a:rPr>
              <a:t>s</a:t>
            </a:r>
            <a:r>
              <a:rPr lang="fr-FR" sz="2200" dirty="0" smtClean="0"/>
              <a:t> </a:t>
            </a:r>
            <a:r>
              <a:rPr lang="fr-FR" sz="2200" dirty="0"/>
              <a:t>mais </a:t>
            </a:r>
            <a:r>
              <a:rPr lang="fr-FR" sz="2200" b="1" dirty="0" smtClean="0">
                <a:solidFill>
                  <a:srgbClr val="FF0000"/>
                </a:solidFill>
              </a:rPr>
              <a:t>nous</a:t>
            </a:r>
            <a:r>
              <a:rPr lang="fr-FR" sz="2200" dirty="0" smtClean="0"/>
              <a:t> sav</a:t>
            </a:r>
            <a:r>
              <a:rPr lang="fr-FR" sz="2200" b="1" dirty="0" smtClean="0">
                <a:solidFill>
                  <a:srgbClr val="FF0000"/>
                </a:solidFill>
              </a:rPr>
              <a:t>ons</a:t>
            </a:r>
            <a:r>
              <a:rPr lang="fr-FR" sz="2200" dirty="0" smtClean="0"/>
              <a:t> tout </a:t>
            </a:r>
            <a:r>
              <a:rPr lang="fr-FR" sz="2200" dirty="0"/>
              <a:t>faire : </a:t>
            </a:r>
            <a:r>
              <a:rPr lang="fr-FR" sz="2200" b="1" dirty="0" smtClean="0">
                <a:solidFill>
                  <a:srgbClr val="FF0000"/>
                </a:solidFill>
              </a:rPr>
              <a:t>nous</a:t>
            </a:r>
            <a:r>
              <a:rPr lang="fr-FR" sz="2200" dirty="0" smtClean="0"/>
              <a:t> vol</a:t>
            </a:r>
            <a:r>
              <a:rPr lang="fr-FR" sz="2200" b="1" dirty="0" smtClean="0">
                <a:solidFill>
                  <a:srgbClr val="FF0000"/>
                </a:solidFill>
              </a:rPr>
              <a:t>ons</a:t>
            </a:r>
            <a:r>
              <a:rPr lang="fr-FR" sz="2200" dirty="0" smtClean="0"/>
              <a:t>  </a:t>
            </a:r>
            <a:r>
              <a:rPr lang="fr-FR" sz="2200" dirty="0"/>
              <a:t>à reculons, </a:t>
            </a:r>
            <a:r>
              <a:rPr lang="fr-FR" sz="2200" b="1" dirty="0" smtClean="0">
                <a:solidFill>
                  <a:srgbClr val="FF0000"/>
                </a:solidFill>
              </a:rPr>
              <a:t>nous</a:t>
            </a:r>
            <a:r>
              <a:rPr lang="fr-FR" sz="2200" dirty="0" smtClean="0"/>
              <a:t> fais</a:t>
            </a:r>
            <a:r>
              <a:rPr lang="fr-FR" sz="2200" b="1" dirty="0" smtClean="0">
                <a:solidFill>
                  <a:srgbClr val="FF0000"/>
                </a:solidFill>
              </a:rPr>
              <a:t>ons </a:t>
            </a:r>
            <a:r>
              <a:rPr lang="fr-FR" sz="2200" dirty="0" smtClean="0"/>
              <a:t> </a:t>
            </a:r>
            <a:r>
              <a:rPr lang="fr-FR" sz="2200" dirty="0"/>
              <a:t>du surplace et </a:t>
            </a:r>
            <a:r>
              <a:rPr lang="fr-FR" sz="2200" b="1" dirty="0" smtClean="0">
                <a:solidFill>
                  <a:srgbClr val="FF0000"/>
                </a:solidFill>
              </a:rPr>
              <a:t>nous</a:t>
            </a:r>
            <a:r>
              <a:rPr lang="fr-FR" sz="2200" dirty="0" smtClean="0"/>
              <a:t> effectu</a:t>
            </a:r>
            <a:r>
              <a:rPr lang="fr-FR" sz="2200" b="1" dirty="0" smtClean="0">
                <a:solidFill>
                  <a:srgbClr val="FF0000"/>
                </a:solidFill>
              </a:rPr>
              <a:t>ons</a:t>
            </a:r>
            <a:r>
              <a:rPr lang="fr-FR" sz="2200" dirty="0" smtClean="0"/>
              <a:t> </a:t>
            </a:r>
            <a:r>
              <a:rPr lang="fr-FR" sz="2200" dirty="0"/>
              <a:t>des voltiges impressionnantes.</a:t>
            </a:r>
          </a:p>
          <a:p>
            <a:r>
              <a:rPr lang="fr-FR" sz="2200" b="1" dirty="0" smtClean="0">
                <a:solidFill>
                  <a:srgbClr val="FF0000"/>
                </a:solidFill>
              </a:rPr>
              <a:t>Nous</a:t>
            </a:r>
            <a:r>
              <a:rPr lang="fr-FR" sz="2200" dirty="0" smtClean="0"/>
              <a:t>, le</a:t>
            </a:r>
            <a:r>
              <a:rPr lang="fr-FR" sz="2200" b="1" dirty="0" smtClean="0">
                <a:solidFill>
                  <a:srgbClr val="FF0000"/>
                </a:solidFill>
              </a:rPr>
              <a:t>s</a:t>
            </a:r>
            <a:r>
              <a:rPr lang="fr-FR" sz="2200" dirty="0" smtClean="0"/>
              <a:t> basilic</a:t>
            </a:r>
            <a:r>
              <a:rPr lang="fr-FR" sz="2200" b="1" dirty="0" smtClean="0">
                <a:solidFill>
                  <a:srgbClr val="FF0000"/>
                </a:solidFill>
              </a:rPr>
              <a:t>s</a:t>
            </a:r>
            <a:r>
              <a:rPr lang="fr-FR" sz="2200" dirty="0" smtClean="0"/>
              <a:t>, </a:t>
            </a:r>
            <a:r>
              <a:rPr lang="fr-FR" sz="2200" b="1" dirty="0" smtClean="0">
                <a:solidFill>
                  <a:srgbClr val="FF0000"/>
                </a:solidFill>
              </a:rPr>
              <a:t>nous</a:t>
            </a:r>
            <a:r>
              <a:rPr lang="fr-FR" sz="2200" dirty="0" smtClean="0">
                <a:solidFill>
                  <a:srgbClr val="FF0000"/>
                </a:solidFill>
              </a:rPr>
              <a:t> </a:t>
            </a:r>
            <a:r>
              <a:rPr lang="fr-FR" sz="2200" b="1" dirty="0" smtClean="0">
                <a:solidFill>
                  <a:srgbClr val="FF0000"/>
                </a:solidFill>
              </a:rPr>
              <a:t>sommes</a:t>
            </a:r>
            <a:r>
              <a:rPr lang="fr-FR" sz="2200" dirty="0" smtClean="0"/>
              <a:t> </a:t>
            </a:r>
            <a:r>
              <a:rPr lang="fr-FR" sz="2200" b="1" dirty="0" smtClean="0">
                <a:solidFill>
                  <a:srgbClr val="FF0000"/>
                </a:solidFill>
              </a:rPr>
              <a:t>des</a:t>
            </a:r>
            <a:r>
              <a:rPr lang="fr-FR" sz="2200" dirty="0" smtClean="0"/>
              <a:t> anim</a:t>
            </a:r>
            <a:r>
              <a:rPr lang="fr-FR" sz="2200" b="1" dirty="0" smtClean="0">
                <a:solidFill>
                  <a:srgbClr val="FF0000"/>
                </a:solidFill>
              </a:rPr>
              <a:t>aux</a:t>
            </a:r>
            <a:r>
              <a:rPr lang="fr-FR" sz="2200" dirty="0" smtClean="0"/>
              <a:t> bizarre</a:t>
            </a:r>
            <a:r>
              <a:rPr lang="fr-FR" sz="2200" b="1" dirty="0" smtClean="0">
                <a:solidFill>
                  <a:srgbClr val="FF0000"/>
                </a:solidFill>
              </a:rPr>
              <a:t>s</a:t>
            </a:r>
            <a:r>
              <a:rPr lang="fr-FR" sz="2200" dirty="0" smtClean="0"/>
              <a:t>. </a:t>
            </a:r>
            <a:r>
              <a:rPr lang="fr-FR" sz="2200" b="1" dirty="0" smtClean="0">
                <a:solidFill>
                  <a:srgbClr val="FF0000"/>
                </a:solidFill>
              </a:rPr>
              <a:t>Nous</a:t>
            </a:r>
            <a:r>
              <a:rPr lang="fr-FR" sz="2200" dirty="0" smtClean="0"/>
              <a:t> nage</a:t>
            </a:r>
            <a:r>
              <a:rPr lang="fr-FR" sz="2200" b="1" dirty="0" smtClean="0">
                <a:solidFill>
                  <a:srgbClr val="FF0000"/>
                </a:solidFill>
              </a:rPr>
              <a:t>ons</a:t>
            </a:r>
            <a:r>
              <a:rPr lang="fr-FR" sz="2200" dirty="0" smtClean="0"/>
              <a:t> </a:t>
            </a:r>
            <a:r>
              <a:rPr lang="fr-FR" sz="2200" dirty="0"/>
              <a:t>mais </a:t>
            </a:r>
            <a:r>
              <a:rPr lang="fr-FR" sz="2200" b="1" dirty="0" smtClean="0">
                <a:solidFill>
                  <a:srgbClr val="FF0000"/>
                </a:solidFill>
              </a:rPr>
              <a:t>nous</a:t>
            </a:r>
            <a:r>
              <a:rPr lang="fr-FR" sz="2200" dirty="0" smtClean="0"/>
              <a:t> cour</a:t>
            </a:r>
            <a:r>
              <a:rPr lang="fr-FR" sz="2200" b="1" dirty="0" smtClean="0">
                <a:solidFill>
                  <a:srgbClr val="FF0000"/>
                </a:solidFill>
              </a:rPr>
              <a:t>ons</a:t>
            </a:r>
            <a:r>
              <a:rPr lang="fr-FR" sz="2200" dirty="0" smtClean="0"/>
              <a:t> </a:t>
            </a:r>
            <a:r>
              <a:rPr lang="fr-FR" sz="2200" dirty="0"/>
              <a:t>aussi sur l’eau sans couler. </a:t>
            </a:r>
            <a:r>
              <a:rPr lang="fr-FR" sz="2200" b="1" dirty="0" smtClean="0">
                <a:solidFill>
                  <a:srgbClr val="FF0000"/>
                </a:solidFill>
              </a:rPr>
              <a:t>Nous</a:t>
            </a:r>
            <a:r>
              <a:rPr lang="fr-FR" sz="2200" dirty="0" smtClean="0"/>
              <a:t> creus</a:t>
            </a:r>
            <a:r>
              <a:rPr lang="fr-FR" sz="2200" b="1" dirty="0" smtClean="0">
                <a:solidFill>
                  <a:srgbClr val="FF0000"/>
                </a:solidFill>
              </a:rPr>
              <a:t>ons</a:t>
            </a:r>
            <a:r>
              <a:rPr lang="fr-FR" sz="2200" dirty="0" smtClean="0"/>
              <a:t> </a:t>
            </a:r>
            <a:r>
              <a:rPr lang="fr-FR" sz="2200" dirty="0"/>
              <a:t>des trous dans le sable pour </a:t>
            </a:r>
            <a:r>
              <a:rPr lang="fr-FR" sz="2200" b="1" dirty="0" smtClean="0">
                <a:solidFill>
                  <a:srgbClr val="FF0000"/>
                </a:solidFill>
              </a:rPr>
              <a:t>nous</a:t>
            </a:r>
            <a:r>
              <a:rPr lang="fr-FR" sz="2200" dirty="0" smtClean="0"/>
              <a:t> cacher </a:t>
            </a:r>
            <a:r>
              <a:rPr lang="fr-FR" sz="2200" dirty="0"/>
              <a:t>des prédateurs.</a:t>
            </a:r>
          </a:p>
          <a:p>
            <a:r>
              <a:rPr lang="fr-FR" sz="2200" dirty="0"/>
              <a:t>On ne peut pas </a:t>
            </a:r>
            <a:r>
              <a:rPr lang="fr-FR" sz="2200" b="1" dirty="0" smtClean="0">
                <a:solidFill>
                  <a:srgbClr val="FF0000"/>
                </a:solidFill>
              </a:rPr>
              <a:t>nous</a:t>
            </a:r>
            <a:r>
              <a:rPr lang="fr-FR" sz="2200" dirty="0" smtClean="0"/>
              <a:t> voir</a:t>
            </a:r>
            <a:r>
              <a:rPr lang="fr-FR" sz="2200" dirty="0"/>
              <a:t>, </a:t>
            </a:r>
            <a:r>
              <a:rPr lang="fr-FR" sz="2200" b="1" dirty="0" smtClean="0">
                <a:solidFill>
                  <a:srgbClr val="FF0000"/>
                </a:solidFill>
              </a:rPr>
              <a:t>nous</a:t>
            </a:r>
            <a:r>
              <a:rPr lang="fr-FR" sz="2200" dirty="0" smtClean="0"/>
              <a:t> le</a:t>
            </a:r>
            <a:r>
              <a:rPr lang="fr-FR" sz="2200" b="1" dirty="0" smtClean="0">
                <a:solidFill>
                  <a:srgbClr val="FF0000"/>
                </a:solidFill>
              </a:rPr>
              <a:t>s</a:t>
            </a:r>
            <a:r>
              <a:rPr lang="fr-FR" sz="2200" dirty="0" smtClean="0"/>
              <a:t> caméléon</a:t>
            </a:r>
            <a:r>
              <a:rPr lang="fr-FR" sz="2200" b="1" dirty="0" smtClean="0">
                <a:solidFill>
                  <a:srgbClr val="FF0000"/>
                </a:solidFill>
              </a:rPr>
              <a:t>s</a:t>
            </a:r>
            <a:r>
              <a:rPr lang="fr-FR" sz="2200" dirty="0" smtClean="0"/>
              <a:t>. </a:t>
            </a:r>
            <a:r>
              <a:rPr lang="fr-FR" sz="2200" b="1" dirty="0" smtClean="0">
                <a:solidFill>
                  <a:srgbClr val="FF0000"/>
                </a:solidFill>
              </a:rPr>
              <a:t>Nous</a:t>
            </a:r>
            <a:r>
              <a:rPr lang="fr-FR" sz="2200" dirty="0" smtClean="0"/>
              <a:t> change</a:t>
            </a:r>
            <a:r>
              <a:rPr lang="fr-FR" sz="2200" b="1" dirty="0" smtClean="0">
                <a:solidFill>
                  <a:srgbClr val="FF0000"/>
                </a:solidFill>
              </a:rPr>
              <a:t>ons</a:t>
            </a:r>
            <a:r>
              <a:rPr lang="fr-FR" sz="2200" dirty="0" smtClean="0"/>
              <a:t> </a:t>
            </a:r>
            <a:r>
              <a:rPr lang="fr-FR" sz="2200" dirty="0"/>
              <a:t>de couleur pour ne pas </a:t>
            </a:r>
            <a:r>
              <a:rPr lang="fr-FR" sz="2200" b="1" dirty="0" smtClean="0">
                <a:solidFill>
                  <a:srgbClr val="FF0000"/>
                </a:solidFill>
              </a:rPr>
              <a:t>nous</a:t>
            </a:r>
            <a:r>
              <a:rPr lang="fr-FR" sz="2200" dirty="0" smtClean="0"/>
              <a:t> faire </a:t>
            </a:r>
            <a:r>
              <a:rPr lang="fr-FR" sz="2200" dirty="0"/>
              <a:t>repérer.</a:t>
            </a:r>
          </a:p>
          <a:p>
            <a:r>
              <a:rPr lang="fr-FR" sz="2200" b="1" dirty="0" smtClean="0">
                <a:solidFill>
                  <a:srgbClr val="FF0000"/>
                </a:solidFill>
              </a:rPr>
              <a:t>Nous</a:t>
            </a:r>
            <a:r>
              <a:rPr lang="fr-FR" sz="2200" dirty="0" smtClean="0">
                <a:solidFill>
                  <a:srgbClr val="FF0000"/>
                </a:solidFill>
              </a:rPr>
              <a:t> </a:t>
            </a:r>
            <a:r>
              <a:rPr lang="fr-FR" sz="2200" b="1" dirty="0" smtClean="0">
                <a:solidFill>
                  <a:srgbClr val="FF0000"/>
                </a:solidFill>
              </a:rPr>
              <a:t>sommes</a:t>
            </a:r>
            <a:r>
              <a:rPr lang="fr-FR" sz="2200" dirty="0" smtClean="0"/>
              <a:t> le</a:t>
            </a:r>
            <a:r>
              <a:rPr lang="fr-FR" sz="2200" b="1" dirty="0" smtClean="0">
                <a:solidFill>
                  <a:srgbClr val="FF0000"/>
                </a:solidFill>
              </a:rPr>
              <a:t>s</a:t>
            </a:r>
            <a:r>
              <a:rPr lang="fr-FR" sz="2200" dirty="0" smtClean="0"/>
              <a:t> anaconda</a:t>
            </a:r>
            <a:r>
              <a:rPr lang="fr-FR" sz="2200" b="1" dirty="0" smtClean="0">
                <a:solidFill>
                  <a:srgbClr val="FF0000"/>
                </a:solidFill>
              </a:rPr>
              <a:t>s</a:t>
            </a:r>
            <a:r>
              <a:rPr lang="fr-FR" sz="2200" dirty="0" smtClean="0"/>
              <a:t>, le</a:t>
            </a:r>
            <a:r>
              <a:rPr lang="fr-FR" sz="2200" b="1" dirty="0" smtClean="0">
                <a:solidFill>
                  <a:srgbClr val="FF0000"/>
                </a:solidFill>
              </a:rPr>
              <a:t>s</a:t>
            </a:r>
            <a:r>
              <a:rPr lang="fr-FR" sz="2200" dirty="0" smtClean="0"/>
              <a:t> </a:t>
            </a:r>
            <a:r>
              <a:rPr lang="fr-FR" sz="2200" dirty="0"/>
              <a:t>plus </a:t>
            </a:r>
            <a:r>
              <a:rPr lang="fr-FR" sz="2200" dirty="0" smtClean="0"/>
              <a:t>grand</a:t>
            </a:r>
            <a:r>
              <a:rPr lang="fr-FR" sz="2200" b="1" dirty="0" smtClean="0">
                <a:solidFill>
                  <a:srgbClr val="FF0000"/>
                </a:solidFill>
              </a:rPr>
              <a:t>s</a:t>
            </a:r>
            <a:r>
              <a:rPr lang="fr-FR" sz="2200" dirty="0" smtClean="0"/>
              <a:t> serpent</a:t>
            </a:r>
            <a:r>
              <a:rPr lang="fr-FR" sz="2200" b="1" dirty="0" smtClean="0">
                <a:solidFill>
                  <a:srgbClr val="FF0000"/>
                </a:solidFill>
              </a:rPr>
              <a:t>s</a:t>
            </a:r>
            <a:r>
              <a:rPr lang="fr-FR" sz="2200" dirty="0" smtClean="0"/>
              <a:t> </a:t>
            </a:r>
            <a:r>
              <a:rPr lang="fr-FR" sz="2200" dirty="0"/>
              <a:t>du monde. </a:t>
            </a:r>
            <a:r>
              <a:rPr lang="fr-FR" sz="2200" b="1" dirty="0" smtClean="0">
                <a:solidFill>
                  <a:srgbClr val="FF0000"/>
                </a:solidFill>
              </a:rPr>
              <a:t>Nous</a:t>
            </a:r>
            <a:r>
              <a:rPr lang="fr-FR" sz="2200" dirty="0" smtClean="0"/>
              <a:t> étouff</a:t>
            </a:r>
            <a:r>
              <a:rPr lang="fr-FR" sz="2200" b="1" dirty="0" smtClean="0">
                <a:solidFill>
                  <a:srgbClr val="FF0000"/>
                </a:solidFill>
              </a:rPr>
              <a:t>ons</a:t>
            </a:r>
            <a:r>
              <a:rPr lang="fr-FR" sz="2200" dirty="0" smtClean="0"/>
              <a:t> </a:t>
            </a:r>
            <a:r>
              <a:rPr lang="fr-FR" sz="2200" b="1" dirty="0" smtClean="0">
                <a:solidFill>
                  <a:srgbClr val="FF0000"/>
                </a:solidFill>
              </a:rPr>
              <a:t>notre</a:t>
            </a:r>
            <a:r>
              <a:rPr lang="fr-FR" sz="2200" dirty="0" smtClean="0"/>
              <a:t> proie </a:t>
            </a:r>
            <a:r>
              <a:rPr lang="fr-FR" sz="2200" dirty="0"/>
              <a:t>en </a:t>
            </a:r>
            <a:r>
              <a:rPr lang="fr-FR" sz="2200" b="1" dirty="0" smtClean="0">
                <a:solidFill>
                  <a:srgbClr val="FF0000"/>
                </a:solidFill>
              </a:rPr>
              <a:t>nous</a:t>
            </a:r>
            <a:r>
              <a:rPr lang="fr-FR" sz="2200" dirty="0" smtClean="0"/>
              <a:t> enroulant </a:t>
            </a:r>
            <a:r>
              <a:rPr lang="fr-FR" sz="2200" dirty="0"/>
              <a:t>autour d’elle. Et moi, le pangolin, vous me connaissez ? Je grimpe aux arbres en enroulant ma queue autour d’une branche.</a:t>
            </a:r>
          </a:p>
        </p:txBody>
      </p:sp>
    </p:spTree>
    <p:extLst>
      <p:ext uri="{BB962C8B-B14F-4D97-AF65-F5344CB8AC3E}">
        <p14:creationId xmlns:p14="http://schemas.microsoft.com/office/powerpoint/2010/main" val="324621026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39552" y="474345"/>
            <a:ext cx="8280920" cy="5847755"/>
          </a:xfrm>
          <a:prstGeom prst="rect">
            <a:avLst/>
          </a:prstGeom>
        </p:spPr>
        <p:txBody>
          <a:bodyPr wrap="square">
            <a:spAutoFit/>
          </a:bodyPr>
          <a:lstStyle/>
          <a:p>
            <a:r>
              <a:rPr lang="fr-FR" sz="2200" b="1" dirty="0"/>
              <a:t>Des animaux </a:t>
            </a:r>
            <a:r>
              <a:rPr lang="fr-FR" sz="2200" b="1" dirty="0" smtClean="0"/>
              <a:t>étranges</a:t>
            </a:r>
          </a:p>
          <a:p>
            <a:endParaRPr lang="fr-FR" sz="2200" dirty="0"/>
          </a:p>
          <a:p>
            <a:r>
              <a:rPr lang="fr-FR" sz="2200" dirty="0"/>
              <a:t>La jungle abrite plus d’espèces d’animaux qu’aucune région de la planète. Mais nous connaissez-vous ? </a:t>
            </a:r>
            <a:r>
              <a:rPr lang="fr-FR" sz="2200" b="1" dirty="0" smtClean="0">
                <a:solidFill>
                  <a:srgbClr val="FF0000"/>
                </a:solidFill>
              </a:rPr>
              <a:t>Nous sommes </a:t>
            </a:r>
            <a:r>
              <a:rPr lang="fr-FR" sz="2200" dirty="0" smtClean="0"/>
              <a:t>le</a:t>
            </a:r>
            <a:r>
              <a:rPr lang="fr-FR" sz="2200" b="1" dirty="0" smtClean="0">
                <a:solidFill>
                  <a:srgbClr val="FF0000"/>
                </a:solidFill>
              </a:rPr>
              <a:t>s</a:t>
            </a:r>
            <a:r>
              <a:rPr lang="fr-FR" sz="2200" dirty="0" smtClean="0"/>
              <a:t> toucan</a:t>
            </a:r>
            <a:r>
              <a:rPr lang="fr-FR" sz="2200" b="1" dirty="0" smtClean="0">
                <a:solidFill>
                  <a:srgbClr val="FF0000"/>
                </a:solidFill>
              </a:rPr>
              <a:t>s</a:t>
            </a:r>
            <a:r>
              <a:rPr lang="fr-FR" sz="2200" dirty="0" smtClean="0"/>
              <a:t>. </a:t>
            </a:r>
            <a:r>
              <a:rPr lang="fr-FR" sz="2200" b="1" dirty="0" smtClean="0">
                <a:solidFill>
                  <a:srgbClr val="FF0000"/>
                </a:solidFill>
              </a:rPr>
              <a:t>Nous</a:t>
            </a:r>
            <a:r>
              <a:rPr lang="fr-FR" sz="2200" dirty="0" smtClean="0"/>
              <a:t> posséd</a:t>
            </a:r>
            <a:r>
              <a:rPr lang="fr-FR" sz="2200" b="1" dirty="0" smtClean="0">
                <a:solidFill>
                  <a:srgbClr val="FF0000"/>
                </a:solidFill>
              </a:rPr>
              <a:t>ons</a:t>
            </a:r>
            <a:r>
              <a:rPr lang="fr-FR" sz="2200" dirty="0" smtClean="0"/>
              <a:t> </a:t>
            </a:r>
            <a:r>
              <a:rPr lang="fr-FR" sz="2200" dirty="0"/>
              <a:t>un bec coloré, très léger mais immense, parfois plus grand que </a:t>
            </a:r>
            <a:r>
              <a:rPr lang="fr-FR" sz="2200" b="1" dirty="0" smtClean="0">
                <a:solidFill>
                  <a:srgbClr val="FF0000"/>
                </a:solidFill>
              </a:rPr>
              <a:t>notre</a:t>
            </a:r>
            <a:r>
              <a:rPr lang="fr-FR" sz="2200" dirty="0" smtClean="0"/>
              <a:t> corps</a:t>
            </a:r>
            <a:r>
              <a:rPr lang="fr-FR" sz="2200" dirty="0"/>
              <a:t>. Et </a:t>
            </a:r>
            <a:r>
              <a:rPr lang="fr-FR" sz="2200" b="1" dirty="0" smtClean="0">
                <a:solidFill>
                  <a:srgbClr val="FF0000"/>
                </a:solidFill>
              </a:rPr>
              <a:t>nous</a:t>
            </a:r>
            <a:r>
              <a:rPr lang="fr-FR" sz="2200" dirty="0" smtClean="0"/>
              <a:t>, le</a:t>
            </a:r>
            <a:r>
              <a:rPr lang="fr-FR" sz="2200" b="1" dirty="0" smtClean="0">
                <a:solidFill>
                  <a:srgbClr val="FF0000"/>
                </a:solidFill>
              </a:rPr>
              <a:t>s</a:t>
            </a:r>
            <a:r>
              <a:rPr lang="fr-FR" sz="2200" dirty="0" smtClean="0"/>
              <a:t> colibri</a:t>
            </a:r>
            <a:r>
              <a:rPr lang="fr-FR" sz="2200" b="1" dirty="0" smtClean="0">
                <a:solidFill>
                  <a:srgbClr val="FF0000"/>
                </a:solidFill>
              </a:rPr>
              <a:t>s</a:t>
            </a:r>
            <a:r>
              <a:rPr lang="fr-FR" sz="2200" dirty="0" smtClean="0"/>
              <a:t>, </a:t>
            </a:r>
            <a:r>
              <a:rPr lang="fr-FR" sz="2200" b="1" dirty="0" smtClean="0">
                <a:solidFill>
                  <a:srgbClr val="FF0000"/>
                </a:solidFill>
              </a:rPr>
              <a:t>nous</a:t>
            </a:r>
            <a:r>
              <a:rPr lang="fr-FR" sz="2200" dirty="0" smtClean="0"/>
              <a:t> </a:t>
            </a:r>
            <a:r>
              <a:rPr lang="fr-FR" sz="2200" b="1" dirty="0" smtClean="0">
                <a:solidFill>
                  <a:srgbClr val="FF0000"/>
                </a:solidFill>
              </a:rPr>
              <a:t>sommes</a:t>
            </a:r>
            <a:r>
              <a:rPr lang="fr-FR" sz="2200" dirty="0" smtClean="0"/>
              <a:t> très petit</a:t>
            </a:r>
            <a:r>
              <a:rPr lang="fr-FR" sz="2200" b="1" dirty="0" smtClean="0">
                <a:solidFill>
                  <a:srgbClr val="FF0000"/>
                </a:solidFill>
              </a:rPr>
              <a:t>s</a:t>
            </a:r>
            <a:r>
              <a:rPr lang="fr-FR" sz="2200" dirty="0" smtClean="0"/>
              <a:t> </a:t>
            </a:r>
            <a:r>
              <a:rPr lang="fr-FR" sz="2200" dirty="0"/>
              <a:t>mais </a:t>
            </a:r>
            <a:r>
              <a:rPr lang="fr-FR" sz="2200" b="1" dirty="0" smtClean="0">
                <a:solidFill>
                  <a:srgbClr val="FF0000"/>
                </a:solidFill>
              </a:rPr>
              <a:t>nous</a:t>
            </a:r>
            <a:r>
              <a:rPr lang="fr-FR" sz="2200" dirty="0" smtClean="0"/>
              <a:t> sav</a:t>
            </a:r>
            <a:r>
              <a:rPr lang="fr-FR" sz="2200" b="1" dirty="0" smtClean="0">
                <a:solidFill>
                  <a:srgbClr val="FF0000"/>
                </a:solidFill>
              </a:rPr>
              <a:t>ons</a:t>
            </a:r>
            <a:r>
              <a:rPr lang="fr-FR" sz="2200" dirty="0" smtClean="0"/>
              <a:t> tout </a:t>
            </a:r>
            <a:r>
              <a:rPr lang="fr-FR" sz="2200" dirty="0"/>
              <a:t>faire : </a:t>
            </a:r>
            <a:r>
              <a:rPr lang="fr-FR" sz="2200" b="1" dirty="0" smtClean="0">
                <a:solidFill>
                  <a:srgbClr val="FF0000"/>
                </a:solidFill>
              </a:rPr>
              <a:t>nous</a:t>
            </a:r>
            <a:r>
              <a:rPr lang="fr-FR" sz="2200" dirty="0" smtClean="0"/>
              <a:t> vol</a:t>
            </a:r>
            <a:r>
              <a:rPr lang="fr-FR" sz="2200" b="1" dirty="0" smtClean="0">
                <a:solidFill>
                  <a:srgbClr val="FF0000"/>
                </a:solidFill>
              </a:rPr>
              <a:t>ons</a:t>
            </a:r>
            <a:r>
              <a:rPr lang="fr-FR" sz="2200" dirty="0" smtClean="0"/>
              <a:t>  </a:t>
            </a:r>
            <a:r>
              <a:rPr lang="fr-FR" sz="2200" dirty="0"/>
              <a:t>à reculons, </a:t>
            </a:r>
            <a:r>
              <a:rPr lang="fr-FR" sz="2200" b="1" dirty="0" smtClean="0">
                <a:solidFill>
                  <a:srgbClr val="FF0000"/>
                </a:solidFill>
              </a:rPr>
              <a:t>nous</a:t>
            </a:r>
            <a:r>
              <a:rPr lang="fr-FR" sz="2200" dirty="0" smtClean="0"/>
              <a:t> fais</a:t>
            </a:r>
            <a:r>
              <a:rPr lang="fr-FR" sz="2200" b="1" dirty="0" smtClean="0">
                <a:solidFill>
                  <a:srgbClr val="FF0000"/>
                </a:solidFill>
              </a:rPr>
              <a:t>ons </a:t>
            </a:r>
            <a:r>
              <a:rPr lang="fr-FR" sz="2200" dirty="0" smtClean="0"/>
              <a:t> </a:t>
            </a:r>
            <a:r>
              <a:rPr lang="fr-FR" sz="2200" dirty="0"/>
              <a:t>du surplace et </a:t>
            </a:r>
            <a:r>
              <a:rPr lang="fr-FR" sz="2200" b="1" dirty="0" smtClean="0">
                <a:solidFill>
                  <a:srgbClr val="FF0000"/>
                </a:solidFill>
              </a:rPr>
              <a:t>nous</a:t>
            </a:r>
            <a:r>
              <a:rPr lang="fr-FR" sz="2200" dirty="0" smtClean="0"/>
              <a:t> effectu</a:t>
            </a:r>
            <a:r>
              <a:rPr lang="fr-FR" sz="2200" b="1" dirty="0" smtClean="0">
                <a:solidFill>
                  <a:srgbClr val="FF0000"/>
                </a:solidFill>
              </a:rPr>
              <a:t>ons</a:t>
            </a:r>
            <a:r>
              <a:rPr lang="fr-FR" sz="2200" dirty="0" smtClean="0"/>
              <a:t> </a:t>
            </a:r>
            <a:r>
              <a:rPr lang="fr-FR" sz="2200" dirty="0"/>
              <a:t>des voltiges impressionnantes.</a:t>
            </a:r>
          </a:p>
          <a:p>
            <a:r>
              <a:rPr lang="fr-FR" sz="2200" b="1" dirty="0" smtClean="0">
                <a:solidFill>
                  <a:srgbClr val="FF0000"/>
                </a:solidFill>
              </a:rPr>
              <a:t>Nous</a:t>
            </a:r>
            <a:r>
              <a:rPr lang="fr-FR" sz="2200" dirty="0" smtClean="0"/>
              <a:t>, le</a:t>
            </a:r>
            <a:r>
              <a:rPr lang="fr-FR" sz="2200" b="1" dirty="0" smtClean="0">
                <a:solidFill>
                  <a:srgbClr val="FF0000"/>
                </a:solidFill>
              </a:rPr>
              <a:t>s</a:t>
            </a:r>
            <a:r>
              <a:rPr lang="fr-FR" sz="2200" dirty="0" smtClean="0"/>
              <a:t> basilic</a:t>
            </a:r>
            <a:r>
              <a:rPr lang="fr-FR" sz="2200" b="1" dirty="0" smtClean="0">
                <a:solidFill>
                  <a:srgbClr val="FF0000"/>
                </a:solidFill>
              </a:rPr>
              <a:t>s</a:t>
            </a:r>
            <a:r>
              <a:rPr lang="fr-FR" sz="2200" dirty="0" smtClean="0"/>
              <a:t>, </a:t>
            </a:r>
            <a:r>
              <a:rPr lang="fr-FR" sz="2200" b="1" dirty="0" smtClean="0">
                <a:solidFill>
                  <a:srgbClr val="FF0000"/>
                </a:solidFill>
              </a:rPr>
              <a:t>nous</a:t>
            </a:r>
            <a:r>
              <a:rPr lang="fr-FR" sz="2200" dirty="0" smtClean="0">
                <a:solidFill>
                  <a:srgbClr val="FF0000"/>
                </a:solidFill>
              </a:rPr>
              <a:t> </a:t>
            </a:r>
            <a:r>
              <a:rPr lang="fr-FR" sz="2200" b="1" dirty="0" smtClean="0">
                <a:solidFill>
                  <a:srgbClr val="FF0000"/>
                </a:solidFill>
              </a:rPr>
              <a:t>sommes</a:t>
            </a:r>
            <a:r>
              <a:rPr lang="fr-FR" sz="2200" dirty="0" smtClean="0"/>
              <a:t> </a:t>
            </a:r>
            <a:r>
              <a:rPr lang="fr-FR" sz="2200" b="1" dirty="0" smtClean="0">
                <a:solidFill>
                  <a:srgbClr val="FF0000"/>
                </a:solidFill>
              </a:rPr>
              <a:t>des</a:t>
            </a:r>
            <a:r>
              <a:rPr lang="fr-FR" sz="2200" dirty="0" smtClean="0"/>
              <a:t> anim</a:t>
            </a:r>
            <a:r>
              <a:rPr lang="fr-FR" sz="2200" b="1" dirty="0" smtClean="0">
                <a:solidFill>
                  <a:srgbClr val="FF0000"/>
                </a:solidFill>
              </a:rPr>
              <a:t>aux</a:t>
            </a:r>
            <a:r>
              <a:rPr lang="fr-FR" sz="2200" dirty="0" smtClean="0"/>
              <a:t> bizarre</a:t>
            </a:r>
            <a:r>
              <a:rPr lang="fr-FR" sz="2200" b="1" dirty="0" smtClean="0">
                <a:solidFill>
                  <a:srgbClr val="FF0000"/>
                </a:solidFill>
              </a:rPr>
              <a:t>s</a:t>
            </a:r>
            <a:r>
              <a:rPr lang="fr-FR" sz="2200" dirty="0" smtClean="0"/>
              <a:t>. </a:t>
            </a:r>
            <a:r>
              <a:rPr lang="fr-FR" sz="2200" b="1" dirty="0" smtClean="0">
                <a:solidFill>
                  <a:srgbClr val="FF0000"/>
                </a:solidFill>
              </a:rPr>
              <a:t>Nous</a:t>
            </a:r>
            <a:r>
              <a:rPr lang="fr-FR" sz="2200" dirty="0" smtClean="0"/>
              <a:t> nage</a:t>
            </a:r>
            <a:r>
              <a:rPr lang="fr-FR" sz="2200" b="1" dirty="0" smtClean="0">
                <a:solidFill>
                  <a:srgbClr val="FF0000"/>
                </a:solidFill>
              </a:rPr>
              <a:t>ons</a:t>
            </a:r>
            <a:r>
              <a:rPr lang="fr-FR" sz="2200" dirty="0" smtClean="0"/>
              <a:t> </a:t>
            </a:r>
            <a:r>
              <a:rPr lang="fr-FR" sz="2200" dirty="0"/>
              <a:t>mais </a:t>
            </a:r>
            <a:r>
              <a:rPr lang="fr-FR" sz="2200" b="1" dirty="0" smtClean="0">
                <a:solidFill>
                  <a:srgbClr val="FF0000"/>
                </a:solidFill>
              </a:rPr>
              <a:t>nous</a:t>
            </a:r>
            <a:r>
              <a:rPr lang="fr-FR" sz="2200" dirty="0" smtClean="0"/>
              <a:t> cour</a:t>
            </a:r>
            <a:r>
              <a:rPr lang="fr-FR" sz="2200" b="1" dirty="0" smtClean="0">
                <a:solidFill>
                  <a:srgbClr val="FF0000"/>
                </a:solidFill>
              </a:rPr>
              <a:t>ons</a:t>
            </a:r>
            <a:r>
              <a:rPr lang="fr-FR" sz="2200" dirty="0" smtClean="0"/>
              <a:t> </a:t>
            </a:r>
            <a:r>
              <a:rPr lang="fr-FR" sz="2200" dirty="0"/>
              <a:t>aussi sur l’eau sans couler. </a:t>
            </a:r>
            <a:r>
              <a:rPr lang="fr-FR" sz="2200" b="1" dirty="0" smtClean="0">
                <a:solidFill>
                  <a:srgbClr val="FF0000"/>
                </a:solidFill>
              </a:rPr>
              <a:t>Nous</a:t>
            </a:r>
            <a:r>
              <a:rPr lang="fr-FR" sz="2200" dirty="0" smtClean="0"/>
              <a:t> creus</a:t>
            </a:r>
            <a:r>
              <a:rPr lang="fr-FR" sz="2200" b="1" dirty="0" smtClean="0">
                <a:solidFill>
                  <a:srgbClr val="FF0000"/>
                </a:solidFill>
              </a:rPr>
              <a:t>ons</a:t>
            </a:r>
            <a:r>
              <a:rPr lang="fr-FR" sz="2200" dirty="0" smtClean="0"/>
              <a:t> </a:t>
            </a:r>
            <a:r>
              <a:rPr lang="fr-FR" sz="2200" dirty="0"/>
              <a:t>des trous dans le sable pour </a:t>
            </a:r>
            <a:r>
              <a:rPr lang="fr-FR" sz="2200" b="1" dirty="0" smtClean="0">
                <a:solidFill>
                  <a:srgbClr val="FF0000"/>
                </a:solidFill>
              </a:rPr>
              <a:t>nous</a:t>
            </a:r>
            <a:r>
              <a:rPr lang="fr-FR" sz="2200" dirty="0" smtClean="0"/>
              <a:t> cacher </a:t>
            </a:r>
            <a:r>
              <a:rPr lang="fr-FR" sz="2200" dirty="0"/>
              <a:t>des prédateurs.</a:t>
            </a:r>
          </a:p>
          <a:p>
            <a:r>
              <a:rPr lang="fr-FR" sz="2200" dirty="0"/>
              <a:t>On ne peut pas </a:t>
            </a:r>
            <a:r>
              <a:rPr lang="fr-FR" sz="2200" b="1" dirty="0" smtClean="0">
                <a:solidFill>
                  <a:srgbClr val="FF0000"/>
                </a:solidFill>
              </a:rPr>
              <a:t>nous</a:t>
            </a:r>
            <a:r>
              <a:rPr lang="fr-FR" sz="2200" dirty="0" smtClean="0"/>
              <a:t> voir</a:t>
            </a:r>
            <a:r>
              <a:rPr lang="fr-FR" sz="2200" dirty="0"/>
              <a:t>, </a:t>
            </a:r>
            <a:r>
              <a:rPr lang="fr-FR" sz="2200" b="1" dirty="0" smtClean="0">
                <a:solidFill>
                  <a:srgbClr val="FF0000"/>
                </a:solidFill>
              </a:rPr>
              <a:t>nous</a:t>
            </a:r>
            <a:r>
              <a:rPr lang="fr-FR" sz="2200" dirty="0" smtClean="0"/>
              <a:t> le</a:t>
            </a:r>
            <a:r>
              <a:rPr lang="fr-FR" sz="2200" b="1" dirty="0" smtClean="0">
                <a:solidFill>
                  <a:srgbClr val="FF0000"/>
                </a:solidFill>
              </a:rPr>
              <a:t>s</a:t>
            </a:r>
            <a:r>
              <a:rPr lang="fr-FR" sz="2200" dirty="0" smtClean="0"/>
              <a:t> caméléon</a:t>
            </a:r>
            <a:r>
              <a:rPr lang="fr-FR" sz="2200" b="1" dirty="0" smtClean="0">
                <a:solidFill>
                  <a:srgbClr val="FF0000"/>
                </a:solidFill>
              </a:rPr>
              <a:t>s</a:t>
            </a:r>
            <a:r>
              <a:rPr lang="fr-FR" sz="2200" dirty="0" smtClean="0"/>
              <a:t>. </a:t>
            </a:r>
            <a:r>
              <a:rPr lang="fr-FR" sz="2200" b="1" dirty="0" smtClean="0">
                <a:solidFill>
                  <a:srgbClr val="FF0000"/>
                </a:solidFill>
              </a:rPr>
              <a:t>Nous</a:t>
            </a:r>
            <a:r>
              <a:rPr lang="fr-FR" sz="2200" dirty="0" smtClean="0"/>
              <a:t> change</a:t>
            </a:r>
            <a:r>
              <a:rPr lang="fr-FR" sz="2200" b="1" dirty="0" smtClean="0">
                <a:solidFill>
                  <a:srgbClr val="FF0000"/>
                </a:solidFill>
              </a:rPr>
              <a:t>ons</a:t>
            </a:r>
            <a:r>
              <a:rPr lang="fr-FR" sz="2200" dirty="0" smtClean="0"/>
              <a:t> </a:t>
            </a:r>
            <a:r>
              <a:rPr lang="fr-FR" sz="2200" dirty="0"/>
              <a:t>de couleur pour ne pas </a:t>
            </a:r>
            <a:r>
              <a:rPr lang="fr-FR" sz="2200" b="1" dirty="0" smtClean="0">
                <a:solidFill>
                  <a:srgbClr val="FF0000"/>
                </a:solidFill>
              </a:rPr>
              <a:t>nous</a:t>
            </a:r>
            <a:r>
              <a:rPr lang="fr-FR" sz="2200" dirty="0" smtClean="0"/>
              <a:t> faire </a:t>
            </a:r>
            <a:r>
              <a:rPr lang="fr-FR" sz="2200" dirty="0"/>
              <a:t>repérer.</a:t>
            </a:r>
          </a:p>
          <a:p>
            <a:r>
              <a:rPr lang="fr-FR" sz="2200" b="1" dirty="0" smtClean="0">
                <a:solidFill>
                  <a:srgbClr val="FF0000"/>
                </a:solidFill>
              </a:rPr>
              <a:t>Nous</a:t>
            </a:r>
            <a:r>
              <a:rPr lang="fr-FR" sz="2200" dirty="0" smtClean="0">
                <a:solidFill>
                  <a:srgbClr val="FF0000"/>
                </a:solidFill>
              </a:rPr>
              <a:t> </a:t>
            </a:r>
            <a:r>
              <a:rPr lang="fr-FR" sz="2200" b="1" dirty="0" smtClean="0">
                <a:solidFill>
                  <a:srgbClr val="FF0000"/>
                </a:solidFill>
              </a:rPr>
              <a:t>sommes</a:t>
            </a:r>
            <a:r>
              <a:rPr lang="fr-FR" sz="2200" dirty="0" smtClean="0"/>
              <a:t> le</a:t>
            </a:r>
            <a:r>
              <a:rPr lang="fr-FR" sz="2200" b="1" dirty="0" smtClean="0">
                <a:solidFill>
                  <a:srgbClr val="FF0000"/>
                </a:solidFill>
              </a:rPr>
              <a:t>s</a:t>
            </a:r>
            <a:r>
              <a:rPr lang="fr-FR" sz="2200" dirty="0" smtClean="0"/>
              <a:t> anaconda</a:t>
            </a:r>
            <a:r>
              <a:rPr lang="fr-FR" sz="2200" b="1" dirty="0" smtClean="0">
                <a:solidFill>
                  <a:srgbClr val="FF0000"/>
                </a:solidFill>
              </a:rPr>
              <a:t>s</a:t>
            </a:r>
            <a:r>
              <a:rPr lang="fr-FR" sz="2200" dirty="0" smtClean="0"/>
              <a:t>, le</a:t>
            </a:r>
            <a:r>
              <a:rPr lang="fr-FR" sz="2200" b="1" dirty="0" smtClean="0">
                <a:solidFill>
                  <a:srgbClr val="FF0000"/>
                </a:solidFill>
              </a:rPr>
              <a:t>s</a:t>
            </a:r>
            <a:r>
              <a:rPr lang="fr-FR" sz="2200" dirty="0" smtClean="0"/>
              <a:t> </a:t>
            </a:r>
            <a:r>
              <a:rPr lang="fr-FR" sz="2200" dirty="0"/>
              <a:t>plus </a:t>
            </a:r>
            <a:r>
              <a:rPr lang="fr-FR" sz="2200" dirty="0" smtClean="0"/>
              <a:t>grand</a:t>
            </a:r>
            <a:r>
              <a:rPr lang="fr-FR" sz="2200" b="1" dirty="0" smtClean="0">
                <a:solidFill>
                  <a:srgbClr val="FF0000"/>
                </a:solidFill>
              </a:rPr>
              <a:t>s</a:t>
            </a:r>
            <a:r>
              <a:rPr lang="fr-FR" sz="2200" dirty="0" smtClean="0"/>
              <a:t> serpent</a:t>
            </a:r>
            <a:r>
              <a:rPr lang="fr-FR" sz="2200" b="1" dirty="0" smtClean="0">
                <a:solidFill>
                  <a:srgbClr val="FF0000"/>
                </a:solidFill>
              </a:rPr>
              <a:t>s</a:t>
            </a:r>
            <a:r>
              <a:rPr lang="fr-FR" sz="2200" dirty="0" smtClean="0"/>
              <a:t> </a:t>
            </a:r>
            <a:r>
              <a:rPr lang="fr-FR" sz="2200" dirty="0"/>
              <a:t>du monde. </a:t>
            </a:r>
            <a:r>
              <a:rPr lang="fr-FR" sz="2200" b="1" dirty="0" smtClean="0">
                <a:solidFill>
                  <a:srgbClr val="FF0000"/>
                </a:solidFill>
              </a:rPr>
              <a:t>Nous</a:t>
            </a:r>
            <a:r>
              <a:rPr lang="fr-FR" sz="2200" dirty="0" smtClean="0"/>
              <a:t> étouff</a:t>
            </a:r>
            <a:r>
              <a:rPr lang="fr-FR" sz="2200" b="1" dirty="0" smtClean="0">
                <a:solidFill>
                  <a:srgbClr val="FF0000"/>
                </a:solidFill>
              </a:rPr>
              <a:t>ons</a:t>
            </a:r>
            <a:r>
              <a:rPr lang="fr-FR" sz="2200" dirty="0" smtClean="0"/>
              <a:t> </a:t>
            </a:r>
            <a:r>
              <a:rPr lang="fr-FR" sz="2200" b="1" dirty="0" smtClean="0">
                <a:solidFill>
                  <a:srgbClr val="FF0000"/>
                </a:solidFill>
              </a:rPr>
              <a:t>notre</a:t>
            </a:r>
            <a:r>
              <a:rPr lang="fr-FR" sz="2200" dirty="0" smtClean="0"/>
              <a:t> proie </a:t>
            </a:r>
            <a:r>
              <a:rPr lang="fr-FR" sz="2200" dirty="0"/>
              <a:t>en </a:t>
            </a:r>
            <a:r>
              <a:rPr lang="fr-FR" sz="2200" b="1" dirty="0" smtClean="0">
                <a:solidFill>
                  <a:srgbClr val="FF0000"/>
                </a:solidFill>
              </a:rPr>
              <a:t>nous</a:t>
            </a:r>
            <a:r>
              <a:rPr lang="fr-FR" sz="2200" dirty="0" smtClean="0"/>
              <a:t> enroulant </a:t>
            </a:r>
            <a:r>
              <a:rPr lang="fr-FR" sz="2200" dirty="0"/>
              <a:t>autour d’elle. Et </a:t>
            </a:r>
            <a:r>
              <a:rPr lang="fr-FR" sz="2200" dirty="0" smtClean="0"/>
              <a:t>nous, le</a:t>
            </a:r>
            <a:r>
              <a:rPr lang="fr-FR" sz="2200" b="1" dirty="0" smtClean="0">
                <a:solidFill>
                  <a:srgbClr val="FF0000"/>
                </a:solidFill>
              </a:rPr>
              <a:t>s</a:t>
            </a:r>
            <a:r>
              <a:rPr lang="fr-FR" sz="2200" dirty="0" smtClean="0"/>
              <a:t> pangolin</a:t>
            </a:r>
            <a:r>
              <a:rPr lang="fr-FR" sz="2200" b="1" dirty="0" smtClean="0">
                <a:solidFill>
                  <a:srgbClr val="FF0000"/>
                </a:solidFill>
              </a:rPr>
              <a:t>s</a:t>
            </a:r>
            <a:r>
              <a:rPr lang="fr-FR" sz="2200" dirty="0" smtClean="0"/>
              <a:t>, </a:t>
            </a:r>
            <a:r>
              <a:rPr lang="fr-FR" sz="2200" dirty="0"/>
              <a:t>vous </a:t>
            </a:r>
            <a:r>
              <a:rPr lang="fr-FR" sz="2200" b="1" dirty="0" smtClean="0">
                <a:solidFill>
                  <a:srgbClr val="FF0000"/>
                </a:solidFill>
              </a:rPr>
              <a:t>nous</a:t>
            </a:r>
            <a:r>
              <a:rPr lang="fr-FR" sz="2200" dirty="0" smtClean="0"/>
              <a:t> connaissez </a:t>
            </a:r>
            <a:r>
              <a:rPr lang="fr-FR" sz="2200" dirty="0"/>
              <a:t>? Je grimpe aux arbres en enroulant ma queue autour d’une branche.</a:t>
            </a:r>
          </a:p>
        </p:txBody>
      </p:sp>
    </p:spTree>
    <p:extLst>
      <p:ext uri="{BB962C8B-B14F-4D97-AF65-F5344CB8AC3E}">
        <p14:creationId xmlns:p14="http://schemas.microsoft.com/office/powerpoint/2010/main" val="80833061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39552" y="474345"/>
            <a:ext cx="8280920" cy="5847755"/>
          </a:xfrm>
          <a:prstGeom prst="rect">
            <a:avLst/>
          </a:prstGeom>
        </p:spPr>
        <p:txBody>
          <a:bodyPr wrap="square">
            <a:spAutoFit/>
          </a:bodyPr>
          <a:lstStyle/>
          <a:p>
            <a:r>
              <a:rPr lang="fr-FR" sz="2200" b="1" dirty="0"/>
              <a:t>Des animaux </a:t>
            </a:r>
            <a:r>
              <a:rPr lang="fr-FR" sz="2200" b="1" dirty="0" smtClean="0"/>
              <a:t>étranges</a:t>
            </a:r>
          </a:p>
          <a:p>
            <a:endParaRPr lang="fr-FR" sz="2200" dirty="0"/>
          </a:p>
          <a:p>
            <a:r>
              <a:rPr lang="fr-FR" sz="2200" dirty="0"/>
              <a:t>La jungle abrite plus d’espèces d’animaux qu’aucune région de la planète. Mais nous connaissez-vous ? </a:t>
            </a:r>
            <a:r>
              <a:rPr lang="fr-FR" sz="2200" b="1" dirty="0" smtClean="0">
                <a:solidFill>
                  <a:srgbClr val="FF0000"/>
                </a:solidFill>
              </a:rPr>
              <a:t>Nous sommes </a:t>
            </a:r>
            <a:r>
              <a:rPr lang="fr-FR" sz="2200" dirty="0" smtClean="0"/>
              <a:t>le</a:t>
            </a:r>
            <a:r>
              <a:rPr lang="fr-FR" sz="2200" b="1" dirty="0" smtClean="0">
                <a:solidFill>
                  <a:srgbClr val="FF0000"/>
                </a:solidFill>
              </a:rPr>
              <a:t>s</a:t>
            </a:r>
            <a:r>
              <a:rPr lang="fr-FR" sz="2200" dirty="0" smtClean="0"/>
              <a:t> toucan</a:t>
            </a:r>
            <a:r>
              <a:rPr lang="fr-FR" sz="2200" b="1" dirty="0" smtClean="0">
                <a:solidFill>
                  <a:srgbClr val="FF0000"/>
                </a:solidFill>
              </a:rPr>
              <a:t>s</a:t>
            </a:r>
            <a:r>
              <a:rPr lang="fr-FR" sz="2200" dirty="0" smtClean="0"/>
              <a:t>. </a:t>
            </a:r>
            <a:r>
              <a:rPr lang="fr-FR" sz="2200" b="1" dirty="0" smtClean="0">
                <a:solidFill>
                  <a:srgbClr val="FF0000"/>
                </a:solidFill>
              </a:rPr>
              <a:t>Nous</a:t>
            </a:r>
            <a:r>
              <a:rPr lang="fr-FR" sz="2200" dirty="0" smtClean="0"/>
              <a:t> posséd</a:t>
            </a:r>
            <a:r>
              <a:rPr lang="fr-FR" sz="2200" b="1" dirty="0" smtClean="0">
                <a:solidFill>
                  <a:srgbClr val="FF0000"/>
                </a:solidFill>
              </a:rPr>
              <a:t>ons</a:t>
            </a:r>
            <a:r>
              <a:rPr lang="fr-FR" sz="2200" dirty="0" smtClean="0"/>
              <a:t> </a:t>
            </a:r>
            <a:r>
              <a:rPr lang="fr-FR" sz="2200" dirty="0"/>
              <a:t>un bec coloré, très léger mais immense, parfois plus grand que </a:t>
            </a:r>
            <a:r>
              <a:rPr lang="fr-FR" sz="2200" b="1" dirty="0" smtClean="0">
                <a:solidFill>
                  <a:srgbClr val="FF0000"/>
                </a:solidFill>
              </a:rPr>
              <a:t>notre</a:t>
            </a:r>
            <a:r>
              <a:rPr lang="fr-FR" sz="2200" dirty="0" smtClean="0"/>
              <a:t> corps</a:t>
            </a:r>
            <a:r>
              <a:rPr lang="fr-FR" sz="2200" dirty="0"/>
              <a:t>. Et </a:t>
            </a:r>
            <a:r>
              <a:rPr lang="fr-FR" sz="2200" b="1" dirty="0" smtClean="0">
                <a:solidFill>
                  <a:srgbClr val="FF0000"/>
                </a:solidFill>
              </a:rPr>
              <a:t>nous</a:t>
            </a:r>
            <a:r>
              <a:rPr lang="fr-FR" sz="2200" dirty="0" smtClean="0"/>
              <a:t>, le</a:t>
            </a:r>
            <a:r>
              <a:rPr lang="fr-FR" sz="2200" b="1" dirty="0" smtClean="0">
                <a:solidFill>
                  <a:srgbClr val="FF0000"/>
                </a:solidFill>
              </a:rPr>
              <a:t>s</a:t>
            </a:r>
            <a:r>
              <a:rPr lang="fr-FR" sz="2200" dirty="0" smtClean="0"/>
              <a:t> colibri</a:t>
            </a:r>
            <a:r>
              <a:rPr lang="fr-FR" sz="2200" b="1" dirty="0" smtClean="0">
                <a:solidFill>
                  <a:srgbClr val="FF0000"/>
                </a:solidFill>
              </a:rPr>
              <a:t>s</a:t>
            </a:r>
            <a:r>
              <a:rPr lang="fr-FR" sz="2200" dirty="0" smtClean="0"/>
              <a:t>, </a:t>
            </a:r>
            <a:r>
              <a:rPr lang="fr-FR" sz="2200" b="1" dirty="0" smtClean="0">
                <a:solidFill>
                  <a:srgbClr val="FF0000"/>
                </a:solidFill>
              </a:rPr>
              <a:t>nous</a:t>
            </a:r>
            <a:r>
              <a:rPr lang="fr-FR" sz="2200" dirty="0" smtClean="0"/>
              <a:t> </a:t>
            </a:r>
            <a:r>
              <a:rPr lang="fr-FR" sz="2200" b="1" dirty="0" smtClean="0">
                <a:solidFill>
                  <a:srgbClr val="FF0000"/>
                </a:solidFill>
              </a:rPr>
              <a:t>sommes</a:t>
            </a:r>
            <a:r>
              <a:rPr lang="fr-FR" sz="2200" dirty="0" smtClean="0"/>
              <a:t> très petit</a:t>
            </a:r>
            <a:r>
              <a:rPr lang="fr-FR" sz="2200" b="1" dirty="0" smtClean="0">
                <a:solidFill>
                  <a:srgbClr val="FF0000"/>
                </a:solidFill>
              </a:rPr>
              <a:t>s</a:t>
            </a:r>
            <a:r>
              <a:rPr lang="fr-FR" sz="2200" dirty="0" smtClean="0"/>
              <a:t> </a:t>
            </a:r>
            <a:r>
              <a:rPr lang="fr-FR" sz="2200" dirty="0"/>
              <a:t>mais </a:t>
            </a:r>
            <a:r>
              <a:rPr lang="fr-FR" sz="2200" b="1" dirty="0" smtClean="0">
                <a:solidFill>
                  <a:srgbClr val="FF0000"/>
                </a:solidFill>
              </a:rPr>
              <a:t>nous</a:t>
            </a:r>
            <a:r>
              <a:rPr lang="fr-FR" sz="2200" dirty="0" smtClean="0"/>
              <a:t> sav</a:t>
            </a:r>
            <a:r>
              <a:rPr lang="fr-FR" sz="2200" b="1" dirty="0" smtClean="0">
                <a:solidFill>
                  <a:srgbClr val="FF0000"/>
                </a:solidFill>
              </a:rPr>
              <a:t>ons</a:t>
            </a:r>
            <a:r>
              <a:rPr lang="fr-FR" sz="2200" dirty="0" smtClean="0"/>
              <a:t> tout </a:t>
            </a:r>
            <a:r>
              <a:rPr lang="fr-FR" sz="2200" dirty="0"/>
              <a:t>faire : </a:t>
            </a:r>
            <a:r>
              <a:rPr lang="fr-FR" sz="2200" b="1" dirty="0" smtClean="0">
                <a:solidFill>
                  <a:srgbClr val="FF0000"/>
                </a:solidFill>
              </a:rPr>
              <a:t>nous</a:t>
            </a:r>
            <a:r>
              <a:rPr lang="fr-FR" sz="2200" dirty="0" smtClean="0"/>
              <a:t> vol</a:t>
            </a:r>
            <a:r>
              <a:rPr lang="fr-FR" sz="2200" b="1" dirty="0" smtClean="0">
                <a:solidFill>
                  <a:srgbClr val="FF0000"/>
                </a:solidFill>
              </a:rPr>
              <a:t>ons</a:t>
            </a:r>
            <a:r>
              <a:rPr lang="fr-FR" sz="2200" dirty="0" smtClean="0"/>
              <a:t>  </a:t>
            </a:r>
            <a:r>
              <a:rPr lang="fr-FR" sz="2200" dirty="0"/>
              <a:t>à reculons, </a:t>
            </a:r>
            <a:r>
              <a:rPr lang="fr-FR" sz="2200" b="1" dirty="0" smtClean="0">
                <a:solidFill>
                  <a:srgbClr val="FF0000"/>
                </a:solidFill>
              </a:rPr>
              <a:t>nous</a:t>
            </a:r>
            <a:r>
              <a:rPr lang="fr-FR" sz="2200" dirty="0" smtClean="0"/>
              <a:t> fais</a:t>
            </a:r>
            <a:r>
              <a:rPr lang="fr-FR" sz="2200" b="1" dirty="0" smtClean="0">
                <a:solidFill>
                  <a:srgbClr val="FF0000"/>
                </a:solidFill>
              </a:rPr>
              <a:t>ons </a:t>
            </a:r>
            <a:r>
              <a:rPr lang="fr-FR" sz="2200" dirty="0" smtClean="0"/>
              <a:t> </a:t>
            </a:r>
            <a:r>
              <a:rPr lang="fr-FR" sz="2200" dirty="0"/>
              <a:t>du surplace et </a:t>
            </a:r>
            <a:r>
              <a:rPr lang="fr-FR" sz="2200" b="1" dirty="0" smtClean="0">
                <a:solidFill>
                  <a:srgbClr val="FF0000"/>
                </a:solidFill>
              </a:rPr>
              <a:t>nous</a:t>
            </a:r>
            <a:r>
              <a:rPr lang="fr-FR" sz="2200" dirty="0" smtClean="0"/>
              <a:t> effectu</a:t>
            </a:r>
            <a:r>
              <a:rPr lang="fr-FR" sz="2200" b="1" dirty="0" smtClean="0">
                <a:solidFill>
                  <a:srgbClr val="FF0000"/>
                </a:solidFill>
              </a:rPr>
              <a:t>ons</a:t>
            </a:r>
            <a:r>
              <a:rPr lang="fr-FR" sz="2200" dirty="0" smtClean="0"/>
              <a:t> </a:t>
            </a:r>
            <a:r>
              <a:rPr lang="fr-FR" sz="2200" dirty="0"/>
              <a:t>des voltiges impressionnantes.</a:t>
            </a:r>
          </a:p>
          <a:p>
            <a:r>
              <a:rPr lang="fr-FR" sz="2200" b="1" dirty="0" smtClean="0">
                <a:solidFill>
                  <a:srgbClr val="FF0000"/>
                </a:solidFill>
              </a:rPr>
              <a:t>Nous</a:t>
            </a:r>
            <a:r>
              <a:rPr lang="fr-FR" sz="2200" dirty="0" smtClean="0"/>
              <a:t>, le</a:t>
            </a:r>
            <a:r>
              <a:rPr lang="fr-FR" sz="2200" b="1" dirty="0" smtClean="0">
                <a:solidFill>
                  <a:srgbClr val="FF0000"/>
                </a:solidFill>
              </a:rPr>
              <a:t>s</a:t>
            </a:r>
            <a:r>
              <a:rPr lang="fr-FR" sz="2200" dirty="0" smtClean="0"/>
              <a:t> basilic</a:t>
            </a:r>
            <a:r>
              <a:rPr lang="fr-FR" sz="2200" b="1" dirty="0" smtClean="0">
                <a:solidFill>
                  <a:srgbClr val="FF0000"/>
                </a:solidFill>
              </a:rPr>
              <a:t>s</a:t>
            </a:r>
            <a:r>
              <a:rPr lang="fr-FR" sz="2200" dirty="0" smtClean="0"/>
              <a:t>, </a:t>
            </a:r>
            <a:r>
              <a:rPr lang="fr-FR" sz="2200" b="1" dirty="0" smtClean="0">
                <a:solidFill>
                  <a:srgbClr val="FF0000"/>
                </a:solidFill>
              </a:rPr>
              <a:t>nous</a:t>
            </a:r>
            <a:r>
              <a:rPr lang="fr-FR" sz="2200" dirty="0" smtClean="0">
                <a:solidFill>
                  <a:srgbClr val="FF0000"/>
                </a:solidFill>
              </a:rPr>
              <a:t> </a:t>
            </a:r>
            <a:r>
              <a:rPr lang="fr-FR" sz="2200" b="1" dirty="0" smtClean="0">
                <a:solidFill>
                  <a:srgbClr val="FF0000"/>
                </a:solidFill>
              </a:rPr>
              <a:t>sommes</a:t>
            </a:r>
            <a:r>
              <a:rPr lang="fr-FR" sz="2200" dirty="0" smtClean="0"/>
              <a:t> </a:t>
            </a:r>
            <a:r>
              <a:rPr lang="fr-FR" sz="2200" b="1" dirty="0" smtClean="0">
                <a:solidFill>
                  <a:srgbClr val="FF0000"/>
                </a:solidFill>
              </a:rPr>
              <a:t>des</a:t>
            </a:r>
            <a:r>
              <a:rPr lang="fr-FR" sz="2200" dirty="0" smtClean="0"/>
              <a:t> anim</a:t>
            </a:r>
            <a:r>
              <a:rPr lang="fr-FR" sz="2200" b="1" dirty="0" smtClean="0">
                <a:solidFill>
                  <a:srgbClr val="FF0000"/>
                </a:solidFill>
              </a:rPr>
              <a:t>aux</a:t>
            </a:r>
            <a:r>
              <a:rPr lang="fr-FR" sz="2200" dirty="0" smtClean="0"/>
              <a:t> bizarre</a:t>
            </a:r>
            <a:r>
              <a:rPr lang="fr-FR" sz="2200" b="1" dirty="0" smtClean="0">
                <a:solidFill>
                  <a:srgbClr val="FF0000"/>
                </a:solidFill>
              </a:rPr>
              <a:t>s</a:t>
            </a:r>
            <a:r>
              <a:rPr lang="fr-FR" sz="2200" dirty="0" smtClean="0"/>
              <a:t>. </a:t>
            </a:r>
            <a:r>
              <a:rPr lang="fr-FR" sz="2200" b="1" dirty="0" smtClean="0">
                <a:solidFill>
                  <a:srgbClr val="FF0000"/>
                </a:solidFill>
              </a:rPr>
              <a:t>Nous</a:t>
            </a:r>
            <a:r>
              <a:rPr lang="fr-FR" sz="2200" dirty="0" smtClean="0"/>
              <a:t> nage</a:t>
            </a:r>
            <a:r>
              <a:rPr lang="fr-FR" sz="2200" b="1" dirty="0" smtClean="0">
                <a:solidFill>
                  <a:srgbClr val="FF0000"/>
                </a:solidFill>
              </a:rPr>
              <a:t>ons</a:t>
            </a:r>
            <a:r>
              <a:rPr lang="fr-FR" sz="2200" dirty="0" smtClean="0"/>
              <a:t> </a:t>
            </a:r>
            <a:r>
              <a:rPr lang="fr-FR" sz="2200" dirty="0"/>
              <a:t>mais </a:t>
            </a:r>
            <a:r>
              <a:rPr lang="fr-FR" sz="2200" b="1" dirty="0" smtClean="0">
                <a:solidFill>
                  <a:srgbClr val="FF0000"/>
                </a:solidFill>
              </a:rPr>
              <a:t>nous</a:t>
            </a:r>
            <a:r>
              <a:rPr lang="fr-FR" sz="2200" dirty="0" smtClean="0"/>
              <a:t> cour</a:t>
            </a:r>
            <a:r>
              <a:rPr lang="fr-FR" sz="2200" b="1" dirty="0" smtClean="0">
                <a:solidFill>
                  <a:srgbClr val="FF0000"/>
                </a:solidFill>
              </a:rPr>
              <a:t>ons</a:t>
            </a:r>
            <a:r>
              <a:rPr lang="fr-FR" sz="2200" dirty="0" smtClean="0"/>
              <a:t> </a:t>
            </a:r>
            <a:r>
              <a:rPr lang="fr-FR" sz="2200" dirty="0"/>
              <a:t>aussi sur l’eau sans couler. </a:t>
            </a:r>
            <a:r>
              <a:rPr lang="fr-FR" sz="2200" b="1" dirty="0" smtClean="0">
                <a:solidFill>
                  <a:srgbClr val="FF0000"/>
                </a:solidFill>
              </a:rPr>
              <a:t>Nous</a:t>
            </a:r>
            <a:r>
              <a:rPr lang="fr-FR" sz="2200" dirty="0" smtClean="0"/>
              <a:t> creus</a:t>
            </a:r>
            <a:r>
              <a:rPr lang="fr-FR" sz="2200" b="1" dirty="0" smtClean="0">
                <a:solidFill>
                  <a:srgbClr val="FF0000"/>
                </a:solidFill>
              </a:rPr>
              <a:t>ons</a:t>
            </a:r>
            <a:r>
              <a:rPr lang="fr-FR" sz="2200" dirty="0" smtClean="0"/>
              <a:t> </a:t>
            </a:r>
            <a:r>
              <a:rPr lang="fr-FR" sz="2200" dirty="0"/>
              <a:t>des trous dans le sable pour </a:t>
            </a:r>
            <a:r>
              <a:rPr lang="fr-FR" sz="2200" b="1" dirty="0" smtClean="0">
                <a:solidFill>
                  <a:srgbClr val="FF0000"/>
                </a:solidFill>
              </a:rPr>
              <a:t>nous</a:t>
            </a:r>
            <a:r>
              <a:rPr lang="fr-FR" sz="2200" dirty="0" smtClean="0"/>
              <a:t> cacher </a:t>
            </a:r>
            <a:r>
              <a:rPr lang="fr-FR" sz="2200" dirty="0"/>
              <a:t>des prédateurs.</a:t>
            </a:r>
          </a:p>
          <a:p>
            <a:r>
              <a:rPr lang="fr-FR" sz="2200" dirty="0"/>
              <a:t>On ne peut pas </a:t>
            </a:r>
            <a:r>
              <a:rPr lang="fr-FR" sz="2200" b="1" dirty="0" smtClean="0">
                <a:solidFill>
                  <a:srgbClr val="FF0000"/>
                </a:solidFill>
              </a:rPr>
              <a:t>nous</a:t>
            </a:r>
            <a:r>
              <a:rPr lang="fr-FR" sz="2200" dirty="0" smtClean="0"/>
              <a:t> voir</a:t>
            </a:r>
            <a:r>
              <a:rPr lang="fr-FR" sz="2200" dirty="0"/>
              <a:t>, </a:t>
            </a:r>
            <a:r>
              <a:rPr lang="fr-FR" sz="2200" b="1" dirty="0" smtClean="0">
                <a:solidFill>
                  <a:srgbClr val="FF0000"/>
                </a:solidFill>
              </a:rPr>
              <a:t>nous</a:t>
            </a:r>
            <a:r>
              <a:rPr lang="fr-FR" sz="2200" dirty="0" smtClean="0"/>
              <a:t> le</a:t>
            </a:r>
            <a:r>
              <a:rPr lang="fr-FR" sz="2200" b="1" dirty="0" smtClean="0">
                <a:solidFill>
                  <a:srgbClr val="FF0000"/>
                </a:solidFill>
              </a:rPr>
              <a:t>s</a:t>
            </a:r>
            <a:r>
              <a:rPr lang="fr-FR" sz="2200" dirty="0" smtClean="0"/>
              <a:t> caméléon</a:t>
            </a:r>
            <a:r>
              <a:rPr lang="fr-FR" sz="2200" b="1" dirty="0" smtClean="0">
                <a:solidFill>
                  <a:srgbClr val="FF0000"/>
                </a:solidFill>
              </a:rPr>
              <a:t>s</a:t>
            </a:r>
            <a:r>
              <a:rPr lang="fr-FR" sz="2200" dirty="0" smtClean="0"/>
              <a:t>. </a:t>
            </a:r>
            <a:r>
              <a:rPr lang="fr-FR" sz="2200" b="1" dirty="0" smtClean="0">
                <a:solidFill>
                  <a:srgbClr val="FF0000"/>
                </a:solidFill>
              </a:rPr>
              <a:t>Nous</a:t>
            </a:r>
            <a:r>
              <a:rPr lang="fr-FR" sz="2200" dirty="0" smtClean="0"/>
              <a:t> change</a:t>
            </a:r>
            <a:r>
              <a:rPr lang="fr-FR" sz="2200" b="1" dirty="0" smtClean="0">
                <a:solidFill>
                  <a:srgbClr val="FF0000"/>
                </a:solidFill>
              </a:rPr>
              <a:t>ons</a:t>
            </a:r>
            <a:r>
              <a:rPr lang="fr-FR" sz="2200" dirty="0" smtClean="0"/>
              <a:t> </a:t>
            </a:r>
            <a:r>
              <a:rPr lang="fr-FR" sz="2200" dirty="0"/>
              <a:t>de couleur pour ne pas </a:t>
            </a:r>
            <a:r>
              <a:rPr lang="fr-FR" sz="2200" b="1" dirty="0" smtClean="0">
                <a:solidFill>
                  <a:srgbClr val="FF0000"/>
                </a:solidFill>
              </a:rPr>
              <a:t>nous</a:t>
            </a:r>
            <a:r>
              <a:rPr lang="fr-FR" sz="2200" dirty="0" smtClean="0"/>
              <a:t> faire </a:t>
            </a:r>
            <a:r>
              <a:rPr lang="fr-FR" sz="2200" dirty="0"/>
              <a:t>repérer.</a:t>
            </a:r>
          </a:p>
          <a:p>
            <a:r>
              <a:rPr lang="fr-FR" sz="2200" b="1" dirty="0" smtClean="0">
                <a:solidFill>
                  <a:srgbClr val="FF0000"/>
                </a:solidFill>
              </a:rPr>
              <a:t>Nous</a:t>
            </a:r>
            <a:r>
              <a:rPr lang="fr-FR" sz="2200" dirty="0" smtClean="0">
                <a:solidFill>
                  <a:srgbClr val="FF0000"/>
                </a:solidFill>
              </a:rPr>
              <a:t> </a:t>
            </a:r>
            <a:r>
              <a:rPr lang="fr-FR" sz="2200" b="1" dirty="0" smtClean="0">
                <a:solidFill>
                  <a:srgbClr val="FF0000"/>
                </a:solidFill>
              </a:rPr>
              <a:t>sommes</a:t>
            </a:r>
            <a:r>
              <a:rPr lang="fr-FR" sz="2200" dirty="0" smtClean="0"/>
              <a:t> le</a:t>
            </a:r>
            <a:r>
              <a:rPr lang="fr-FR" sz="2200" b="1" dirty="0" smtClean="0">
                <a:solidFill>
                  <a:srgbClr val="FF0000"/>
                </a:solidFill>
              </a:rPr>
              <a:t>s</a:t>
            </a:r>
            <a:r>
              <a:rPr lang="fr-FR" sz="2200" dirty="0" smtClean="0"/>
              <a:t> anaconda</a:t>
            </a:r>
            <a:r>
              <a:rPr lang="fr-FR" sz="2200" b="1" dirty="0" smtClean="0">
                <a:solidFill>
                  <a:srgbClr val="FF0000"/>
                </a:solidFill>
              </a:rPr>
              <a:t>s</a:t>
            </a:r>
            <a:r>
              <a:rPr lang="fr-FR" sz="2200" dirty="0" smtClean="0"/>
              <a:t>, le</a:t>
            </a:r>
            <a:r>
              <a:rPr lang="fr-FR" sz="2200" b="1" dirty="0" smtClean="0">
                <a:solidFill>
                  <a:srgbClr val="FF0000"/>
                </a:solidFill>
              </a:rPr>
              <a:t>s</a:t>
            </a:r>
            <a:r>
              <a:rPr lang="fr-FR" sz="2200" dirty="0" smtClean="0"/>
              <a:t> </a:t>
            </a:r>
            <a:r>
              <a:rPr lang="fr-FR" sz="2200" dirty="0"/>
              <a:t>plus </a:t>
            </a:r>
            <a:r>
              <a:rPr lang="fr-FR" sz="2200" dirty="0" smtClean="0"/>
              <a:t>grand</a:t>
            </a:r>
            <a:r>
              <a:rPr lang="fr-FR" sz="2200" b="1" dirty="0" smtClean="0">
                <a:solidFill>
                  <a:srgbClr val="FF0000"/>
                </a:solidFill>
              </a:rPr>
              <a:t>s</a:t>
            </a:r>
            <a:r>
              <a:rPr lang="fr-FR" sz="2200" dirty="0" smtClean="0"/>
              <a:t> serpent</a:t>
            </a:r>
            <a:r>
              <a:rPr lang="fr-FR" sz="2200" b="1" dirty="0" smtClean="0">
                <a:solidFill>
                  <a:srgbClr val="FF0000"/>
                </a:solidFill>
              </a:rPr>
              <a:t>s</a:t>
            </a:r>
            <a:r>
              <a:rPr lang="fr-FR" sz="2200" dirty="0" smtClean="0"/>
              <a:t> </a:t>
            </a:r>
            <a:r>
              <a:rPr lang="fr-FR" sz="2200" dirty="0"/>
              <a:t>du monde. </a:t>
            </a:r>
            <a:r>
              <a:rPr lang="fr-FR" sz="2200" b="1" dirty="0" smtClean="0">
                <a:solidFill>
                  <a:srgbClr val="FF0000"/>
                </a:solidFill>
              </a:rPr>
              <a:t>Nous</a:t>
            </a:r>
            <a:r>
              <a:rPr lang="fr-FR" sz="2200" dirty="0" smtClean="0"/>
              <a:t> étouff</a:t>
            </a:r>
            <a:r>
              <a:rPr lang="fr-FR" sz="2200" b="1" dirty="0" smtClean="0">
                <a:solidFill>
                  <a:srgbClr val="FF0000"/>
                </a:solidFill>
              </a:rPr>
              <a:t>ons</a:t>
            </a:r>
            <a:r>
              <a:rPr lang="fr-FR" sz="2200" dirty="0" smtClean="0"/>
              <a:t> </a:t>
            </a:r>
            <a:r>
              <a:rPr lang="fr-FR" sz="2200" b="1" dirty="0" smtClean="0">
                <a:solidFill>
                  <a:srgbClr val="FF0000"/>
                </a:solidFill>
              </a:rPr>
              <a:t>notre</a:t>
            </a:r>
            <a:r>
              <a:rPr lang="fr-FR" sz="2200" dirty="0" smtClean="0"/>
              <a:t> proie </a:t>
            </a:r>
            <a:r>
              <a:rPr lang="fr-FR" sz="2200" dirty="0"/>
              <a:t>en </a:t>
            </a:r>
            <a:r>
              <a:rPr lang="fr-FR" sz="2200" b="1" dirty="0" smtClean="0">
                <a:solidFill>
                  <a:srgbClr val="FF0000"/>
                </a:solidFill>
              </a:rPr>
              <a:t>nous</a:t>
            </a:r>
            <a:r>
              <a:rPr lang="fr-FR" sz="2200" dirty="0" smtClean="0"/>
              <a:t> enroulant </a:t>
            </a:r>
            <a:r>
              <a:rPr lang="fr-FR" sz="2200" dirty="0"/>
              <a:t>autour d’elle. Et </a:t>
            </a:r>
            <a:r>
              <a:rPr lang="fr-FR" sz="2200" dirty="0" smtClean="0"/>
              <a:t>nous, le</a:t>
            </a:r>
            <a:r>
              <a:rPr lang="fr-FR" sz="2200" b="1" dirty="0" smtClean="0">
                <a:solidFill>
                  <a:srgbClr val="FF0000"/>
                </a:solidFill>
              </a:rPr>
              <a:t>s</a:t>
            </a:r>
            <a:r>
              <a:rPr lang="fr-FR" sz="2200" dirty="0" smtClean="0"/>
              <a:t> pangolin</a:t>
            </a:r>
            <a:r>
              <a:rPr lang="fr-FR" sz="2200" b="1" dirty="0" smtClean="0">
                <a:solidFill>
                  <a:srgbClr val="FF0000"/>
                </a:solidFill>
              </a:rPr>
              <a:t>s</a:t>
            </a:r>
            <a:r>
              <a:rPr lang="fr-FR" sz="2200" dirty="0" smtClean="0"/>
              <a:t>, </a:t>
            </a:r>
            <a:r>
              <a:rPr lang="fr-FR" sz="2200" dirty="0"/>
              <a:t>vous </a:t>
            </a:r>
            <a:r>
              <a:rPr lang="fr-FR" sz="2200" b="1" dirty="0" smtClean="0">
                <a:solidFill>
                  <a:srgbClr val="FF0000"/>
                </a:solidFill>
              </a:rPr>
              <a:t>nous</a:t>
            </a:r>
            <a:r>
              <a:rPr lang="fr-FR" sz="2200" dirty="0" smtClean="0"/>
              <a:t> connaissez </a:t>
            </a:r>
            <a:r>
              <a:rPr lang="fr-FR" sz="2200" dirty="0"/>
              <a:t>? </a:t>
            </a:r>
            <a:r>
              <a:rPr lang="fr-FR" sz="2200" b="1" dirty="0" smtClean="0">
                <a:solidFill>
                  <a:srgbClr val="FF0000"/>
                </a:solidFill>
              </a:rPr>
              <a:t>Nous</a:t>
            </a:r>
            <a:r>
              <a:rPr lang="fr-FR" sz="2200" dirty="0" smtClean="0"/>
              <a:t> grimp</a:t>
            </a:r>
            <a:r>
              <a:rPr lang="fr-FR" sz="2200" b="1" dirty="0" smtClean="0">
                <a:solidFill>
                  <a:srgbClr val="FF0000"/>
                </a:solidFill>
              </a:rPr>
              <a:t>ons</a:t>
            </a:r>
            <a:r>
              <a:rPr lang="fr-FR" sz="2200" dirty="0" smtClean="0"/>
              <a:t> </a:t>
            </a:r>
            <a:r>
              <a:rPr lang="fr-FR" sz="2200" dirty="0"/>
              <a:t>aux arbres en enroulant </a:t>
            </a:r>
            <a:r>
              <a:rPr lang="fr-FR" sz="2200" b="1" dirty="0" smtClean="0">
                <a:solidFill>
                  <a:srgbClr val="FF0000"/>
                </a:solidFill>
              </a:rPr>
              <a:t>notre</a:t>
            </a:r>
            <a:r>
              <a:rPr lang="fr-FR" sz="2200" dirty="0" smtClean="0"/>
              <a:t> queue </a:t>
            </a:r>
            <a:r>
              <a:rPr lang="fr-FR" sz="2200" dirty="0"/>
              <a:t>autour d’une branche.</a:t>
            </a:r>
          </a:p>
        </p:txBody>
      </p:sp>
    </p:spTree>
    <p:extLst>
      <p:ext uri="{BB962C8B-B14F-4D97-AF65-F5344CB8AC3E}">
        <p14:creationId xmlns:p14="http://schemas.microsoft.com/office/powerpoint/2010/main" val="373539160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39552" y="474345"/>
            <a:ext cx="8280920" cy="5170646"/>
          </a:xfrm>
          <a:prstGeom prst="rect">
            <a:avLst/>
          </a:prstGeom>
        </p:spPr>
        <p:txBody>
          <a:bodyPr wrap="square">
            <a:spAutoFit/>
          </a:bodyPr>
          <a:lstStyle/>
          <a:p>
            <a:r>
              <a:rPr lang="fr-FR" sz="2200" b="1" dirty="0"/>
              <a:t>Des animaux </a:t>
            </a:r>
            <a:r>
              <a:rPr lang="fr-FR" sz="2200" b="1" dirty="0" smtClean="0"/>
              <a:t>étranges</a:t>
            </a:r>
          </a:p>
          <a:p>
            <a:endParaRPr lang="fr-FR" sz="2200" dirty="0"/>
          </a:p>
          <a:p>
            <a:r>
              <a:rPr lang="fr-FR" sz="2200" dirty="0"/>
              <a:t>La jungle abrite plus d’espèces d’animaux qu’aucune région de la planète. Mais nous connaissez-vous ? Je suis le toucan. Je possède un bec coloré, très léger mais immense, parfois plus grand que mon corps. Et moi, le colibri, je suis très petit mais je sais tout faire : je vole à reculons, je fais du surplace et j’effectue des voltiges impressionnantes.</a:t>
            </a:r>
          </a:p>
          <a:p>
            <a:r>
              <a:rPr lang="fr-FR" sz="2200" dirty="0"/>
              <a:t>Moi, le basilic, je suis un animal bizarre. Je nage mais je cours aussi sur l’eau sans couler. Je creuse des trous dans le sable pour me cacher des prédateurs.</a:t>
            </a:r>
          </a:p>
          <a:p>
            <a:r>
              <a:rPr lang="fr-FR" sz="2200" dirty="0"/>
              <a:t>On ne peut pas me voir, moi le caméléon. Je change de couleur pour ne pas me faire repérer.</a:t>
            </a:r>
          </a:p>
          <a:p>
            <a:r>
              <a:rPr lang="fr-FR" sz="2200" dirty="0"/>
              <a:t>Je suis l’anaconda, le plus grand serpent du monde. J’étouffe ma proie en m’enroulant autour d’elle. Et moi, le pangolin, vous me connaissez ? Je grimpe aux arbres en enroulant ma queue autour d’une branche.</a:t>
            </a:r>
          </a:p>
        </p:txBody>
      </p:sp>
    </p:spTree>
    <p:extLst>
      <p:ext uri="{BB962C8B-B14F-4D97-AF65-F5344CB8AC3E}">
        <p14:creationId xmlns:p14="http://schemas.microsoft.com/office/powerpoint/2010/main" val="427758355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39552" y="474345"/>
            <a:ext cx="8280920" cy="5509200"/>
          </a:xfrm>
          <a:prstGeom prst="rect">
            <a:avLst/>
          </a:prstGeom>
        </p:spPr>
        <p:txBody>
          <a:bodyPr wrap="square">
            <a:spAutoFit/>
          </a:bodyPr>
          <a:lstStyle/>
          <a:p>
            <a:r>
              <a:rPr lang="fr-FR" sz="2200" b="1" dirty="0"/>
              <a:t>Des animaux </a:t>
            </a:r>
            <a:r>
              <a:rPr lang="fr-FR" sz="2200" b="1" dirty="0" smtClean="0"/>
              <a:t>étranges</a:t>
            </a:r>
          </a:p>
          <a:p>
            <a:endParaRPr lang="fr-FR" sz="2200" dirty="0"/>
          </a:p>
          <a:p>
            <a:r>
              <a:rPr lang="fr-FR" sz="2200" dirty="0"/>
              <a:t>La jungle abrite plus d’espèces d’animaux qu’aucune région de la planète. Mais nous connaissez-vous ? </a:t>
            </a:r>
            <a:r>
              <a:rPr lang="fr-FR" sz="2200" b="1" dirty="0" smtClean="0">
                <a:solidFill>
                  <a:srgbClr val="FF0000"/>
                </a:solidFill>
              </a:rPr>
              <a:t>Nous sommes </a:t>
            </a:r>
            <a:r>
              <a:rPr lang="fr-FR" sz="2200" dirty="0" smtClean="0"/>
              <a:t>le</a:t>
            </a:r>
            <a:r>
              <a:rPr lang="fr-FR" sz="2200" b="1" dirty="0" smtClean="0">
                <a:solidFill>
                  <a:srgbClr val="FF0000"/>
                </a:solidFill>
              </a:rPr>
              <a:t>s</a:t>
            </a:r>
            <a:r>
              <a:rPr lang="fr-FR" sz="2200" dirty="0" smtClean="0"/>
              <a:t> toucan</a:t>
            </a:r>
            <a:r>
              <a:rPr lang="fr-FR" sz="2200" b="1" dirty="0" smtClean="0">
                <a:solidFill>
                  <a:srgbClr val="FF0000"/>
                </a:solidFill>
              </a:rPr>
              <a:t>s</a:t>
            </a:r>
            <a:r>
              <a:rPr lang="fr-FR" sz="2200" dirty="0" smtClean="0"/>
              <a:t>. </a:t>
            </a:r>
            <a:r>
              <a:rPr lang="fr-FR" sz="2200" dirty="0"/>
              <a:t>Je possède un bec coloré, très léger mais immense, parfois plus grand que mon corps. Et moi, le colibri, je suis très petit mais je sais tout faire : je vole à reculons, je fais du surplace et j’effectue des voltiges impressionnantes.</a:t>
            </a:r>
          </a:p>
          <a:p>
            <a:r>
              <a:rPr lang="fr-FR" sz="2200" dirty="0"/>
              <a:t>Moi, le basilic, je suis un animal bizarre. Je nage mais je cours aussi sur l’eau sans couler. Je creuse des trous dans le sable pour me cacher des prédateurs.</a:t>
            </a:r>
          </a:p>
          <a:p>
            <a:r>
              <a:rPr lang="fr-FR" sz="2200" dirty="0"/>
              <a:t>On ne peut pas me voir, moi le caméléon. Je change de couleur pour ne pas me faire repérer.</a:t>
            </a:r>
          </a:p>
          <a:p>
            <a:r>
              <a:rPr lang="fr-FR" sz="2200" dirty="0"/>
              <a:t>Je suis l’anaconda, le plus grand serpent du monde. J’étouffe ma proie en m’enroulant autour d’elle. Et moi, le pangolin, vous me connaissez ? Je grimpe aux arbres en enroulant ma queue autour d’une branche.</a:t>
            </a:r>
          </a:p>
        </p:txBody>
      </p:sp>
    </p:spTree>
    <p:extLst>
      <p:ext uri="{BB962C8B-B14F-4D97-AF65-F5344CB8AC3E}">
        <p14:creationId xmlns:p14="http://schemas.microsoft.com/office/powerpoint/2010/main" val="15516678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39552" y="474345"/>
            <a:ext cx="8280920" cy="5509200"/>
          </a:xfrm>
          <a:prstGeom prst="rect">
            <a:avLst/>
          </a:prstGeom>
        </p:spPr>
        <p:txBody>
          <a:bodyPr wrap="square">
            <a:spAutoFit/>
          </a:bodyPr>
          <a:lstStyle/>
          <a:p>
            <a:r>
              <a:rPr lang="fr-FR" sz="2200" b="1" dirty="0"/>
              <a:t>Des animaux </a:t>
            </a:r>
            <a:r>
              <a:rPr lang="fr-FR" sz="2200" b="1" dirty="0" smtClean="0"/>
              <a:t>étranges</a:t>
            </a:r>
          </a:p>
          <a:p>
            <a:endParaRPr lang="fr-FR" sz="2200" dirty="0"/>
          </a:p>
          <a:p>
            <a:r>
              <a:rPr lang="fr-FR" sz="2200" dirty="0"/>
              <a:t>La jungle abrite plus d’espèces d’animaux qu’aucune région de la planète. Mais nous connaissez-vous ? </a:t>
            </a:r>
            <a:r>
              <a:rPr lang="fr-FR" sz="2200" b="1" dirty="0" smtClean="0">
                <a:solidFill>
                  <a:srgbClr val="FF0000"/>
                </a:solidFill>
              </a:rPr>
              <a:t>Nous sommes </a:t>
            </a:r>
            <a:r>
              <a:rPr lang="fr-FR" sz="2200" dirty="0" smtClean="0"/>
              <a:t>le</a:t>
            </a:r>
            <a:r>
              <a:rPr lang="fr-FR" sz="2200" b="1" dirty="0" smtClean="0">
                <a:solidFill>
                  <a:srgbClr val="FF0000"/>
                </a:solidFill>
              </a:rPr>
              <a:t>s</a:t>
            </a:r>
            <a:r>
              <a:rPr lang="fr-FR" sz="2200" dirty="0" smtClean="0"/>
              <a:t> toucan</a:t>
            </a:r>
            <a:r>
              <a:rPr lang="fr-FR" sz="2200" b="1" dirty="0" smtClean="0">
                <a:solidFill>
                  <a:srgbClr val="FF0000"/>
                </a:solidFill>
              </a:rPr>
              <a:t>s</a:t>
            </a:r>
            <a:r>
              <a:rPr lang="fr-FR" sz="2200" dirty="0" smtClean="0"/>
              <a:t>. </a:t>
            </a:r>
            <a:r>
              <a:rPr lang="fr-FR" sz="2200" b="1" dirty="0" smtClean="0">
                <a:solidFill>
                  <a:srgbClr val="FF0000"/>
                </a:solidFill>
              </a:rPr>
              <a:t>Nous</a:t>
            </a:r>
            <a:r>
              <a:rPr lang="fr-FR" sz="2200" dirty="0" smtClean="0"/>
              <a:t> posséd</a:t>
            </a:r>
            <a:r>
              <a:rPr lang="fr-FR" sz="2200" b="1" dirty="0" smtClean="0">
                <a:solidFill>
                  <a:srgbClr val="FF0000"/>
                </a:solidFill>
              </a:rPr>
              <a:t>ons</a:t>
            </a:r>
            <a:r>
              <a:rPr lang="fr-FR" sz="2200" dirty="0" smtClean="0"/>
              <a:t> </a:t>
            </a:r>
            <a:r>
              <a:rPr lang="fr-FR" sz="2200" dirty="0"/>
              <a:t>un bec coloré, très léger mais immense, parfois plus grand que </a:t>
            </a:r>
            <a:r>
              <a:rPr lang="fr-FR" sz="2200" b="1" dirty="0" smtClean="0">
                <a:solidFill>
                  <a:srgbClr val="FF0000"/>
                </a:solidFill>
              </a:rPr>
              <a:t>notre</a:t>
            </a:r>
            <a:r>
              <a:rPr lang="fr-FR" sz="2200" dirty="0" smtClean="0"/>
              <a:t> corps</a:t>
            </a:r>
            <a:r>
              <a:rPr lang="fr-FR" sz="2200" dirty="0"/>
              <a:t>. Et moi, le colibri, je suis très petit mais je sais tout faire : je vole à reculons, je fais du surplace et j’effectue des voltiges impressionnantes.</a:t>
            </a:r>
          </a:p>
          <a:p>
            <a:r>
              <a:rPr lang="fr-FR" sz="2200" dirty="0"/>
              <a:t>Moi, le basilic, je suis un animal bizarre. Je nage mais je cours aussi sur l’eau sans couler. Je creuse des trous dans le sable pour me cacher des prédateurs.</a:t>
            </a:r>
          </a:p>
          <a:p>
            <a:r>
              <a:rPr lang="fr-FR" sz="2200" dirty="0"/>
              <a:t>On ne peut pas me voir, moi le caméléon. Je change de couleur pour ne pas me faire repérer.</a:t>
            </a:r>
          </a:p>
          <a:p>
            <a:r>
              <a:rPr lang="fr-FR" sz="2200" dirty="0"/>
              <a:t>Je suis l’anaconda, le plus grand serpent du monde. J’étouffe ma proie en m’enroulant autour d’elle. Et moi, le pangolin, vous me connaissez ? Je grimpe aux arbres en enroulant ma queue autour d’une branche.</a:t>
            </a:r>
          </a:p>
        </p:txBody>
      </p:sp>
    </p:spTree>
    <p:extLst>
      <p:ext uri="{BB962C8B-B14F-4D97-AF65-F5344CB8AC3E}">
        <p14:creationId xmlns:p14="http://schemas.microsoft.com/office/powerpoint/2010/main" val="233054346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39552" y="474345"/>
            <a:ext cx="8280920" cy="5509200"/>
          </a:xfrm>
          <a:prstGeom prst="rect">
            <a:avLst/>
          </a:prstGeom>
        </p:spPr>
        <p:txBody>
          <a:bodyPr wrap="square">
            <a:spAutoFit/>
          </a:bodyPr>
          <a:lstStyle/>
          <a:p>
            <a:r>
              <a:rPr lang="fr-FR" sz="2200" b="1" dirty="0"/>
              <a:t>Des animaux </a:t>
            </a:r>
            <a:r>
              <a:rPr lang="fr-FR" sz="2200" b="1" dirty="0" smtClean="0"/>
              <a:t>étranges</a:t>
            </a:r>
          </a:p>
          <a:p>
            <a:endParaRPr lang="fr-FR" sz="2200" dirty="0"/>
          </a:p>
          <a:p>
            <a:r>
              <a:rPr lang="fr-FR" sz="2200" dirty="0"/>
              <a:t>La jungle abrite plus d’espèces d’animaux qu’aucune région de la planète. Mais nous connaissez-vous ? </a:t>
            </a:r>
            <a:r>
              <a:rPr lang="fr-FR" sz="2200" b="1" dirty="0" smtClean="0">
                <a:solidFill>
                  <a:srgbClr val="FF0000"/>
                </a:solidFill>
              </a:rPr>
              <a:t>Nous sommes </a:t>
            </a:r>
            <a:r>
              <a:rPr lang="fr-FR" sz="2200" dirty="0" smtClean="0"/>
              <a:t>le</a:t>
            </a:r>
            <a:r>
              <a:rPr lang="fr-FR" sz="2200" b="1" dirty="0" smtClean="0">
                <a:solidFill>
                  <a:srgbClr val="FF0000"/>
                </a:solidFill>
              </a:rPr>
              <a:t>s</a:t>
            </a:r>
            <a:r>
              <a:rPr lang="fr-FR" sz="2200" dirty="0" smtClean="0"/>
              <a:t> toucan</a:t>
            </a:r>
            <a:r>
              <a:rPr lang="fr-FR" sz="2200" b="1" dirty="0" smtClean="0">
                <a:solidFill>
                  <a:srgbClr val="FF0000"/>
                </a:solidFill>
              </a:rPr>
              <a:t>s</a:t>
            </a:r>
            <a:r>
              <a:rPr lang="fr-FR" sz="2200" dirty="0" smtClean="0"/>
              <a:t>. </a:t>
            </a:r>
            <a:r>
              <a:rPr lang="fr-FR" sz="2200" b="1" dirty="0" smtClean="0">
                <a:solidFill>
                  <a:srgbClr val="FF0000"/>
                </a:solidFill>
              </a:rPr>
              <a:t>Nous</a:t>
            </a:r>
            <a:r>
              <a:rPr lang="fr-FR" sz="2200" dirty="0" smtClean="0"/>
              <a:t> posséd</a:t>
            </a:r>
            <a:r>
              <a:rPr lang="fr-FR" sz="2200" b="1" dirty="0" smtClean="0">
                <a:solidFill>
                  <a:srgbClr val="FF0000"/>
                </a:solidFill>
              </a:rPr>
              <a:t>ons</a:t>
            </a:r>
            <a:r>
              <a:rPr lang="fr-FR" sz="2200" dirty="0" smtClean="0"/>
              <a:t> </a:t>
            </a:r>
            <a:r>
              <a:rPr lang="fr-FR" sz="2200" dirty="0"/>
              <a:t>un bec coloré, très léger mais immense, parfois plus grand que </a:t>
            </a:r>
            <a:r>
              <a:rPr lang="fr-FR" sz="2200" b="1" dirty="0" smtClean="0">
                <a:solidFill>
                  <a:srgbClr val="FF0000"/>
                </a:solidFill>
              </a:rPr>
              <a:t>notre</a:t>
            </a:r>
            <a:r>
              <a:rPr lang="fr-FR" sz="2200" dirty="0" smtClean="0"/>
              <a:t> corps</a:t>
            </a:r>
            <a:r>
              <a:rPr lang="fr-FR" sz="2200" dirty="0"/>
              <a:t>. Et </a:t>
            </a:r>
            <a:r>
              <a:rPr lang="fr-FR" sz="2200" b="1" dirty="0" smtClean="0">
                <a:solidFill>
                  <a:srgbClr val="FF0000"/>
                </a:solidFill>
              </a:rPr>
              <a:t>nous</a:t>
            </a:r>
            <a:r>
              <a:rPr lang="fr-FR" sz="2200" dirty="0" smtClean="0"/>
              <a:t>, le</a:t>
            </a:r>
            <a:r>
              <a:rPr lang="fr-FR" sz="2200" b="1" dirty="0" smtClean="0">
                <a:solidFill>
                  <a:srgbClr val="FF0000"/>
                </a:solidFill>
              </a:rPr>
              <a:t>s</a:t>
            </a:r>
            <a:r>
              <a:rPr lang="fr-FR" sz="2200" dirty="0" smtClean="0"/>
              <a:t> colibri</a:t>
            </a:r>
            <a:r>
              <a:rPr lang="fr-FR" sz="2200" b="1" dirty="0" smtClean="0">
                <a:solidFill>
                  <a:srgbClr val="FF0000"/>
                </a:solidFill>
              </a:rPr>
              <a:t>s</a:t>
            </a:r>
            <a:r>
              <a:rPr lang="fr-FR" sz="2200" dirty="0" smtClean="0"/>
              <a:t>, </a:t>
            </a:r>
            <a:r>
              <a:rPr lang="fr-FR" sz="2200" b="1" dirty="0" smtClean="0">
                <a:solidFill>
                  <a:srgbClr val="FF0000"/>
                </a:solidFill>
              </a:rPr>
              <a:t>nous</a:t>
            </a:r>
            <a:r>
              <a:rPr lang="fr-FR" sz="2200" dirty="0" smtClean="0"/>
              <a:t> </a:t>
            </a:r>
            <a:r>
              <a:rPr lang="fr-FR" sz="2200" b="1" dirty="0" smtClean="0">
                <a:solidFill>
                  <a:srgbClr val="FF0000"/>
                </a:solidFill>
              </a:rPr>
              <a:t>sommes</a:t>
            </a:r>
            <a:r>
              <a:rPr lang="fr-FR" sz="2200" dirty="0" smtClean="0"/>
              <a:t> très petit</a:t>
            </a:r>
            <a:r>
              <a:rPr lang="fr-FR" sz="2200" b="1" dirty="0" smtClean="0">
                <a:solidFill>
                  <a:srgbClr val="FF0000"/>
                </a:solidFill>
              </a:rPr>
              <a:t>s</a:t>
            </a:r>
            <a:r>
              <a:rPr lang="fr-FR" sz="2200" dirty="0" smtClean="0"/>
              <a:t> </a:t>
            </a:r>
            <a:r>
              <a:rPr lang="fr-FR" sz="2200" dirty="0"/>
              <a:t>mais je sais tout faire : je vole à reculons, je fais du surplace et j’effectue des voltiges impressionnantes.</a:t>
            </a:r>
          </a:p>
          <a:p>
            <a:r>
              <a:rPr lang="fr-FR" sz="2200" dirty="0"/>
              <a:t>Moi, le basilic, je suis un animal bizarre. Je nage mais je cours aussi sur l’eau sans couler. Je creuse des trous dans le sable pour me cacher des prédateurs.</a:t>
            </a:r>
          </a:p>
          <a:p>
            <a:r>
              <a:rPr lang="fr-FR" sz="2200" dirty="0"/>
              <a:t>On ne peut pas me voir, moi le caméléon. Je change de couleur pour ne pas me faire repérer.</a:t>
            </a:r>
          </a:p>
          <a:p>
            <a:r>
              <a:rPr lang="fr-FR" sz="2200" dirty="0"/>
              <a:t>Je suis l’anaconda, le plus grand serpent du monde. J’étouffe ma proie en m’enroulant autour d’elle. Et moi, le pangolin, vous me connaissez ? Je grimpe aux arbres en enroulant ma queue autour d’une branche.</a:t>
            </a:r>
          </a:p>
        </p:txBody>
      </p:sp>
    </p:spTree>
    <p:extLst>
      <p:ext uri="{BB962C8B-B14F-4D97-AF65-F5344CB8AC3E}">
        <p14:creationId xmlns:p14="http://schemas.microsoft.com/office/powerpoint/2010/main" val="3697751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39552" y="474345"/>
            <a:ext cx="8280920" cy="5509200"/>
          </a:xfrm>
          <a:prstGeom prst="rect">
            <a:avLst/>
          </a:prstGeom>
        </p:spPr>
        <p:txBody>
          <a:bodyPr wrap="square">
            <a:spAutoFit/>
          </a:bodyPr>
          <a:lstStyle/>
          <a:p>
            <a:r>
              <a:rPr lang="fr-FR" sz="2200" b="1" dirty="0"/>
              <a:t>Des animaux </a:t>
            </a:r>
            <a:r>
              <a:rPr lang="fr-FR" sz="2200" b="1" dirty="0" smtClean="0"/>
              <a:t>étranges</a:t>
            </a:r>
          </a:p>
          <a:p>
            <a:endParaRPr lang="fr-FR" sz="2200" dirty="0"/>
          </a:p>
          <a:p>
            <a:r>
              <a:rPr lang="fr-FR" sz="2200" dirty="0"/>
              <a:t>La jungle abrite plus d’espèces d’animaux qu’aucune région de la planète. Mais nous connaissez-vous ? </a:t>
            </a:r>
            <a:r>
              <a:rPr lang="fr-FR" sz="2200" b="1" dirty="0" smtClean="0">
                <a:solidFill>
                  <a:srgbClr val="FF0000"/>
                </a:solidFill>
              </a:rPr>
              <a:t>Nous sommes </a:t>
            </a:r>
            <a:r>
              <a:rPr lang="fr-FR" sz="2200" dirty="0" smtClean="0"/>
              <a:t>le</a:t>
            </a:r>
            <a:r>
              <a:rPr lang="fr-FR" sz="2200" b="1" dirty="0" smtClean="0">
                <a:solidFill>
                  <a:srgbClr val="FF0000"/>
                </a:solidFill>
              </a:rPr>
              <a:t>s</a:t>
            </a:r>
            <a:r>
              <a:rPr lang="fr-FR" sz="2200" dirty="0" smtClean="0"/>
              <a:t> toucan</a:t>
            </a:r>
            <a:r>
              <a:rPr lang="fr-FR" sz="2200" b="1" dirty="0" smtClean="0">
                <a:solidFill>
                  <a:srgbClr val="FF0000"/>
                </a:solidFill>
              </a:rPr>
              <a:t>s</a:t>
            </a:r>
            <a:r>
              <a:rPr lang="fr-FR" sz="2200" dirty="0" smtClean="0"/>
              <a:t>. </a:t>
            </a:r>
            <a:r>
              <a:rPr lang="fr-FR" sz="2200" b="1" dirty="0" smtClean="0">
                <a:solidFill>
                  <a:srgbClr val="FF0000"/>
                </a:solidFill>
              </a:rPr>
              <a:t>Nous</a:t>
            </a:r>
            <a:r>
              <a:rPr lang="fr-FR" sz="2200" dirty="0" smtClean="0"/>
              <a:t> posséd</a:t>
            </a:r>
            <a:r>
              <a:rPr lang="fr-FR" sz="2200" b="1" dirty="0" smtClean="0">
                <a:solidFill>
                  <a:srgbClr val="FF0000"/>
                </a:solidFill>
              </a:rPr>
              <a:t>ons</a:t>
            </a:r>
            <a:r>
              <a:rPr lang="fr-FR" sz="2200" dirty="0" smtClean="0"/>
              <a:t> </a:t>
            </a:r>
            <a:r>
              <a:rPr lang="fr-FR" sz="2200" dirty="0"/>
              <a:t>un bec coloré, très léger mais immense, parfois plus grand que </a:t>
            </a:r>
            <a:r>
              <a:rPr lang="fr-FR" sz="2200" b="1" dirty="0" smtClean="0">
                <a:solidFill>
                  <a:srgbClr val="FF0000"/>
                </a:solidFill>
              </a:rPr>
              <a:t>notre</a:t>
            </a:r>
            <a:r>
              <a:rPr lang="fr-FR" sz="2200" dirty="0" smtClean="0"/>
              <a:t> corps</a:t>
            </a:r>
            <a:r>
              <a:rPr lang="fr-FR" sz="2200" dirty="0"/>
              <a:t>. Et </a:t>
            </a:r>
            <a:r>
              <a:rPr lang="fr-FR" sz="2200" b="1" dirty="0" smtClean="0">
                <a:solidFill>
                  <a:srgbClr val="FF0000"/>
                </a:solidFill>
              </a:rPr>
              <a:t>nous</a:t>
            </a:r>
            <a:r>
              <a:rPr lang="fr-FR" sz="2200" dirty="0" smtClean="0"/>
              <a:t>, le</a:t>
            </a:r>
            <a:r>
              <a:rPr lang="fr-FR" sz="2200" b="1" dirty="0" smtClean="0">
                <a:solidFill>
                  <a:srgbClr val="FF0000"/>
                </a:solidFill>
              </a:rPr>
              <a:t>s</a:t>
            </a:r>
            <a:r>
              <a:rPr lang="fr-FR" sz="2200" dirty="0" smtClean="0"/>
              <a:t> colibri</a:t>
            </a:r>
            <a:r>
              <a:rPr lang="fr-FR" sz="2200" b="1" dirty="0" smtClean="0">
                <a:solidFill>
                  <a:srgbClr val="FF0000"/>
                </a:solidFill>
              </a:rPr>
              <a:t>s</a:t>
            </a:r>
            <a:r>
              <a:rPr lang="fr-FR" sz="2200" dirty="0" smtClean="0"/>
              <a:t>, </a:t>
            </a:r>
            <a:r>
              <a:rPr lang="fr-FR" sz="2200" b="1" dirty="0" smtClean="0">
                <a:solidFill>
                  <a:srgbClr val="FF0000"/>
                </a:solidFill>
              </a:rPr>
              <a:t>nous</a:t>
            </a:r>
            <a:r>
              <a:rPr lang="fr-FR" sz="2200" dirty="0" smtClean="0"/>
              <a:t> </a:t>
            </a:r>
            <a:r>
              <a:rPr lang="fr-FR" sz="2200" b="1" dirty="0" smtClean="0">
                <a:solidFill>
                  <a:srgbClr val="FF0000"/>
                </a:solidFill>
              </a:rPr>
              <a:t>sommes</a:t>
            </a:r>
            <a:r>
              <a:rPr lang="fr-FR" sz="2200" dirty="0" smtClean="0"/>
              <a:t> très petit</a:t>
            </a:r>
            <a:r>
              <a:rPr lang="fr-FR" sz="2200" b="1" dirty="0" smtClean="0">
                <a:solidFill>
                  <a:srgbClr val="FF0000"/>
                </a:solidFill>
              </a:rPr>
              <a:t>s</a:t>
            </a:r>
            <a:r>
              <a:rPr lang="fr-FR" sz="2200" dirty="0" smtClean="0"/>
              <a:t> </a:t>
            </a:r>
            <a:r>
              <a:rPr lang="fr-FR" sz="2200" dirty="0"/>
              <a:t>mais </a:t>
            </a:r>
            <a:r>
              <a:rPr lang="fr-FR" sz="2200" b="1" dirty="0" smtClean="0">
                <a:solidFill>
                  <a:srgbClr val="FF0000"/>
                </a:solidFill>
              </a:rPr>
              <a:t>nous</a:t>
            </a:r>
            <a:r>
              <a:rPr lang="fr-FR" sz="2200" dirty="0" smtClean="0"/>
              <a:t> sav</a:t>
            </a:r>
            <a:r>
              <a:rPr lang="fr-FR" sz="2200" b="1" dirty="0" smtClean="0">
                <a:solidFill>
                  <a:srgbClr val="FF0000"/>
                </a:solidFill>
              </a:rPr>
              <a:t>ons</a:t>
            </a:r>
            <a:r>
              <a:rPr lang="fr-FR" sz="2200" dirty="0" smtClean="0"/>
              <a:t> tout </a:t>
            </a:r>
            <a:r>
              <a:rPr lang="fr-FR" sz="2200" dirty="0"/>
              <a:t>faire : je vole à reculons, je fais du surplace et j’effectue des voltiges impressionnantes.</a:t>
            </a:r>
          </a:p>
          <a:p>
            <a:r>
              <a:rPr lang="fr-FR" sz="2200" dirty="0"/>
              <a:t>Moi, le basilic, je suis un animal bizarre. Je nage mais je cours aussi sur l’eau sans couler. Je creuse des trous dans le sable pour me cacher des prédateurs.</a:t>
            </a:r>
          </a:p>
          <a:p>
            <a:r>
              <a:rPr lang="fr-FR" sz="2200" dirty="0"/>
              <a:t>On ne peut pas me voir, moi le caméléon. Je change de couleur pour ne pas me faire repérer.</a:t>
            </a:r>
          </a:p>
          <a:p>
            <a:r>
              <a:rPr lang="fr-FR" sz="2200" dirty="0"/>
              <a:t>Je suis l’anaconda, le plus grand serpent du monde. J’étouffe ma proie en m’enroulant autour d’elle. Et moi, le pangolin, vous me connaissez ? Je grimpe aux arbres en enroulant ma queue autour d’une branche.</a:t>
            </a:r>
          </a:p>
        </p:txBody>
      </p:sp>
    </p:spTree>
    <p:extLst>
      <p:ext uri="{BB962C8B-B14F-4D97-AF65-F5344CB8AC3E}">
        <p14:creationId xmlns:p14="http://schemas.microsoft.com/office/powerpoint/2010/main" val="233713268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39552" y="474345"/>
            <a:ext cx="8280920" cy="5509200"/>
          </a:xfrm>
          <a:prstGeom prst="rect">
            <a:avLst/>
          </a:prstGeom>
        </p:spPr>
        <p:txBody>
          <a:bodyPr wrap="square">
            <a:spAutoFit/>
          </a:bodyPr>
          <a:lstStyle/>
          <a:p>
            <a:r>
              <a:rPr lang="fr-FR" sz="2200" b="1" dirty="0"/>
              <a:t>Des animaux </a:t>
            </a:r>
            <a:r>
              <a:rPr lang="fr-FR" sz="2200" b="1" dirty="0" smtClean="0"/>
              <a:t>étranges</a:t>
            </a:r>
          </a:p>
          <a:p>
            <a:endParaRPr lang="fr-FR" sz="2200" dirty="0"/>
          </a:p>
          <a:p>
            <a:r>
              <a:rPr lang="fr-FR" sz="2200" dirty="0"/>
              <a:t>La jungle abrite plus d’espèces d’animaux qu’aucune région de la planète. Mais nous connaissez-vous ? </a:t>
            </a:r>
            <a:r>
              <a:rPr lang="fr-FR" sz="2200" b="1" dirty="0" smtClean="0">
                <a:solidFill>
                  <a:srgbClr val="FF0000"/>
                </a:solidFill>
              </a:rPr>
              <a:t>Nous sommes </a:t>
            </a:r>
            <a:r>
              <a:rPr lang="fr-FR" sz="2200" dirty="0" smtClean="0"/>
              <a:t>le</a:t>
            </a:r>
            <a:r>
              <a:rPr lang="fr-FR" sz="2200" b="1" dirty="0" smtClean="0">
                <a:solidFill>
                  <a:srgbClr val="FF0000"/>
                </a:solidFill>
              </a:rPr>
              <a:t>s</a:t>
            </a:r>
            <a:r>
              <a:rPr lang="fr-FR" sz="2200" dirty="0" smtClean="0"/>
              <a:t> toucan</a:t>
            </a:r>
            <a:r>
              <a:rPr lang="fr-FR" sz="2200" b="1" dirty="0" smtClean="0">
                <a:solidFill>
                  <a:srgbClr val="FF0000"/>
                </a:solidFill>
              </a:rPr>
              <a:t>s</a:t>
            </a:r>
            <a:r>
              <a:rPr lang="fr-FR" sz="2200" dirty="0" smtClean="0"/>
              <a:t>. </a:t>
            </a:r>
            <a:r>
              <a:rPr lang="fr-FR" sz="2200" b="1" dirty="0" smtClean="0">
                <a:solidFill>
                  <a:srgbClr val="FF0000"/>
                </a:solidFill>
              </a:rPr>
              <a:t>Nous</a:t>
            </a:r>
            <a:r>
              <a:rPr lang="fr-FR" sz="2200" dirty="0" smtClean="0"/>
              <a:t> posséd</a:t>
            </a:r>
            <a:r>
              <a:rPr lang="fr-FR" sz="2200" b="1" dirty="0" smtClean="0">
                <a:solidFill>
                  <a:srgbClr val="FF0000"/>
                </a:solidFill>
              </a:rPr>
              <a:t>ons</a:t>
            </a:r>
            <a:r>
              <a:rPr lang="fr-FR" sz="2200" dirty="0" smtClean="0"/>
              <a:t> </a:t>
            </a:r>
            <a:r>
              <a:rPr lang="fr-FR" sz="2200" dirty="0"/>
              <a:t>un bec coloré, très léger mais immense, parfois plus grand que </a:t>
            </a:r>
            <a:r>
              <a:rPr lang="fr-FR" sz="2200" b="1" dirty="0" smtClean="0">
                <a:solidFill>
                  <a:srgbClr val="FF0000"/>
                </a:solidFill>
              </a:rPr>
              <a:t>notre</a:t>
            </a:r>
            <a:r>
              <a:rPr lang="fr-FR" sz="2200" dirty="0" smtClean="0"/>
              <a:t> corps</a:t>
            </a:r>
            <a:r>
              <a:rPr lang="fr-FR" sz="2200" dirty="0"/>
              <a:t>. Et </a:t>
            </a:r>
            <a:r>
              <a:rPr lang="fr-FR" sz="2200" b="1" dirty="0" smtClean="0">
                <a:solidFill>
                  <a:srgbClr val="FF0000"/>
                </a:solidFill>
              </a:rPr>
              <a:t>nous</a:t>
            </a:r>
            <a:r>
              <a:rPr lang="fr-FR" sz="2200" dirty="0" smtClean="0"/>
              <a:t>, le</a:t>
            </a:r>
            <a:r>
              <a:rPr lang="fr-FR" sz="2200" b="1" dirty="0" smtClean="0">
                <a:solidFill>
                  <a:srgbClr val="FF0000"/>
                </a:solidFill>
              </a:rPr>
              <a:t>s</a:t>
            </a:r>
            <a:r>
              <a:rPr lang="fr-FR" sz="2200" dirty="0" smtClean="0"/>
              <a:t> colibri</a:t>
            </a:r>
            <a:r>
              <a:rPr lang="fr-FR" sz="2200" b="1" dirty="0" smtClean="0">
                <a:solidFill>
                  <a:srgbClr val="FF0000"/>
                </a:solidFill>
              </a:rPr>
              <a:t>s</a:t>
            </a:r>
            <a:r>
              <a:rPr lang="fr-FR" sz="2200" dirty="0" smtClean="0"/>
              <a:t>, </a:t>
            </a:r>
            <a:r>
              <a:rPr lang="fr-FR" sz="2200" b="1" dirty="0" smtClean="0">
                <a:solidFill>
                  <a:srgbClr val="FF0000"/>
                </a:solidFill>
              </a:rPr>
              <a:t>nous</a:t>
            </a:r>
            <a:r>
              <a:rPr lang="fr-FR" sz="2200" dirty="0" smtClean="0"/>
              <a:t> </a:t>
            </a:r>
            <a:r>
              <a:rPr lang="fr-FR" sz="2200" b="1" dirty="0" smtClean="0">
                <a:solidFill>
                  <a:srgbClr val="FF0000"/>
                </a:solidFill>
              </a:rPr>
              <a:t>sommes</a:t>
            </a:r>
            <a:r>
              <a:rPr lang="fr-FR" sz="2200" dirty="0" smtClean="0"/>
              <a:t> très petit</a:t>
            </a:r>
            <a:r>
              <a:rPr lang="fr-FR" sz="2200" b="1" dirty="0" smtClean="0">
                <a:solidFill>
                  <a:srgbClr val="FF0000"/>
                </a:solidFill>
              </a:rPr>
              <a:t>s</a:t>
            </a:r>
            <a:r>
              <a:rPr lang="fr-FR" sz="2200" dirty="0" smtClean="0"/>
              <a:t> </a:t>
            </a:r>
            <a:r>
              <a:rPr lang="fr-FR" sz="2200" dirty="0"/>
              <a:t>mais </a:t>
            </a:r>
            <a:r>
              <a:rPr lang="fr-FR" sz="2200" b="1" dirty="0" smtClean="0">
                <a:solidFill>
                  <a:srgbClr val="FF0000"/>
                </a:solidFill>
              </a:rPr>
              <a:t>nous</a:t>
            </a:r>
            <a:r>
              <a:rPr lang="fr-FR" sz="2200" dirty="0" smtClean="0"/>
              <a:t> sav</a:t>
            </a:r>
            <a:r>
              <a:rPr lang="fr-FR" sz="2200" b="1" dirty="0" smtClean="0">
                <a:solidFill>
                  <a:srgbClr val="FF0000"/>
                </a:solidFill>
              </a:rPr>
              <a:t>ons</a:t>
            </a:r>
            <a:r>
              <a:rPr lang="fr-FR" sz="2200" dirty="0" smtClean="0"/>
              <a:t> tout </a:t>
            </a:r>
            <a:r>
              <a:rPr lang="fr-FR" sz="2200" dirty="0"/>
              <a:t>faire : </a:t>
            </a:r>
            <a:r>
              <a:rPr lang="fr-FR" sz="2200" b="1" dirty="0" smtClean="0">
                <a:solidFill>
                  <a:srgbClr val="FF0000"/>
                </a:solidFill>
              </a:rPr>
              <a:t>nous</a:t>
            </a:r>
            <a:r>
              <a:rPr lang="fr-FR" sz="2200" dirty="0" smtClean="0"/>
              <a:t> vol</a:t>
            </a:r>
            <a:r>
              <a:rPr lang="fr-FR" sz="2200" b="1" dirty="0" smtClean="0">
                <a:solidFill>
                  <a:srgbClr val="FF0000"/>
                </a:solidFill>
              </a:rPr>
              <a:t>ons</a:t>
            </a:r>
            <a:r>
              <a:rPr lang="fr-FR" sz="2200" dirty="0" smtClean="0"/>
              <a:t>  </a:t>
            </a:r>
            <a:r>
              <a:rPr lang="fr-FR" sz="2200" dirty="0"/>
              <a:t>à reculons, je fais du surplace et j’effectue des voltiges impressionnantes.</a:t>
            </a:r>
          </a:p>
          <a:p>
            <a:r>
              <a:rPr lang="fr-FR" sz="2200" dirty="0"/>
              <a:t>Moi, le basilic, je suis un animal bizarre. Je nage mais je cours aussi sur l’eau sans couler. Je creuse des trous dans le sable pour me cacher des prédateurs.</a:t>
            </a:r>
          </a:p>
          <a:p>
            <a:r>
              <a:rPr lang="fr-FR" sz="2200" dirty="0"/>
              <a:t>On ne peut pas me voir, moi le caméléon. Je change de couleur pour ne pas me faire repérer.</a:t>
            </a:r>
          </a:p>
          <a:p>
            <a:r>
              <a:rPr lang="fr-FR" sz="2200" dirty="0"/>
              <a:t>Je suis l’anaconda, le plus grand serpent du monde. J’étouffe ma proie en m’enroulant autour d’elle. Et moi, le pangolin, vous me connaissez ? Je grimpe aux arbres en enroulant ma queue autour d’une branche.</a:t>
            </a:r>
          </a:p>
        </p:txBody>
      </p:sp>
    </p:spTree>
    <p:extLst>
      <p:ext uri="{BB962C8B-B14F-4D97-AF65-F5344CB8AC3E}">
        <p14:creationId xmlns:p14="http://schemas.microsoft.com/office/powerpoint/2010/main" val="388489383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39552" y="474345"/>
            <a:ext cx="8280920" cy="5509200"/>
          </a:xfrm>
          <a:prstGeom prst="rect">
            <a:avLst/>
          </a:prstGeom>
        </p:spPr>
        <p:txBody>
          <a:bodyPr wrap="square">
            <a:spAutoFit/>
          </a:bodyPr>
          <a:lstStyle/>
          <a:p>
            <a:r>
              <a:rPr lang="fr-FR" sz="2200" b="1" dirty="0"/>
              <a:t>Des animaux </a:t>
            </a:r>
            <a:r>
              <a:rPr lang="fr-FR" sz="2200" b="1" dirty="0" smtClean="0"/>
              <a:t>étranges</a:t>
            </a:r>
          </a:p>
          <a:p>
            <a:endParaRPr lang="fr-FR" sz="2200" dirty="0"/>
          </a:p>
          <a:p>
            <a:r>
              <a:rPr lang="fr-FR" sz="2200" dirty="0"/>
              <a:t>La jungle abrite plus d’espèces d’animaux qu’aucune région de la planète. Mais nous connaissez-vous ? </a:t>
            </a:r>
            <a:r>
              <a:rPr lang="fr-FR" sz="2200" b="1" dirty="0" smtClean="0">
                <a:solidFill>
                  <a:srgbClr val="FF0000"/>
                </a:solidFill>
              </a:rPr>
              <a:t>Nous sommes </a:t>
            </a:r>
            <a:r>
              <a:rPr lang="fr-FR" sz="2200" dirty="0" smtClean="0"/>
              <a:t>le</a:t>
            </a:r>
            <a:r>
              <a:rPr lang="fr-FR" sz="2200" b="1" dirty="0" smtClean="0">
                <a:solidFill>
                  <a:srgbClr val="FF0000"/>
                </a:solidFill>
              </a:rPr>
              <a:t>s</a:t>
            </a:r>
            <a:r>
              <a:rPr lang="fr-FR" sz="2200" dirty="0" smtClean="0"/>
              <a:t> toucan</a:t>
            </a:r>
            <a:r>
              <a:rPr lang="fr-FR" sz="2200" b="1" dirty="0" smtClean="0">
                <a:solidFill>
                  <a:srgbClr val="FF0000"/>
                </a:solidFill>
              </a:rPr>
              <a:t>s</a:t>
            </a:r>
            <a:r>
              <a:rPr lang="fr-FR" sz="2200" dirty="0" smtClean="0"/>
              <a:t>. </a:t>
            </a:r>
            <a:r>
              <a:rPr lang="fr-FR" sz="2200" b="1" dirty="0" smtClean="0">
                <a:solidFill>
                  <a:srgbClr val="FF0000"/>
                </a:solidFill>
              </a:rPr>
              <a:t>Nous</a:t>
            </a:r>
            <a:r>
              <a:rPr lang="fr-FR" sz="2200" dirty="0" smtClean="0"/>
              <a:t> posséd</a:t>
            </a:r>
            <a:r>
              <a:rPr lang="fr-FR" sz="2200" b="1" dirty="0" smtClean="0">
                <a:solidFill>
                  <a:srgbClr val="FF0000"/>
                </a:solidFill>
              </a:rPr>
              <a:t>ons</a:t>
            </a:r>
            <a:r>
              <a:rPr lang="fr-FR" sz="2200" dirty="0" smtClean="0"/>
              <a:t> </a:t>
            </a:r>
            <a:r>
              <a:rPr lang="fr-FR" sz="2200" dirty="0"/>
              <a:t>un bec coloré, très léger mais immense, parfois plus grand que </a:t>
            </a:r>
            <a:r>
              <a:rPr lang="fr-FR" sz="2200" b="1" dirty="0" smtClean="0">
                <a:solidFill>
                  <a:srgbClr val="FF0000"/>
                </a:solidFill>
              </a:rPr>
              <a:t>notre</a:t>
            </a:r>
            <a:r>
              <a:rPr lang="fr-FR" sz="2200" dirty="0" smtClean="0"/>
              <a:t> corps</a:t>
            </a:r>
            <a:r>
              <a:rPr lang="fr-FR" sz="2200" dirty="0"/>
              <a:t>. Et </a:t>
            </a:r>
            <a:r>
              <a:rPr lang="fr-FR" sz="2200" b="1" dirty="0" smtClean="0">
                <a:solidFill>
                  <a:srgbClr val="FF0000"/>
                </a:solidFill>
              </a:rPr>
              <a:t>nous</a:t>
            </a:r>
            <a:r>
              <a:rPr lang="fr-FR" sz="2200" dirty="0" smtClean="0"/>
              <a:t>, le</a:t>
            </a:r>
            <a:r>
              <a:rPr lang="fr-FR" sz="2200" b="1" dirty="0" smtClean="0">
                <a:solidFill>
                  <a:srgbClr val="FF0000"/>
                </a:solidFill>
              </a:rPr>
              <a:t>s</a:t>
            </a:r>
            <a:r>
              <a:rPr lang="fr-FR" sz="2200" dirty="0" smtClean="0"/>
              <a:t> colibri</a:t>
            </a:r>
            <a:r>
              <a:rPr lang="fr-FR" sz="2200" b="1" dirty="0" smtClean="0">
                <a:solidFill>
                  <a:srgbClr val="FF0000"/>
                </a:solidFill>
              </a:rPr>
              <a:t>s</a:t>
            </a:r>
            <a:r>
              <a:rPr lang="fr-FR" sz="2200" dirty="0" smtClean="0"/>
              <a:t>, </a:t>
            </a:r>
            <a:r>
              <a:rPr lang="fr-FR" sz="2200" b="1" dirty="0" smtClean="0">
                <a:solidFill>
                  <a:srgbClr val="FF0000"/>
                </a:solidFill>
              </a:rPr>
              <a:t>nous</a:t>
            </a:r>
            <a:r>
              <a:rPr lang="fr-FR" sz="2200" dirty="0" smtClean="0"/>
              <a:t> </a:t>
            </a:r>
            <a:r>
              <a:rPr lang="fr-FR" sz="2200" b="1" dirty="0" smtClean="0">
                <a:solidFill>
                  <a:srgbClr val="FF0000"/>
                </a:solidFill>
              </a:rPr>
              <a:t>sommes</a:t>
            </a:r>
            <a:r>
              <a:rPr lang="fr-FR" sz="2200" dirty="0" smtClean="0"/>
              <a:t> très petit</a:t>
            </a:r>
            <a:r>
              <a:rPr lang="fr-FR" sz="2200" b="1" dirty="0" smtClean="0">
                <a:solidFill>
                  <a:srgbClr val="FF0000"/>
                </a:solidFill>
              </a:rPr>
              <a:t>s</a:t>
            </a:r>
            <a:r>
              <a:rPr lang="fr-FR" sz="2200" dirty="0" smtClean="0"/>
              <a:t> </a:t>
            </a:r>
            <a:r>
              <a:rPr lang="fr-FR" sz="2200" dirty="0"/>
              <a:t>mais </a:t>
            </a:r>
            <a:r>
              <a:rPr lang="fr-FR" sz="2200" b="1" dirty="0" smtClean="0">
                <a:solidFill>
                  <a:srgbClr val="FF0000"/>
                </a:solidFill>
              </a:rPr>
              <a:t>nous</a:t>
            </a:r>
            <a:r>
              <a:rPr lang="fr-FR" sz="2200" dirty="0" smtClean="0"/>
              <a:t> sav</a:t>
            </a:r>
            <a:r>
              <a:rPr lang="fr-FR" sz="2200" b="1" dirty="0" smtClean="0">
                <a:solidFill>
                  <a:srgbClr val="FF0000"/>
                </a:solidFill>
              </a:rPr>
              <a:t>ons</a:t>
            </a:r>
            <a:r>
              <a:rPr lang="fr-FR" sz="2200" dirty="0" smtClean="0"/>
              <a:t> tout </a:t>
            </a:r>
            <a:r>
              <a:rPr lang="fr-FR" sz="2200" dirty="0"/>
              <a:t>faire : </a:t>
            </a:r>
            <a:r>
              <a:rPr lang="fr-FR" sz="2200" b="1" dirty="0" smtClean="0">
                <a:solidFill>
                  <a:srgbClr val="FF0000"/>
                </a:solidFill>
              </a:rPr>
              <a:t>nous</a:t>
            </a:r>
            <a:r>
              <a:rPr lang="fr-FR" sz="2200" dirty="0" smtClean="0"/>
              <a:t> vol</a:t>
            </a:r>
            <a:r>
              <a:rPr lang="fr-FR" sz="2200" b="1" dirty="0" smtClean="0">
                <a:solidFill>
                  <a:srgbClr val="FF0000"/>
                </a:solidFill>
              </a:rPr>
              <a:t>ons</a:t>
            </a:r>
            <a:r>
              <a:rPr lang="fr-FR" sz="2200" dirty="0" smtClean="0"/>
              <a:t>  </a:t>
            </a:r>
            <a:r>
              <a:rPr lang="fr-FR" sz="2200" dirty="0"/>
              <a:t>à reculons, </a:t>
            </a:r>
            <a:r>
              <a:rPr lang="fr-FR" sz="2200" b="1" dirty="0" smtClean="0">
                <a:solidFill>
                  <a:srgbClr val="FF0000"/>
                </a:solidFill>
              </a:rPr>
              <a:t>nous</a:t>
            </a:r>
            <a:r>
              <a:rPr lang="fr-FR" sz="2200" dirty="0" smtClean="0"/>
              <a:t> fais</a:t>
            </a:r>
            <a:r>
              <a:rPr lang="fr-FR" sz="2200" b="1" dirty="0" smtClean="0">
                <a:solidFill>
                  <a:srgbClr val="FF0000"/>
                </a:solidFill>
              </a:rPr>
              <a:t>ons </a:t>
            </a:r>
            <a:r>
              <a:rPr lang="fr-FR" sz="2200" dirty="0" smtClean="0"/>
              <a:t> </a:t>
            </a:r>
            <a:r>
              <a:rPr lang="fr-FR" sz="2200" dirty="0"/>
              <a:t>du surplace et </a:t>
            </a:r>
            <a:r>
              <a:rPr lang="fr-FR" sz="2200" b="1" dirty="0" smtClean="0">
                <a:solidFill>
                  <a:srgbClr val="FF0000"/>
                </a:solidFill>
              </a:rPr>
              <a:t>nous</a:t>
            </a:r>
            <a:r>
              <a:rPr lang="fr-FR" sz="2200" dirty="0" smtClean="0"/>
              <a:t> effectu</a:t>
            </a:r>
            <a:r>
              <a:rPr lang="fr-FR" sz="2200" b="1" dirty="0" smtClean="0">
                <a:solidFill>
                  <a:srgbClr val="FF0000"/>
                </a:solidFill>
              </a:rPr>
              <a:t>ons</a:t>
            </a:r>
            <a:r>
              <a:rPr lang="fr-FR" sz="2200" dirty="0" smtClean="0"/>
              <a:t> </a:t>
            </a:r>
            <a:r>
              <a:rPr lang="fr-FR" sz="2200" dirty="0"/>
              <a:t>des voltiges impressionnantes.</a:t>
            </a:r>
          </a:p>
          <a:p>
            <a:r>
              <a:rPr lang="fr-FR" sz="2200" dirty="0"/>
              <a:t>Moi, le basilic, je suis un animal bizarre. Je nage mais je cours aussi sur l’eau sans couler. Je creuse des trous dans le sable pour me cacher des prédateurs.</a:t>
            </a:r>
          </a:p>
          <a:p>
            <a:r>
              <a:rPr lang="fr-FR" sz="2200" dirty="0"/>
              <a:t>On ne peut pas me voir, moi le caméléon. Je change de couleur pour ne pas me faire repérer.</a:t>
            </a:r>
          </a:p>
          <a:p>
            <a:r>
              <a:rPr lang="fr-FR" sz="2200" dirty="0"/>
              <a:t>Je suis l’anaconda, le plus grand serpent du monde. J’étouffe ma proie en m’enroulant autour d’elle. Et moi, le pangolin, vous me connaissez ? Je grimpe aux arbres en enroulant ma queue autour d’une branche.</a:t>
            </a:r>
          </a:p>
        </p:txBody>
      </p:sp>
    </p:spTree>
    <p:extLst>
      <p:ext uri="{BB962C8B-B14F-4D97-AF65-F5344CB8AC3E}">
        <p14:creationId xmlns:p14="http://schemas.microsoft.com/office/powerpoint/2010/main" val="39466511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39552" y="474345"/>
            <a:ext cx="8280920" cy="5509200"/>
          </a:xfrm>
          <a:prstGeom prst="rect">
            <a:avLst/>
          </a:prstGeom>
        </p:spPr>
        <p:txBody>
          <a:bodyPr wrap="square">
            <a:spAutoFit/>
          </a:bodyPr>
          <a:lstStyle/>
          <a:p>
            <a:r>
              <a:rPr lang="fr-FR" sz="2200" b="1" dirty="0"/>
              <a:t>Des animaux </a:t>
            </a:r>
            <a:r>
              <a:rPr lang="fr-FR" sz="2200" b="1" dirty="0" smtClean="0"/>
              <a:t>étranges</a:t>
            </a:r>
          </a:p>
          <a:p>
            <a:endParaRPr lang="fr-FR" sz="2200" dirty="0"/>
          </a:p>
          <a:p>
            <a:r>
              <a:rPr lang="fr-FR" sz="2200" dirty="0"/>
              <a:t>La jungle abrite plus d’espèces d’animaux qu’aucune région de la planète. Mais nous connaissez-vous ? </a:t>
            </a:r>
            <a:r>
              <a:rPr lang="fr-FR" sz="2200" b="1" dirty="0" smtClean="0">
                <a:solidFill>
                  <a:srgbClr val="FF0000"/>
                </a:solidFill>
              </a:rPr>
              <a:t>Nous sommes </a:t>
            </a:r>
            <a:r>
              <a:rPr lang="fr-FR" sz="2200" dirty="0" smtClean="0"/>
              <a:t>le</a:t>
            </a:r>
            <a:r>
              <a:rPr lang="fr-FR" sz="2200" b="1" dirty="0" smtClean="0">
                <a:solidFill>
                  <a:srgbClr val="FF0000"/>
                </a:solidFill>
              </a:rPr>
              <a:t>s</a:t>
            </a:r>
            <a:r>
              <a:rPr lang="fr-FR" sz="2200" dirty="0" smtClean="0"/>
              <a:t> toucan</a:t>
            </a:r>
            <a:r>
              <a:rPr lang="fr-FR" sz="2200" b="1" dirty="0" smtClean="0">
                <a:solidFill>
                  <a:srgbClr val="FF0000"/>
                </a:solidFill>
              </a:rPr>
              <a:t>s</a:t>
            </a:r>
            <a:r>
              <a:rPr lang="fr-FR" sz="2200" dirty="0" smtClean="0"/>
              <a:t>. </a:t>
            </a:r>
            <a:r>
              <a:rPr lang="fr-FR" sz="2200" b="1" dirty="0" smtClean="0">
                <a:solidFill>
                  <a:srgbClr val="FF0000"/>
                </a:solidFill>
              </a:rPr>
              <a:t>Nous</a:t>
            </a:r>
            <a:r>
              <a:rPr lang="fr-FR" sz="2200" dirty="0" smtClean="0"/>
              <a:t> posséd</a:t>
            </a:r>
            <a:r>
              <a:rPr lang="fr-FR" sz="2200" b="1" dirty="0" smtClean="0">
                <a:solidFill>
                  <a:srgbClr val="FF0000"/>
                </a:solidFill>
              </a:rPr>
              <a:t>ons</a:t>
            </a:r>
            <a:r>
              <a:rPr lang="fr-FR" sz="2200" dirty="0" smtClean="0"/>
              <a:t> </a:t>
            </a:r>
            <a:r>
              <a:rPr lang="fr-FR" sz="2200" dirty="0"/>
              <a:t>un bec coloré, très léger mais immense, parfois plus grand que </a:t>
            </a:r>
            <a:r>
              <a:rPr lang="fr-FR" sz="2200" b="1" dirty="0" smtClean="0">
                <a:solidFill>
                  <a:srgbClr val="FF0000"/>
                </a:solidFill>
              </a:rPr>
              <a:t>notre</a:t>
            </a:r>
            <a:r>
              <a:rPr lang="fr-FR" sz="2200" dirty="0" smtClean="0"/>
              <a:t> corps</a:t>
            </a:r>
            <a:r>
              <a:rPr lang="fr-FR" sz="2200" dirty="0"/>
              <a:t>. Et </a:t>
            </a:r>
            <a:r>
              <a:rPr lang="fr-FR" sz="2200" b="1" dirty="0" smtClean="0">
                <a:solidFill>
                  <a:srgbClr val="FF0000"/>
                </a:solidFill>
              </a:rPr>
              <a:t>nous</a:t>
            </a:r>
            <a:r>
              <a:rPr lang="fr-FR" sz="2200" dirty="0" smtClean="0"/>
              <a:t>, le</a:t>
            </a:r>
            <a:r>
              <a:rPr lang="fr-FR" sz="2200" b="1" dirty="0" smtClean="0">
                <a:solidFill>
                  <a:srgbClr val="FF0000"/>
                </a:solidFill>
              </a:rPr>
              <a:t>s</a:t>
            </a:r>
            <a:r>
              <a:rPr lang="fr-FR" sz="2200" dirty="0" smtClean="0"/>
              <a:t> colibri</a:t>
            </a:r>
            <a:r>
              <a:rPr lang="fr-FR" sz="2200" b="1" dirty="0" smtClean="0">
                <a:solidFill>
                  <a:srgbClr val="FF0000"/>
                </a:solidFill>
              </a:rPr>
              <a:t>s</a:t>
            </a:r>
            <a:r>
              <a:rPr lang="fr-FR" sz="2200" dirty="0" smtClean="0"/>
              <a:t>, </a:t>
            </a:r>
            <a:r>
              <a:rPr lang="fr-FR" sz="2200" b="1" dirty="0" smtClean="0">
                <a:solidFill>
                  <a:srgbClr val="FF0000"/>
                </a:solidFill>
              </a:rPr>
              <a:t>nous</a:t>
            </a:r>
            <a:r>
              <a:rPr lang="fr-FR" sz="2200" dirty="0" smtClean="0"/>
              <a:t> </a:t>
            </a:r>
            <a:r>
              <a:rPr lang="fr-FR" sz="2200" b="1" dirty="0" smtClean="0">
                <a:solidFill>
                  <a:srgbClr val="FF0000"/>
                </a:solidFill>
              </a:rPr>
              <a:t>sommes</a:t>
            </a:r>
            <a:r>
              <a:rPr lang="fr-FR" sz="2200" dirty="0" smtClean="0"/>
              <a:t> très petit</a:t>
            </a:r>
            <a:r>
              <a:rPr lang="fr-FR" sz="2200" b="1" dirty="0" smtClean="0">
                <a:solidFill>
                  <a:srgbClr val="FF0000"/>
                </a:solidFill>
              </a:rPr>
              <a:t>s</a:t>
            </a:r>
            <a:r>
              <a:rPr lang="fr-FR" sz="2200" dirty="0" smtClean="0"/>
              <a:t> </a:t>
            </a:r>
            <a:r>
              <a:rPr lang="fr-FR" sz="2200" dirty="0"/>
              <a:t>mais </a:t>
            </a:r>
            <a:r>
              <a:rPr lang="fr-FR" sz="2200" b="1" dirty="0" smtClean="0">
                <a:solidFill>
                  <a:srgbClr val="FF0000"/>
                </a:solidFill>
              </a:rPr>
              <a:t>nous</a:t>
            </a:r>
            <a:r>
              <a:rPr lang="fr-FR" sz="2200" dirty="0" smtClean="0"/>
              <a:t> sav</a:t>
            </a:r>
            <a:r>
              <a:rPr lang="fr-FR" sz="2200" b="1" dirty="0" smtClean="0">
                <a:solidFill>
                  <a:srgbClr val="FF0000"/>
                </a:solidFill>
              </a:rPr>
              <a:t>ons</a:t>
            </a:r>
            <a:r>
              <a:rPr lang="fr-FR" sz="2200" dirty="0" smtClean="0"/>
              <a:t> tout </a:t>
            </a:r>
            <a:r>
              <a:rPr lang="fr-FR" sz="2200" dirty="0"/>
              <a:t>faire : </a:t>
            </a:r>
            <a:r>
              <a:rPr lang="fr-FR" sz="2200" b="1" dirty="0" smtClean="0">
                <a:solidFill>
                  <a:srgbClr val="FF0000"/>
                </a:solidFill>
              </a:rPr>
              <a:t>nous</a:t>
            </a:r>
            <a:r>
              <a:rPr lang="fr-FR" sz="2200" dirty="0" smtClean="0"/>
              <a:t> vol</a:t>
            </a:r>
            <a:r>
              <a:rPr lang="fr-FR" sz="2200" b="1" dirty="0" smtClean="0">
                <a:solidFill>
                  <a:srgbClr val="FF0000"/>
                </a:solidFill>
              </a:rPr>
              <a:t>ons</a:t>
            </a:r>
            <a:r>
              <a:rPr lang="fr-FR" sz="2200" dirty="0" smtClean="0"/>
              <a:t>  </a:t>
            </a:r>
            <a:r>
              <a:rPr lang="fr-FR" sz="2200" dirty="0"/>
              <a:t>à reculons, </a:t>
            </a:r>
            <a:r>
              <a:rPr lang="fr-FR" sz="2200" b="1" dirty="0" smtClean="0">
                <a:solidFill>
                  <a:srgbClr val="FF0000"/>
                </a:solidFill>
              </a:rPr>
              <a:t>nous</a:t>
            </a:r>
            <a:r>
              <a:rPr lang="fr-FR" sz="2200" dirty="0" smtClean="0"/>
              <a:t> fais</a:t>
            </a:r>
            <a:r>
              <a:rPr lang="fr-FR" sz="2200" b="1" dirty="0" smtClean="0">
                <a:solidFill>
                  <a:srgbClr val="FF0000"/>
                </a:solidFill>
              </a:rPr>
              <a:t>ons </a:t>
            </a:r>
            <a:r>
              <a:rPr lang="fr-FR" sz="2200" dirty="0" smtClean="0"/>
              <a:t> </a:t>
            </a:r>
            <a:r>
              <a:rPr lang="fr-FR" sz="2200" dirty="0"/>
              <a:t>du surplace et </a:t>
            </a:r>
            <a:r>
              <a:rPr lang="fr-FR" sz="2200" b="1" dirty="0" smtClean="0">
                <a:solidFill>
                  <a:srgbClr val="FF0000"/>
                </a:solidFill>
              </a:rPr>
              <a:t>nous</a:t>
            </a:r>
            <a:r>
              <a:rPr lang="fr-FR" sz="2200" dirty="0" smtClean="0"/>
              <a:t> effectu</a:t>
            </a:r>
            <a:r>
              <a:rPr lang="fr-FR" sz="2200" b="1" dirty="0" smtClean="0">
                <a:solidFill>
                  <a:srgbClr val="FF0000"/>
                </a:solidFill>
              </a:rPr>
              <a:t>ons</a:t>
            </a:r>
            <a:r>
              <a:rPr lang="fr-FR" sz="2200" dirty="0" smtClean="0"/>
              <a:t> </a:t>
            </a:r>
            <a:r>
              <a:rPr lang="fr-FR" sz="2200" dirty="0"/>
              <a:t>des voltiges impressionnantes.</a:t>
            </a:r>
          </a:p>
          <a:p>
            <a:r>
              <a:rPr lang="fr-FR" sz="2200" b="1" dirty="0" smtClean="0">
                <a:solidFill>
                  <a:srgbClr val="FF0000"/>
                </a:solidFill>
              </a:rPr>
              <a:t>Nous</a:t>
            </a:r>
            <a:r>
              <a:rPr lang="fr-FR" sz="2200" dirty="0" smtClean="0"/>
              <a:t>, le</a:t>
            </a:r>
            <a:r>
              <a:rPr lang="fr-FR" sz="2200" b="1" dirty="0" smtClean="0">
                <a:solidFill>
                  <a:srgbClr val="FF0000"/>
                </a:solidFill>
              </a:rPr>
              <a:t>s</a:t>
            </a:r>
            <a:r>
              <a:rPr lang="fr-FR" sz="2200" dirty="0" smtClean="0"/>
              <a:t> basilic</a:t>
            </a:r>
            <a:r>
              <a:rPr lang="fr-FR" sz="2200" b="1" dirty="0" smtClean="0">
                <a:solidFill>
                  <a:srgbClr val="FF0000"/>
                </a:solidFill>
              </a:rPr>
              <a:t>s</a:t>
            </a:r>
            <a:r>
              <a:rPr lang="fr-FR" sz="2200" dirty="0" smtClean="0"/>
              <a:t>, </a:t>
            </a:r>
            <a:r>
              <a:rPr lang="fr-FR" sz="2200" b="1" dirty="0" smtClean="0">
                <a:solidFill>
                  <a:srgbClr val="FF0000"/>
                </a:solidFill>
              </a:rPr>
              <a:t>nous</a:t>
            </a:r>
            <a:r>
              <a:rPr lang="fr-FR" sz="2200" dirty="0" smtClean="0">
                <a:solidFill>
                  <a:srgbClr val="FF0000"/>
                </a:solidFill>
              </a:rPr>
              <a:t> </a:t>
            </a:r>
            <a:r>
              <a:rPr lang="fr-FR" sz="2200" b="1" dirty="0" smtClean="0">
                <a:solidFill>
                  <a:srgbClr val="FF0000"/>
                </a:solidFill>
              </a:rPr>
              <a:t>sommes</a:t>
            </a:r>
            <a:r>
              <a:rPr lang="fr-FR" sz="2200" dirty="0" smtClean="0"/>
              <a:t> </a:t>
            </a:r>
            <a:r>
              <a:rPr lang="fr-FR" sz="2200" b="1" dirty="0" smtClean="0">
                <a:solidFill>
                  <a:srgbClr val="FF0000"/>
                </a:solidFill>
              </a:rPr>
              <a:t>des</a:t>
            </a:r>
            <a:r>
              <a:rPr lang="fr-FR" sz="2200" dirty="0" smtClean="0"/>
              <a:t> anim</a:t>
            </a:r>
            <a:r>
              <a:rPr lang="fr-FR" sz="2200" b="1" dirty="0" smtClean="0">
                <a:solidFill>
                  <a:srgbClr val="FF0000"/>
                </a:solidFill>
              </a:rPr>
              <a:t>aux</a:t>
            </a:r>
            <a:r>
              <a:rPr lang="fr-FR" sz="2200" dirty="0" smtClean="0"/>
              <a:t> bizarre</a:t>
            </a:r>
            <a:r>
              <a:rPr lang="fr-FR" sz="2200" b="1" dirty="0" smtClean="0">
                <a:solidFill>
                  <a:srgbClr val="FF0000"/>
                </a:solidFill>
              </a:rPr>
              <a:t>s</a:t>
            </a:r>
            <a:r>
              <a:rPr lang="fr-FR" sz="2200" dirty="0" smtClean="0"/>
              <a:t>. </a:t>
            </a:r>
            <a:r>
              <a:rPr lang="fr-FR" sz="2200" dirty="0"/>
              <a:t>Je nage mais je cours aussi sur l’eau sans couler. Je creuse des trous dans le sable pour me cacher des prédateurs.</a:t>
            </a:r>
          </a:p>
          <a:p>
            <a:r>
              <a:rPr lang="fr-FR" sz="2200" dirty="0"/>
              <a:t>On ne peut pas me voir, moi le caméléon. Je change de couleur pour ne pas me faire repérer.</a:t>
            </a:r>
          </a:p>
          <a:p>
            <a:r>
              <a:rPr lang="fr-FR" sz="2200" dirty="0"/>
              <a:t>Je suis l’anaconda, le plus grand serpent du monde. J’étouffe ma proie en m’enroulant autour d’elle. Et moi, le pangolin, vous me connaissez ? Je grimpe aux arbres en enroulant ma queue autour d’une branche.</a:t>
            </a:r>
          </a:p>
        </p:txBody>
      </p:sp>
    </p:spTree>
    <p:extLst>
      <p:ext uri="{BB962C8B-B14F-4D97-AF65-F5344CB8AC3E}">
        <p14:creationId xmlns:p14="http://schemas.microsoft.com/office/powerpoint/2010/main" val="4092977348"/>
      </p:ext>
    </p:extLst>
  </p:cSld>
  <p:clrMapOvr>
    <a:masterClrMapping/>
  </p:clrMapOvr>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18</TotalTime>
  <Words>2756</Words>
  <Application>Microsoft Office PowerPoint</Application>
  <PresentationFormat>Affichage à l'écran (4:3)</PresentationFormat>
  <Paragraphs>96</Paragraphs>
  <Slides>17</Slides>
  <Notes>0</Notes>
  <HiddenSlides>0</HiddenSlides>
  <MMClips>0</MMClips>
  <ScaleCrop>false</ScaleCrop>
  <HeadingPairs>
    <vt:vector size="4" baseType="variant">
      <vt:variant>
        <vt:lpstr>Thème</vt:lpstr>
      </vt:variant>
      <vt:variant>
        <vt:i4>1</vt:i4>
      </vt:variant>
      <vt:variant>
        <vt:lpstr>Titres des diapositives</vt:lpstr>
      </vt:variant>
      <vt:variant>
        <vt:i4>17</vt:i4>
      </vt:variant>
    </vt:vector>
  </HeadingPairs>
  <TitlesOfParts>
    <vt:vector size="18" baseType="lpstr">
      <vt:lpstr>Thème Office</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julie</dc:creator>
  <cp:lastModifiedBy>julie</cp:lastModifiedBy>
  <cp:revision>2</cp:revision>
  <dcterms:created xsi:type="dcterms:W3CDTF">2017-10-15T07:45:31Z</dcterms:created>
  <dcterms:modified xsi:type="dcterms:W3CDTF">2017-10-15T08:04:12Z</dcterms:modified>
</cp:coreProperties>
</file>