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76564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22184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30019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52888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99130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36820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0264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70381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716813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805105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098277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76F91A-5BA6-4495-9727-9C7A92F44A7C}" type="datetimeFigureOut">
              <a:rPr lang="fr-FR" smtClean="0"/>
              <a:t>01/05/2018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972DF-7C7F-4A30-811D-720F1B4C005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267113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endParaRPr lang="fr-FR" dirty="0" smtClean="0"/>
          </a:p>
          <a:p>
            <a:r>
              <a:rPr lang="fr-FR" dirty="0" smtClean="0"/>
              <a:t>I. L’homme montagne obéira à nos ordres. Il ne quittera pas notre Empire sans notre permission.</a:t>
            </a:r>
          </a:p>
          <a:p>
            <a:r>
              <a:rPr lang="fr-FR" dirty="0" smtClean="0"/>
              <a:t>II. Il ne viendra dans notre capitale qu’avec notre permission. Deux heures avant, il avertira 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7371653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les écrase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9712292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les écrase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; quand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ver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0062582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les écrase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; quand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ver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un de nos sujets,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 prend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dans </a:t>
            </a:r>
            <a:r>
              <a:rPr lang="fr-FR" b="1" dirty="0" smtClean="0">
                <a:solidFill>
                  <a:srgbClr val="FF0000"/>
                </a:solidFill>
              </a:rPr>
              <a:t>leurs</a:t>
            </a:r>
            <a:r>
              <a:rPr lang="fr-FR" dirty="0" smtClean="0"/>
              <a:t>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211268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les écrase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; quand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ver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un de nos sujets,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 prend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dans </a:t>
            </a:r>
            <a:r>
              <a:rPr lang="fr-FR" b="1" dirty="0" smtClean="0">
                <a:solidFill>
                  <a:srgbClr val="FF0000"/>
                </a:solidFill>
              </a:rPr>
              <a:t>leurs</a:t>
            </a:r>
            <a:r>
              <a:rPr lang="fr-FR" dirty="0" smtClean="0"/>
              <a:t> mains.</a:t>
            </a:r>
          </a:p>
          <a:p>
            <a:r>
              <a:rPr lang="fr-FR" dirty="0" smtClean="0"/>
              <a:t>V. Quand un de nos messagers aura une course extraordinaire à faire, le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le transporte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98921185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les écrase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; quand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ver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un de nos sujets,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ne le prend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dans </a:t>
            </a:r>
            <a:r>
              <a:rPr lang="fr-FR" b="1" dirty="0" smtClean="0">
                <a:solidFill>
                  <a:srgbClr val="FF0000"/>
                </a:solidFill>
              </a:rPr>
              <a:t>leurs</a:t>
            </a:r>
            <a:r>
              <a:rPr lang="fr-FR" dirty="0" smtClean="0"/>
              <a:t> mains.</a:t>
            </a:r>
          </a:p>
          <a:p>
            <a:r>
              <a:rPr lang="fr-FR" dirty="0" smtClean="0"/>
              <a:t>V. Quand un de nos messagers aura une course extraordinaire à faire, le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le transporte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sa poche.</a:t>
            </a:r>
          </a:p>
          <a:p>
            <a:r>
              <a:rPr lang="fr-FR" dirty="0" smtClean="0"/>
              <a:t>VI.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aide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5463669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L’homme montagne obéira à nos ordres. Il ne quittera pas notre Empire sans notre permission.</a:t>
            </a:r>
          </a:p>
          <a:p>
            <a:r>
              <a:rPr lang="fr-FR" dirty="0" smtClean="0"/>
              <a:t>II. Il ne viendra dans notre capitale qu’avec notre permission. Deux heures avant, il avertira 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185772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 ne quittera pas notre Empire sans notre permission.</a:t>
            </a:r>
          </a:p>
          <a:p>
            <a:r>
              <a:rPr lang="fr-FR" dirty="0" smtClean="0"/>
              <a:t>II. Il ne viendra dans notre capitale qu’avec notre permission. Deux heures avant, il avertira 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0297241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viendra dans notre capitale qu’avec notre permission. Deux heures avant, il avertira 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9983639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 avertira 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9427258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L’homme montagne pourra 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6656410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 n’ira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247485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pensera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1043652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23528" y="612845"/>
            <a:ext cx="842493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</a:t>
            </a:r>
            <a:r>
              <a:rPr lang="fr-FR" b="1" dirty="0" smtClean="0">
                <a:solidFill>
                  <a:srgbClr val="FF0000"/>
                </a:solidFill>
              </a:rPr>
              <a:t>Gulliver et Samuel,  les hommes montagnes</a:t>
            </a:r>
          </a:p>
          <a:p>
            <a:endParaRPr lang="fr-FR" dirty="0" smtClean="0"/>
          </a:p>
          <a:p>
            <a:r>
              <a:rPr lang="fr-FR" dirty="0" smtClean="0"/>
              <a:t>I. Les </a:t>
            </a:r>
            <a:r>
              <a:rPr lang="fr-FR" b="1" dirty="0" smtClean="0">
                <a:solidFill>
                  <a:srgbClr val="FF0000"/>
                </a:solidFill>
              </a:rPr>
              <a:t>deux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obéi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à nos ordres.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quitte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ne viend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dans notre capitale qu’avec notre permission. Deux heures avant, il</a:t>
            </a:r>
            <a:r>
              <a:rPr lang="fr-FR" b="1" dirty="0" smtClean="0">
                <a:solidFill>
                  <a:srgbClr val="FF0000"/>
                </a:solidFill>
              </a:rPr>
              <a:t>s </a:t>
            </a:r>
            <a:r>
              <a:rPr lang="fr-FR" dirty="0" smtClean="0"/>
              <a:t>averti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les habitants pour qu’ils s’enferment chez eux.</a:t>
            </a:r>
          </a:p>
          <a:p>
            <a:r>
              <a:rPr lang="fr-FR" dirty="0" smtClean="0"/>
              <a:t>III. Le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homme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montagne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pour</a:t>
            </a:r>
            <a:r>
              <a:rPr lang="fr-FR" b="1" dirty="0" smtClean="0">
                <a:solidFill>
                  <a:srgbClr val="FF0000"/>
                </a:solidFill>
              </a:rPr>
              <a:t>ront </a:t>
            </a:r>
            <a:r>
              <a:rPr lang="fr-FR" dirty="0" smtClean="0"/>
              <a:t>circuler dans nos principaux grands chemins.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n’i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</a:t>
            </a:r>
            <a:r>
              <a:rPr lang="fr-FR" b="1" dirty="0" smtClean="0">
                <a:solidFill>
                  <a:srgbClr val="FF0000"/>
                </a:solidFill>
              </a:rPr>
              <a:t>s</a:t>
            </a:r>
            <a:r>
              <a:rPr lang="fr-FR" dirty="0" smtClean="0"/>
              <a:t> pense</a:t>
            </a:r>
            <a:r>
              <a:rPr lang="fr-FR" b="1" dirty="0" smtClean="0">
                <a:solidFill>
                  <a:srgbClr val="FF0000"/>
                </a:solidFill>
              </a:rPr>
              <a:t>ront</a:t>
            </a:r>
            <a:r>
              <a:rPr lang="fr-FR" dirty="0" smtClean="0"/>
              <a:t> à nos fidèles sujets, à leurs chevaux ou voitures, il ne les écrasera pas ; quand il verra un de nos sujets, il ne le prendra pas dans ses mains.</a:t>
            </a:r>
          </a:p>
          <a:p>
            <a:r>
              <a:rPr lang="fr-FR" dirty="0" smtClean="0"/>
              <a:t>V. Quand un de nos messagers aura une course extraordinaire à faire, l’homme montagne le transportera dans sa poche.</a:t>
            </a:r>
          </a:p>
          <a:p>
            <a:r>
              <a:rPr lang="fr-FR" dirty="0" smtClean="0"/>
              <a:t>VI. L’homme montagne aidera à la construction de nos bâtiments impériaux.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07687246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2230</Words>
  <Application>Microsoft Office PowerPoint</Application>
  <PresentationFormat>Affichage à l'écran (4:3)</PresentationFormat>
  <Paragraphs>112</Paragraphs>
  <Slides>14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5" baseType="lpstr"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</dc:creator>
  <cp:lastModifiedBy>julie</cp:lastModifiedBy>
  <cp:revision>1</cp:revision>
  <dcterms:created xsi:type="dcterms:W3CDTF">2018-05-01T12:04:52Z</dcterms:created>
  <dcterms:modified xsi:type="dcterms:W3CDTF">2018-05-01T12:13:24Z</dcterms:modified>
</cp:coreProperties>
</file>

<file path=docProps/thumbnail.jpeg>
</file>