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1" r:id="rId13"/>
    <p:sldId id="268" r:id="rId14"/>
    <p:sldId id="269" r:id="rId15"/>
    <p:sldId id="270" r:id="rId16"/>
    <p:sldId id="271" r:id="rId17"/>
    <p:sldId id="272" r:id="rId18"/>
    <p:sldId id="273" r:id="rId1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C1C4B71A-F055-4BE5-853D-065B67C0E0D0}" type="datetimeFigureOut">
              <a:rPr lang="fr-FR" smtClean="0"/>
              <a:t>30/04/2018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1891016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1C4B71A-F055-4BE5-853D-065B67C0E0D0}" type="datetimeFigureOut">
              <a:rPr lang="fr-FR" smtClean="0"/>
              <a:t>30/04/2018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2093029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1C4B71A-F055-4BE5-853D-065B67C0E0D0}" type="datetimeFigureOut">
              <a:rPr lang="fr-FR" smtClean="0"/>
              <a:t>30/04/2018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2772087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1C4B71A-F055-4BE5-853D-065B67C0E0D0}" type="datetimeFigureOut">
              <a:rPr lang="fr-FR" smtClean="0"/>
              <a:t>30/04/2018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324133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1C4B71A-F055-4BE5-853D-065B67C0E0D0}" type="datetimeFigureOut">
              <a:rPr lang="fr-FR" smtClean="0"/>
              <a:t>30/04/2018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2338124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1C4B71A-F055-4BE5-853D-065B67C0E0D0}" type="datetimeFigureOut">
              <a:rPr lang="fr-FR" smtClean="0"/>
              <a:t>30/04/2018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1967607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1C4B71A-F055-4BE5-853D-065B67C0E0D0}" type="datetimeFigureOut">
              <a:rPr lang="fr-FR" smtClean="0"/>
              <a:t>30/04/2018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685735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C1C4B71A-F055-4BE5-853D-065B67C0E0D0}" type="datetimeFigureOut">
              <a:rPr lang="fr-FR" smtClean="0"/>
              <a:t>30/04/2018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3818318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1C4B71A-F055-4BE5-853D-065B67C0E0D0}" type="datetimeFigureOut">
              <a:rPr lang="fr-FR" smtClean="0"/>
              <a:t>30/04/2018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1347930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1C4B71A-F055-4BE5-853D-065B67C0E0D0}" type="datetimeFigureOut">
              <a:rPr lang="fr-FR" smtClean="0"/>
              <a:t>30/04/2018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476536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1C4B71A-F055-4BE5-853D-065B67C0E0D0}" type="datetimeFigureOut">
              <a:rPr lang="fr-FR" smtClean="0"/>
              <a:t>30/04/2018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A8580BE-374D-437B-99C0-013B345AA8AA}" type="slidenum">
              <a:rPr lang="fr-FR" smtClean="0"/>
              <a:t>‹N°›</a:t>
            </a:fld>
            <a:endParaRPr lang="fr-FR"/>
          </a:p>
        </p:txBody>
      </p:sp>
    </p:spTree>
    <p:extLst>
      <p:ext uri="{BB962C8B-B14F-4D97-AF65-F5344CB8AC3E}">
        <p14:creationId xmlns:p14="http://schemas.microsoft.com/office/powerpoint/2010/main" val="4206882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C4B71A-F055-4BE5-853D-065B67C0E0D0}" type="datetimeFigureOut">
              <a:rPr lang="fr-FR" smtClean="0"/>
              <a:t>30/04/2018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8580BE-374D-437B-99C0-013B345AA8AA}" type="slidenum">
              <a:rPr lang="fr-FR" smtClean="0"/>
              <a:t>‹N°›</a:t>
            </a:fld>
            <a:endParaRPr lang="fr-FR"/>
          </a:p>
        </p:txBody>
      </p:sp>
    </p:spTree>
    <p:extLst>
      <p:ext uri="{BB962C8B-B14F-4D97-AF65-F5344CB8AC3E}">
        <p14:creationId xmlns:p14="http://schemas.microsoft.com/office/powerpoint/2010/main" val="36894421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vole vers les poules qui rôdent par les chaumes, becquetant les épis laissés par le râteau. Mais voici qu’une poulette huppée pourchasse une sauterelle, une de celles qui ont les ailes rouges et bleues... Et toutes deux, avec lui après qui veut voir la sauterelle, sautent à travers champs, si bien qu’ils arrivent au fossé du Puits à roue ! Et voilà encore les fleurs d’or qui se mirent dans le ruisseau et qui réveillent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23426839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a:t>
            </a:r>
            <a:r>
              <a:rPr lang="fr-FR" b="1" dirty="0" smtClean="0">
                <a:solidFill>
                  <a:srgbClr val="FF0000"/>
                </a:solidFill>
              </a:rPr>
              <a:t>réveillèrent</a:t>
            </a:r>
            <a:r>
              <a:rPr lang="fr-FR" dirty="0" smtClean="0"/>
              <a: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2573962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a:t>
            </a:r>
            <a:r>
              <a:rPr lang="fr-FR" b="1" dirty="0" smtClean="0">
                <a:solidFill>
                  <a:srgbClr val="FF0000"/>
                </a:solidFill>
              </a:rPr>
              <a:t>réveillèrent</a:t>
            </a:r>
            <a:r>
              <a:rPr lang="fr-FR" dirty="0" smtClean="0"/>
              <a:t> son envie, mais une envie passionnée, délirante, excessive, à lui faire oublier ses deux plongeons dans le fossé :</a:t>
            </a:r>
          </a:p>
          <a:p>
            <a:r>
              <a:rPr lang="fr-FR" dirty="0" smtClean="0"/>
              <a:t>– Oh ! mais, cette fois, </a:t>
            </a:r>
            <a:r>
              <a:rPr lang="fr-FR" b="1" dirty="0" smtClean="0">
                <a:solidFill>
                  <a:srgbClr val="FF0000"/>
                </a:solidFill>
              </a:rPr>
              <a:t>dit</a:t>
            </a:r>
            <a:r>
              <a:rPr lang="fr-FR" dirty="0" smtClean="0"/>
              <a: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946289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a:t>
            </a:r>
            <a:r>
              <a:rPr lang="fr-FR" b="1" dirty="0" smtClean="0">
                <a:solidFill>
                  <a:srgbClr val="FF0000"/>
                </a:solidFill>
              </a:rPr>
              <a:t>réveillèrent</a:t>
            </a:r>
            <a:r>
              <a:rPr lang="fr-FR" dirty="0" smtClean="0"/>
              <a:t> son envie, mais une envie passionnée, délirante, excessive, à lui faire oublier ses deux plongeons dans le fossé :</a:t>
            </a:r>
          </a:p>
          <a:p>
            <a:r>
              <a:rPr lang="fr-FR" dirty="0" smtClean="0"/>
              <a:t>– Oh ! mais, cette fois, </a:t>
            </a:r>
            <a:r>
              <a:rPr lang="fr-FR" b="1" dirty="0" smtClean="0">
                <a:solidFill>
                  <a:srgbClr val="FF0000"/>
                </a:solidFill>
              </a:rPr>
              <a:t>dit</a:t>
            </a:r>
            <a:r>
              <a:rPr lang="fr-FR" dirty="0" smtClean="0"/>
              <a:t>-il, je ne tomberai pas !</a:t>
            </a:r>
          </a:p>
          <a:p>
            <a:r>
              <a:rPr lang="fr-FR" dirty="0" smtClean="0"/>
              <a:t>Et, descendant le talus, il </a:t>
            </a:r>
            <a:r>
              <a:rPr lang="fr-FR" b="1" dirty="0" smtClean="0">
                <a:solidFill>
                  <a:srgbClr val="FF0000"/>
                </a:solidFill>
              </a:rPr>
              <a:t>entortilla</a:t>
            </a:r>
            <a:r>
              <a:rPr lang="fr-FR" dirty="0" smtClean="0"/>
              <a:t>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635838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a:t>
            </a:r>
            <a:r>
              <a:rPr lang="fr-FR" b="1" dirty="0" smtClean="0">
                <a:solidFill>
                  <a:srgbClr val="FF0000"/>
                </a:solidFill>
              </a:rPr>
              <a:t>réveillèrent</a:t>
            </a:r>
            <a:r>
              <a:rPr lang="fr-FR" dirty="0" smtClean="0"/>
              <a:t> son envie, mais une envie passionnée, délirante, excessive, à lui faire oublier ses deux plongeons dans le fossé :</a:t>
            </a:r>
          </a:p>
          <a:p>
            <a:r>
              <a:rPr lang="fr-FR" dirty="0" smtClean="0"/>
              <a:t>– Oh ! mais, cette fois, </a:t>
            </a:r>
            <a:r>
              <a:rPr lang="fr-FR" b="1" dirty="0" smtClean="0">
                <a:solidFill>
                  <a:srgbClr val="FF0000"/>
                </a:solidFill>
              </a:rPr>
              <a:t>dit</a:t>
            </a:r>
            <a:r>
              <a:rPr lang="fr-FR" dirty="0" smtClean="0"/>
              <a:t>-il, je ne tomberai pas !</a:t>
            </a:r>
          </a:p>
          <a:p>
            <a:r>
              <a:rPr lang="fr-FR" dirty="0" smtClean="0"/>
              <a:t>Et, descendant le talus, il </a:t>
            </a:r>
            <a:r>
              <a:rPr lang="fr-FR" b="1" dirty="0" smtClean="0">
                <a:solidFill>
                  <a:srgbClr val="FF0000"/>
                </a:solidFill>
              </a:rPr>
              <a:t>entortilla</a:t>
            </a:r>
            <a:r>
              <a:rPr lang="fr-FR" dirty="0" smtClean="0"/>
              <a:t> à sa main un jonc qui </a:t>
            </a:r>
            <a:r>
              <a:rPr lang="fr-FR" b="1" dirty="0" smtClean="0">
                <a:solidFill>
                  <a:srgbClr val="00B050"/>
                </a:solidFill>
              </a:rPr>
              <a:t>poussait</a:t>
            </a:r>
            <a:r>
              <a:rPr lang="fr-FR" dirty="0" smtClean="0">
                <a:solidFill>
                  <a:srgbClr val="00B050"/>
                </a:solidFill>
              </a:rPr>
              <a:t> </a:t>
            </a:r>
            <a:r>
              <a:rPr lang="fr-FR" dirty="0" smtClean="0"/>
              <a:t>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29037622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a:t>
            </a:r>
            <a:r>
              <a:rPr lang="fr-FR" b="1" dirty="0" smtClean="0">
                <a:solidFill>
                  <a:srgbClr val="FF0000"/>
                </a:solidFill>
              </a:rPr>
              <a:t>réveillèrent</a:t>
            </a:r>
            <a:r>
              <a:rPr lang="fr-FR" dirty="0" smtClean="0"/>
              <a:t> son envie, mais une envie passionnée, délirante, excessive, à lui faire oublier ses deux plongeons dans le fossé :</a:t>
            </a:r>
          </a:p>
          <a:p>
            <a:r>
              <a:rPr lang="fr-FR" dirty="0" smtClean="0"/>
              <a:t>– Oh ! mais, cette fois, </a:t>
            </a:r>
            <a:r>
              <a:rPr lang="fr-FR" b="1" dirty="0" smtClean="0">
                <a:solidFill>
                  <a:srgbClr val="FF0000"/>
                </a:solidFill>
              </a:rPr>
              <a:t>dit</a:t>
            </a:r>
            <a:r>
              <a:rPr lang="fr-FR" dirty="0" smtClean="0"/>
              <a:t>-il, je ne tomberai pas !</a:t>
            </a:r>
          </a:p>
          <a:p>
            <a:r>
              <a:rPr lang="fr-FR" dirty="0" smtClean="0"/>
              <a:t>Et, descendant le talus, il </a:t>
            </a:r>
            <a:r>
              <a:rPr lang="fr-FR" b="1" dirty="0" smtClean="0">
                <a:solidFill>
                  <a:srgbClr val="FF0000"/>
                </a:solidFill>
              </a:rPr>
              <a:t>entortilla</a:t>
            </a:r>
            <a:r>
              <a:rPr lang="fr-FR" dirty="0" smtClean="0"/>
              <a:t> à sa main un jonc qui </a:t>
            </a:r>
            <a:r>
              <a:rPr lang="fr-FR" b="1" dirty="0" smtClean="0">
                <a:solidFill>
                  <a:srgbClr val="00B050"/>
                </a:solidFill>
              </a:rPr>
              <a:t>poussait</a:t>
            </a:r>
            <a:r>
              <a:rPr lang="fr-FR" dirty="0" smtClean="0">
                <a:solidFill>
                  <a:srgbClr val="00B050"/>
                </a:solidFill>
              </a:rPr>
              <a:t> </a:t>
            </a:r>
            <a:r>
              <a:rPr lang="fr-FR" dirty="0" smtClean="0"/>
              <a:t>là ; et se penchant sur l’eau avec prudence, il </a:t>
            </a:r>
            <a:r>
              <a:rPr lang="fr-FR" b="1" dirty="0" smtClean="0">
                <a:solidFill>
                  <a:srgbClr val="FF0000"/>
                </a:solidFill>
              </a:rPr>
              <a:t>essaya</a:t>
            </a:r>
            <a:r>
              <a:rPr lang="fr-FR" dirty="0" smtClean="0"/>
              <a:t>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1016171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a:t>
            </a:r>
            <a:r>
              <a:rPr lang="fr-FR" b="1" dirty="0" smtClean="0">
                <a:solidFill>
                  <a:srgbClr val="FF0000"/>
                </a:solidFill>
              </a:rPr>
              <a:t>réveillèrent</a:t>
            </a:r>
            <a:r>
              <a:rPr lang="fr-FR" dirty="0" smtClean="0"/>
              <a:t> son envie, mais une envie passionnée, délirante, excessive, à lui faire oublier ses deux plongeons dans le fossé :</a:t>
            </a:r>
          </a:p>
          <a:p>
            <a:r>
              <a:rPr lang="fr-FR" dirty="0" smtClean="0"/>
              <a:t>– Oh ! mais, cette fois, </a:t>
            </a:r>
            <a:r>
              <a:rPr lang="fr-FR" b="1" dirty="0" smtClean="0">
                <a:solidFill>
                  <a:srgbClr val="FF0000"/>
                </a:solidFill>
              </a:rPr>
              <a:t>dit</a:t>
            </a:r>
            <a:r>
              <a:rPr lang="fr-FR" dirty="0" smtClean="0"/>
              <a:t>-il, je ne tomberai pas !</a:t>
            </a:r>
          </a:p>
          <a:p>
            <a:r>
              <a:rPr lang="fr-FR" dirty="0" smtClean="0"/>
              <a:t>Et, descendant le talus, il </a:t>
            </a:r>
            <a:r>
              <a:rPr lang="fr-FR" b="1" dirty="0" smtClean="0">
                <a:solidFill>
                  <a:srgbClr val="FF0000"/>
                </a:solidFill>
              </a:rPr>
              <a:t>entortilla</a:t>
            </a:r>
            <a:r>
              <a:rPr lang="fr-FR" dirty="0" smtClean="0"/>
              <a:t> à sa main un jonc qui </a:t>
            </a:r>
            <a:r>
              <a:rPr lang="fr-FR" b="1" dirty="0" smtClean="0">
                <a:solidFill>
                  <a:srgbClr val="00B050"/>
                </a:solidFill>
              </a:rPr>
              <a:t>poussait</a:t>
            </a:r>
            <a:r>
              <a:rPr lang="fr-FR" dirty="0" smtClean="0">
                <a:solidFill>
                  <a:srgbClr val="00B050"/>
                </a:solidFill>
              </a:rPr>
              <a:t> </a:t>
            </a:r>
            <a:r>
              <a:rPr lang="fr-FR" dirty="0" smtClean="0"/>
              <a:t>là ; et se penchant sur l’eau avec prudence, il </a:t>
            </a:r>
            <a:r>
              <a:rPr lang="fr-FR" b="1" dirty="0" smtClean="0">
                <a:solidFill>
                  <a:srgbClr val="FF0000"/>
                </a:solidFill>
              </a:rPr>
              <a:t>essaya</a:t>
            </a:r>
            <a:r>
              <a:rPr lang="fr-FR" dirty="0" smtClean="0"/>
              <a:t> d’atteindre de l’autre main les fleurs de </a:t>
            </a:r>
            <a:r>
              <a:rPr lang="fr-FR" dirty="0" err="1" smtClean="0"/>
              <a:t>glais</a:t>
            </a:r>
            <a:r>
              <a:rPr lang="fr-FR" dirty="0" smtClean="0"/>
              <a:t>... Ah ! malheur, le jonc </a:t>
            </a:r>
            <a:r>
              <a:rPr lang="fr-FR" b="1" dirty="0" smtClean="0">
                <a:solidFill>
                  <a:srgbClr val="FF0000"/>
                </a:solidFill>
              </a:rPr>
              <a:t>cassa</a:t>
            </a:r>
            <a:r>
              <a:rPr lang="fr-FR" dirty="0" smtClean="0"/>
              <a:t>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817829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a:t>
            </a:r>
            <a:r>
              <a:rPr lang="fr-FR" b="1" dirty="0" smtClean="0">
                <a:solidFill>
                  <a:srgbClr val="FF0000"/>
                </a:solidFill>
              </a:rPr>
              <a:t>réveillèrent</a:t>
            </a:r>
            <a:r>
              <a:rPr lang="fr-FR" dirty="0" smtClean="0"/>
              <a:t> son envie, mais une envie passionnée, délirante, excessive, à lui faire oublier ses deux plongeons dans le fossé :</a:t>
            </a:r>
          </a:p>
          <a:p>
            <a:r>
              <a:rPr lang="fr-FR" dirty="0" smtClean="0"/>
              <a:t>– Oh ! mais, cette fois, </a:t>
            </a:r>
            <a:r>
              <a:rPr lang="fr-FR" b="1" dirty="0" smtClean="0">
                <a:solidFill>
                  <a:srgbClr val="FF0000"/>
                </a:solidFill>
              </a:rPr>
              <a:t>dit</a:t>
            </a:r>
            <a:r>
              <a:rPr lang="fr-FR" dirty="0" smtClean="0"/>
              <a:t>-il, je ne tomberai pas !</a:t>
            </a:r>
          </a:p>
          <a:p>
            <a:r>
              <a:rPr lang="fr-FR" dirty="0" smtClean="0"/>
              <a:t>Et, descendant le talus, il </a:t>
            </a:r>
            <a:r>
              <a:rPr lang="fr-FR" b="1" dirty="0" smtClean="0">
                <a:solidFill>
                  <a:srgbClr val="FF0000"/>
                </a:solidFill>
              </a:rPr>
              <a:t>entortilla</a:t>
            </a:r>
            <a:r>
              <a:rPr lang="fr-FR" dirty="0" smtClean="0"/>
              <a:t> à sa main un jonc qui </a:t>
            </a:r>
            <a:r>
              <a:rPr lang="fr-FR" b="1" dirty="0" smtClean="0">
                <a:solidFill>
                  <a:srgbClr val="00B050"/>
                </a:solidFill>
              </a:rPr>
              <a:t>poussait</a:t>
            </a:r>
            <a:r>
              <a:rPr lang="fr-FR" dirty="0" smtClean="0">
                <a:solidFill>
                  <a:srgbClr val="00B050"/>
                </a:solidFill>
              </a:rPr>
              <a:t> </a:t>
            </a:r>
            <a:r>
              <a:rPr lang="fr-FR" dirty="0" smtClean="0"/>
              <a:t>là ; et se penchant sur l’eau avec prudence, il </a:t>
            </a:r>
            <a:r>
              <a:rPr lang="fr-FR" b="1" dirty="0" smtClean="0">
                <a:solidFill>
                  <a:srgbClr val="FF0000"/>
                </a:solidFill>
              </a:rPr>
              <a:t>essaya</a:t>
            </a:r>
            <a:r>
              <a:rPr lang="fr-FR" dirty="0" smtClean="0"/>
              <a:t> d’atteindre de l’autre main les fleurs de </a:t>
            </a:r>
            <a:r>
              <a:rPr lang="fr-FR" dirty="0" err="1" smtClean="0"/>
              <a:t>glais</a:t>
            </a:r>
            <a:r>
              <a:rPr lang="fr-FR" dirty="0" smtClean="0"/>
              <a:t>... Ah ! malheur, le jonc </a:t>
            </a:r>
            <a:r>
              <a:rPr lang="fr-FR" b="1" dirty="0" smtClean="0">
                <a:solidFill>
                  <a:srgbClr val="FF0000"/>
                </a:solidFill>
              </a:rPr>
              <a:t>cassa</a:t>
            </a:r>
            <a:r>
              <a:rPr lang="fr-FR" dirty="0" smtClean="0"/>
              <a:t> et il </a:t>
            </a:r>
            <a:r>
              <a:rPr lang="fr-FR" b="1" dirty="0" smtClean="0">
                <a:solidFill>
                  <a:srgbClr val="FF0000"/>
                </a:solidFill>
              </a:rPr>
              <a:t>plongea</a:t>
            </a:r>
            <a:r>
              <a:rPr lang="fr-FR" dirty="0" smtClean="0"/>
              <a:t>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25590290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a:t>
            </a:r>
            <a:r>
              <a:rPr lang="fr-FR" b="1" dirty="0" smtClean="0">
                <a:solidFill>
                  <a:srgbClr val="FF0000"/>
                </a:solidFill>
              </a:rPr>
              <a:t>réveillèrent</a:t>
            </a:r>
            <a:r>
              <a:rPr lang="fr-FR" dirty="0" smtClean="0"/>
              <a:t> son envie, mais une envie passionnée, délirante, excessive, à lui faire oublier ses deux plongeons dans le fossé :</a:t>
            </a:r>
          </a:p>
          <a:p>
            <a:r>
              <a:rPr lang="fr-FR" dirty="0" smtClean="0"/>
              <a:t>– Oh ! mais, cette fois, </a:t>
            </a:r>
            <a:r>
              <a:rPr lang="fr-FR" b="1" dirty="0" smtClean="0">
                <a:solidFill>
                  <a:srgbClr val="FF0000"/>
                </a:solidFill>
              </a:rPr>
              <a:t>dit</a:t>
            </a:r>
            <a:r>
              <a:rPr lang="fr-FR" dirty="0" smtClean="0"/>
              <a:t>-il, je ne tomberai pas !</a:t>
            </a:r>
          </a:p>
          <a:p>
            <a:r>
              <a:rPr lang="fr-FR" dirty="0" smtClean="0"/>
              <a:t>Et, descendant le talus, il </a:t>
            </a:r>
            <a:r>
              <a:rPr lang="fr-FR" b="1" dirty="0" smtClean="0">
                <a:solidFill>
                  <a:srgbClr val="FF0000"/>
                </a:solidFill>
              </a:rPr>
              <a:t>entortilla</a:t>
            </a:r>
            <a:r>
              <a:rPr lang="fr-FR" dirty="0" smtClean="0"/>
              <a:t> à sa main un jonc qui </a:t>
            </a:r>
            <a:r>
              <a:rPr lang="fr-FR" b="1" dirty="0" smtClean="0">
                <a:solidFill>
                  <a:srgbClr val="00B050"/>
                </a:solidFill>
              </a:rPr>
              <a:t>poussait</a:t>
            </a:r>
            <a:r>
              <a:rPr lang="fr-FR" dirty="0" smtClean="0">
                <a:solidFill>
                  <a:srgbClr val="00B050"/>
                </a:solidFill>
              </a:rPr>
              <a:t> </a:t>
            </a:r>
            <a:r>
              <a:rPr lang="fr-FR" dirty="0" smtClean="0"/>
              <a:t>là ; et se penchant sur l’eau avec prudence, il </a:t>
            </a:r>
            <a:r>
              <a:rPr lang="fr-FR" b="1" dirty="0" smtClean="0">
                <a:solidFill>
                  <a:srgbClr val="FF0000"/>
                </a:solidFill>
              </a:rPr>
              <a:t>essaya</a:t>
            </a:r>
            <a:r>
              <a:rPr lang="fr-FR" dirty="0" smtClean="0"/>
              <a:t> d’atteindre de l’autre main les fleurs de </a:t>
            </a:r>
            <a:r>
              <a:rPr lang="fr-FR" dirty="0" err="1" smtClean="0"/>
              <a:t>glais</a:t>
            </a:r>
            <a:r>
              <a:rPr lang="fr-FR" dirty="0" smtClean="0"/>
              <a:t>... Ah ! malheur, le jonc </a:t>
            </a:r>
            <a:r>
              <a:rPr lang="fr-FR" b="1" dirty="0" smtClean="0">
                <a:solidFill>
                  <a:srgbClr val="FF0000"/>
                </a:solidFill>
              </a:rPr>
              <a:t>cassa</a:t>
            </a:r>
            <a:r>
              <a:rPr lang="fr-FR" dirty="0" smtClean="0"/>
              <a:t> et il </a:t>
            </a:r>
            <a:r>
              <a:rPr lang="fr-FR" b="1" dirty="0" smtClean="0">
                <a:solidFill>
                  <a:srgbClr val="FF0000"/>
                </a:solidFill>
              </a:rPr>
              <a:t>plongea</a:t>
            </a:r>
            <a:r>
              <a:rPr lang="fr-FR" dirty="0" smtClean="0"/>
              <a:t> la tête première au milieu du fossé. Il </a:t>
            </a:r>
            <a:r>
              <a:rPr lang="fr-FR" b="1" dirty="0" smtClean="0">
                <a:solidFill>
                  <a:srgbClr val="FF0000"/>
                </a:solidFill>
              </a:rPr>
              <a:t>cria</a:t>
            </a:r>
            <a:r>
              <a:rPr lang="fr-FR" dirty="0" smtClean="0"/>
              <a:t>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26522373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a:t>
            </a:r>
            <a:r>
              <a:rPr lang="fr-FR" b="1" dirty="0" smtClean="0">
                <a:solidFill>
                  <a:srgbClr val="FF0000"/>
                </a:solidFill>
              </a:rPr>
              <a:t>réveillèrent</a:t>
            </a:r>
            <a:r>
              <a:rPr lang="fr-FR" dirty="0" smtClean="0"/>
              <a:t> son envie, mais une envie passionnée, délirante, excessive, à lui faire oublier ses deux plongeons dans le fossé :</a:t>
            </a:r>
          </a:p>
          <a:p>
            <a:r>
              <a:rPr lang="fr-FR" dirty="0" smtClean="0"/>
              <a:t>– Oh ! mais, cette fois, </a:t>
            </a:r>
            <a:r>
              <a:rPr lang="fr-FR" b="1" dirty="0" smtClean="0">
                <a:solidFill>
                  <a:srgbClr val="FF0000"/>
                </a:solidFill>
              </a:rPr>
              <a:t>dit</a:t>
            </a:r>
            <a:r>
              <a:rPr lang="fr-FR" dirty="0" smtClean="0"/>
              <a:t>-il, je ne tomberai pas !</a:t>
            </a:r>
          </a:p>
          <a:p>
            <a:r>
              <a:rPr lang="fr-FR" dirty="0" smtClean="0"/>
              <a:t>Et, descendant le talus, il </a:t>
            </a:r>
            <a:r>
              <a:rPr lang="fr-FR" b="1" dirty="0" smtClean="0">
                <a:solidFill>
                  <a:srgbClr val="FF0000"/>
                </a:solidFill>
              </a:rPr>
              <a:t>entortilla</a:t>
            </a:r>
            <a:r>
              <a:rPr lang="fr-FR" dirty="0" smtClean="0"/>
              <a:t> à sa main un jonc qui </a:t>
            </a:r>
            <a:r>
              <a:rPr lang="fr-FR" b="1" dirty="0" smtClean="0">
                <a:solidFill>
                  <a:srgbClr val="00B050"/>
                </a:solidFill>
              </a:rPr>
              <a:t>poussait</a:t>
            </a:r>
            <a:r>
              <a:rPr lang="fr-FR" dirty="0" smtClean="0">
                <a:solidFill>
                  <a:srgbClr val="00B050"/>
                </a:solidFill>
              </a:rPr>
              <a:t> </a:t>
            </a:r>
            <a:r>
              <a:rPr lang="fr-FR" dirty="0" smtClean="0"/>
              <a:t>là ; et se penchant sur l’eau avec prudence, il </a:t>
            </a:r>
            <a:r>
              <a:rPr lang="fr-FR" b="1" dirty="0" smtClean="0">
                <a:solidFill>
                  <a:srgbClr val="FF0000"/>
                </a:solidFill>
              </a:rPr>
              <a:t>essaya</a:t>
            </a:r>
            <a:r>
              <a:rPr lang="fr-FR" dirty="0" smtClean="0"/>
              <a:t> d’atteindre de l’autre main les fleurs de </a:t>
            </a:r>
            <a:r>
              <a:rPr lang="fr-FR" dirty="0" err="1" smtClean="0"/>
              <a:t>glais</a:t>
            </a:r>
            <a:r>
              <a:rPr lang="fr-FR" dirty="0" smtClean="0"/>
              <a:t>... Ah ! malheur, le jonc </a:t>
            </a:r>
            <a:r>
              <a:rPr lang="fr-FR" b="1" dirty="0" smtClean="0">
                <a:solidFill>
                  <a:srgbClr val="FF0000"/>
                </a:solidFill>
              </a:rPr>
              <a:t>cassa</a:t>
            </a:r>
            <a:r>
              <a:rPr lang="fr-FR" dirty="0" smtClean="0"/>
              <a:t> et il </a:t>
            </a:r>
            <a:r>
              <a:rPr lang="fr-FR" b="1" dirty="0" smtClean="0">
                <a:solidFill>
                  <a:srgbClr val="FF0000"/>
                </a:solidFill>
              </a:rPr>
              <a:t>plongea</a:t>
            </a:r>
            <a:r>
              <a:rPr lang="fr-FR" dirty="0" smtClean="0"/>
              <a:t> la tête première au milieu du fossé. Il </a:t>
            </a:r>
            <a:r>
              <a:rPr lang="fr-FR" b="1" dirty="0" smtClean="0">
                <a:solidFill>
                  <a:srgbClr val="FF0000"/>
                </a:solidFill>
              </a:rPr>
              <a:t>cria</a:t>
            </a:r>
            <a:r>
              <a:rPr lang="fr-FR" dirty="0" smtClean="0"/>
              <a:t> comme un perdu, tous les gens de l’aire </a:t>
            </a:r>
            <a:r>
              <a:rPr lang="fr-FR" b="1" dirty="0" smtClean="0">
                <a:solidFill>
                  <a:srgbClr val="FF0000"/>
                </a:solidFill>
              </a:rPr>
              <a:t>accoururent</a:t>
            </a:r>
            <a:r>
              <a:rPr lang="fr-FR" dirty="0" smtClean="0"/>
              <a: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2921838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rôdent par les chaumes, becquetant les épis laissés par le râteau. Mais voici qu’une poulette huppée pourchasse une sauterelle, une de celles qui ont les ailes rouges et bleues... Et toutes deux, avec lui après qui veut voir la sauterelle, sautent à travers champs, si bien qu’ils arrivent au fossé du Puits à roue ! Et voilà encore les fleurs d’or qui se mirent dans le ruisseau et qui réveillent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664832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pourchasse une sauterelle, une de celles qui ont les ailes rouges et bleues... Et toutes deux, avec lui après qui veut voir la sauterelle, sautent à travers champs, si bien qu’ils arrivent au fossé du Puits à roue ! Et voilà encore les fleurs d’or qui se mirent dans le ruisseau et qui réveillent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30367717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ont les ailes rouges et bleues... Et toutes deux, avec lui après qui veut voir la sauterelle, sautent à travers champs, si bien qu’ils arrivent au fossé du Puits à roue ! Et voilà encore les fleurs d’or qui se mirent dans le ruisseau et qui réveillent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3928764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veut voir la sauterelle, sautent à travers champs, si bien qu’ils arrivent au fossé du Puits à roue ! Et voilà encore les fleurs d’or qui se mirent dans le ruisseau et qui réveillent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3103906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sautent à travers champs, si bien qu’ils arrivent au fossé du Puits à roue ! Et voilà encore les fleurs d’or qui se mirent dans le ruisseau et qui réveillent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3300656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arrivent au fossé du Puits à roue ! Et voilà encore les fleurs d’or qui se mirent dans le ruisseau et qui réveillent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74771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mirent dans le ruisseau et qui réveillent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8121398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7093" y="332656"/>
            <a:ext cx="8496944" cy="4524315"/>
          </a:xfrm>
          <a:prstGeom prst="rect">
            <a:avLst/>
          </a:prstGeom>
        </p:spPr>
        <p:txBody>
          <a:bodyPr wrap="square">
            <a:spAutoFit/>
          </a:bodyPr>
          <a:lstStyle/>
          <a:p>
            <a:r>
              <a:rPr lang="fr-FR" dirty="0" smtClean="0"/>
              <a:t>Les fleurs de </a:t>
            </a:r>
            <a:r>
              <a:rPr lang="fr-FR" dirty="0" err="1" smtClean="0"/>
              <a:t>glais</a:t>
            </a:r>
            <a:endParaRPr lang="fr-FR" dirty="0" smtClean="0"/>
          </a:p>
          <a:p>
            <a:endParaRPr lang="fr-FR" dirty="0" smtClean="0"/>
          </a:p>
          <a:p>
            <a:r>
              <a:rPr lang="fr-FR" dirty="0" smtClean="0"/>
              <a:t>Plein de zèle, Frédéric  </a:t>
            </a:r>
            <a:r>
              <a:rPr lang="fr-FR" b="1" dirty="0" smtClean="0">
                <a:solidFill>
                  <a:srgbClr val="FF0000"/>
                </a:solidFill>
              </a:rPr>
              <a:t>vola</a:t>
            </a:r>
            <a:r>
              <a:rPr lang="fr-FR" dirty="0" smtClean="0"/>
              <a:t> vers les poules qui </a:t>
            </a:r>
            <a:r>
              <a:rPr lang="fr-FR" b="1" dirty="0" smtClean="0">
                <a:solidFill>
                  <a:srgbClr val="00B050"/>
                </a:solidFill>
              </a:rPr>
              <a:t>rôdaient</a:t>
            </a:r>
            <a:r>
              <a:rPr lang="fr-FR" dirty="0" smtClean="0"/>
              <a:t> par les chaumes, becquetant les épis laissés par le râteau. Mais voici qu’une poulette huppée </a:t>
            </a:r>
            <a:r>
              <a:rPr lang="fr-FR" b="1" dirty="0" smtClean="0">
                <a:solidFill>
                  <a:srgbClr val="FF0000"/>
                </a:solidFill>
              </a:rPr>
              <a:t>pourchassa</a:t>
            </a:r>
            <a:r>
              <a:rPr lang="fr-FR" dirty="0" smtClean="0"/>
              <a:t> une sauterelle, une de celles qui </a:t>
            </a:r>
            <a:r>
              <a:rPr lang="fr-FR" b="1" dirty="0" smtClean="0">
                <a:solidFill>
                  <a:srgbClr val="00B050"/>
                </a:solidFill>
              </a:rPr>
              <a:t>avaient</a:t>
            </a:r>
            <a:r>
              <a:rPr lang="fr-FR" dirty="0" smtClean="0"/>
              <a:t> les ailes rouges et bleues... Et toutes deux, avec lui après qui </a:t>
            </a:r>
            <a:r>
              <a:rPr lang="fr-FR" b="1" dirty="0" smtClean="0">
                <a:solidFill>
                  <a:srgbClr val="00B050"/>
                </a:solidFill>
              </a:rPr>
              <a:t>voulait</a:t>
            </a:r>
            <a:r>
              <a:rPr lang="fr-FR" dirty="0" smtClean="0"/>
              <a:t>  voir la sauterelle, </a:t>
            </a:r>
            <a:r>
              <a:rPr lang="fr-FR" b="1" dirty="0" smtClean="0">
                <a:solidFill>
                  <a:srgbClr val="FF0000"/>
                </a:solidFill>
              </a:rPr>
              <a:t>sautèrent</a:t>
            </a:r>
            <a:r>
              <a:rPr lang="fr-FR" dirty="0" smtClean="0"/>
              <a:t> à travers champs, si bien qu’ils </a:t>
            </a:r>
            <a:r>
              <a:rPr lang="fr-FR" b="1" dirty="0" smtClean="0">
                <a:solidFill>
                  <a:srgbClr val="FF0000"/>
                </a:solidFill>
              </a:rPr>
              <a:t>arrivèrent</a:t>
            </a:r>
            <a:r>
              <a:rPr lang="fr-FR" dirty="0" smtClean="0"/>
              <a:t> au fossé du Puits à roue ! Et voilà encore les fleurs d’or qui se </a:t>
            </a:r>
            <a:r>
              <a:rPr lang="fr-FR" b="1" dirty="0" smtClean="0">
                <a:solidFill>
                  <a:srgbClr val="FF0000"/>
                </a:solidFill>
              </a:rPr>
              <a:t>mirent</a:t>
            </a:r>
            <a:r>
              <a:rPr lang="fr-FR" dirty="0" smtClean="0"/>
              <a:t> dans le ruisseau et qui réveillent son envie, mais une envie passionnée, délirante, excessive, à lui faire oublier ses deux plongeons dans le fossé :</a:t>
            </a:r>
          </a:p>
          <a:p>
            <a:r>
              <a:rPr lang="fr-FR" dirty="0" smtClean="0"/>
              <a:t>– Oh ! mais, cette fois, dit-il, je ne tomberai pas !</a:t>
            </a:r>
          </a:p>
          <a:p>
            <a:r>
              <a:rPr lang="fr-FR" dirty="0" smtClean="0"/>
              <a:t>Et, descendant le talus, il entortille à sa main un jonc qui pousse là ; et se penchant sur l’eau avec prudence, il essaie d’atteindre de l’autre main les fleurs de </a:t>
            </a:r>
            <a:r>
              <a:rPr lang="fr-FR" dirty="0" err="1" smtClean="0"/>
              <a:t>glais</a:t>
            </a:r>
            <a:r>
              <a:rPr lang="fr-FR" dirty="0" smtClean="0"/>
              <a:t>... Ah ! malheur, le jonc casse et il plonge la tête première au milieu du fossé. Il crie comme un perdu, tous les gens de l’aire accourent. </a:t>
            </a:r>
          </a:p>
          <a:p>
            <a:endParaRPr lang="fr-FR" dirty="0" smtClean="0"/>
          </a:p>
          <a:p>
            <a:r>
              <a:rPr lang="fr-FR" dirty="0" smtClean="0"/>
              <a:t>Frédéric Mistral, Mes origines, Mémoires et récits (Traduction du provençal)</a:t>
            </a:r>
            <a:endParaRPr lang="fr-FR" dirty="0"/>
          </a:p>
        </p:txBody>
      </p:sp>
    </p:spTree>
    <p:extLst>
      <p:ext uri="{BB962C8B-B14F-4D97-AF65-F5344CB8AC3E}">
        <p14:creationId xmlns:p14="http://schemas.microsoft.com/office/powerpoint/2010/main" val="58079978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3780</Words>
  <Application>Microsoft Office PowerPoint</Application>
  <PresentationFormat>Affichage à l'écran (4:3)</PresentationFormat>
  <Paragraphs>126</Paragraphs>
  <Slides>18</Slides>
  <Notes>0</Notes>
  <HiddenSlides>0</HiddenSlides>
  <MMClips>0</MMClips>
  <ScaleCrop>false</ScaleCrop>
  <HeadingPairs>
    <vt:vector size="4" baseType="variant">
      <vt:variant>
        <vt:lpstr>Thème</vt:lpstr>
      </vt:variant>
      <vt:variant>
        <vt:i4>1</vt:i4>
      </vt:variant>
      <vt:variant>
        <vt:lpstr>Titres des diapositives</vt:lpstr>
      </vt:variant>
      <vt:variant>
        <vt:i4>18</vt:i4>
      </vt:variant>
    </vt:vector>
  </HeadingPairs>
  <TitlesOfParts>
    <vt:vector size="19"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2</cp:revision>
  <dcterms:created xsi:type="dcterms:W3CDTF">2018-04-30T16:43:08Z</dcterms:created>
  <dcterms:modified xsi:type="dcterms:W3CDTF">2018-04-30T16:56:34Z</dcterms:modified>
</cp:coreProperties>
</file>