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04"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Modifiez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35097134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17232762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13112909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34340637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Modifiez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489923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CE833C95-DC0D-4F88-BD45-E096779A3D17}" type="datetimeFigureOut">
              <a:rPr lang="fr-FR" smtClean="0"/>
              <a:t>01/05/2018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6486554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Modifiez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CE833C95-DC0D-4F88-BD45-E096779A3D17}" type="datetimeFigureOut">
              <a:rPr lang="fr-FR" smtClean="0"/>
              <a:t>01/05/2018</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20559813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CE833C95-DC0D-4F88-BD45-E096779A3D17}" type="datetimeFigureOut">
              <a:rPr lang="fr-FR" smtClean="0"/>
              <a:t>01/05/2018</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24048721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CE833C95-DC0D-4F88-BD45-E096779A3D17}" type="datetimeFigureOut">
              <a:rPr lang="fr-FR" smtClean="0"/>
              <a:t>01/05/2018</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234841854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Modifiez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CE833C95-DC0D-4F88-BD45-E096779A3D17}" type="datetimeFigureOut">
              <a:rPr lang="fr-FR" smtClean="0"/>
              <a:t>01/05/2018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33022933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Modifiez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CE833C95-DC0D-4F88-BD45-E096779A3D17}" type="datetimeFigureOut">
              <a:rPr lang="fr-FR" smtClean="0"/>
              <a:t>01/05/2018</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B2D1FC0D-4710-48BA-AF20-99503F18F24A}" type="slidenum">
              <a:rPr lang="fr-FR" smtClean="0"/>
              <a:t>‹N°›</a:t>
            </a:fld>
            <a:endParaRPr lang="fr-FR"/>
          </a:p>
        </p:txBody>
      </p:sp>
    </p:spTree>
    <p:extLst>
      <p:ext uri="{BB962C8B-B14F-4D97-AF65-F5344CB8AC3E}">
        <p14:creationId xmlns:p14="http://schemas.microsoft.com/office/powerpoint/2010/main" val="24556728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833C95-DC0D-4F88-BD45-E096779A3D17}" type="datetimeFigureOut">
              <a:rPr lang="fr-FR" smtClean="0"/>
              <a:t>01/05/2018</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2D1FC0D-4710-48BA-AF20-99503F18F24A}" type="slidenum">
              <a:rPr lang="fr-FR" smtClean="0"/>
              <a:t>‹N°›</a:t>
            </a:fld>
            <a:endParaRPr lang="fr-FR"/>
          </a:p>
        </p:txBody>
      </p:sp>
    </p:spTree>
    <p:extLst>
      <p:ext uri="{BB962C8B-B14F-4D97-AF65-F5344CB8AC3E}">
        <p14:creationId xmlns:p14="http://schemas.microsoft.com/office/powerpoint/2010/main" val="178337390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539552" y="260648"/>
            <a:ext cx="8136904" cy="5078313"/>
          </a:xfrm>
          <a:prstGeom prst="rect">
            <a:avLst/>
          </a:prstGeom>
        </p:spPr>
        <p:txBody>
          <a:bodyPr wrap="square">
            <a:spAutoFit/>
          </a:bodyPr>
          <a:lstStyle/>
          <a:p>
            <a:r>
              <a:rPr lang="fr-FR" b="1" dirty="0"/>
              <a:t>Je fabrique un chapeau chinois</a:t>
            </a:r>
            <a:endParaRPr lang="fr-FR" dirty="0"/>
          </a:p>
          <a:p>
            <a:r>
              <a:rPr lang="fr-FR" dirty="0"/>
              <a:t> </a:t>
            </a:r>
          </a:p>
          <a:p>
            <a:r>
              <a:rPr lang="fr-FR" dirty="0"/>
              <a:t>À l’école, nous faisons une fête qui a pour thème la Chine. Nous sommes déguisés en Chinois et nous dansons. Nous avons tous un chapeau. Ces chapeaux sont rouges 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42459993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387490317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119494914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32478731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136999183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31049250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55723644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181647430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77411187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a:t>
            </a:r>
            <a:r>
              <a:rPr lang="fr-FR" b="1" dirty="0" smtClean="0">
                <a:solidFill>
                  <a:srgbClr val="FF0000"/>
                </a:solidFill>
              </a:rPr>
              <a:t>finirai</a:t>
            </a:r>
            <a:r>
              <a:rPr lang="fr-FR" dirty="0" smtClean="0"/>
              <a:t> </a:t>
            </a:r>
            <a:r>
              <a:rPr lang="fr-FR" dirty="0"/>
              <a:t>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12573844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a:t>
            </a:r>
            <a:r>
              <a:rPr lang="fr-FR" b="1" dirty="0" smtClean="0">
                <a:solidFill>
                  <a:srgbClr val="FF0000"/>
                </a:solidFill>
              </a:rPr>
              <a:t>finirai</a:t>
            </a:r>
            <a:r>
              <a:rPr lang="fr-FR" dirty="0" smtClean="0"/>
              <a:t> </a:t>
            </a:r>
            <a:r>
              <a:rPr lang="fr-FR" dirty="0"/>
              <a:t>en nouant les brins ensemble. Puis, </a:t>
            </a:r>
            <a:r>
              <a:rPr lang="fr-FR" b="1" dirty="0" smtClean="0">
                <a:solidFill>
                  <a:srgbClr val="FF0000"/>
                </a:solidFill>
              </a:rPr>
              <a:t>j’égaliserai</a:t>
            </a:r>
            <a:r>
              <a:rPr lang="fr-FR" dirty="0" smtClean="0"/>
              <a:t> </a:t>
            </a:r>
            <a:r>
              <a:rPr lang="fr-FR" dirty="0"/>
              <a:t>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3741289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faisons une fête qui a pour thème la Chine. Nous sommes déguisés en Chinois et nous dansons. Nous avons tous un chapeau. Ces chapeaux sont rouges 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356169871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a:t>
            </a:r>
            <a:r>
              <a:rPr lang="fr-FR" b="1" dirty="0" smtClean="0">
                <a:solidFill>
                  <a:srgbClr val="FF0000"/>
                </a:solidFill>
              </a:rPr>
              <a:t>finirai</a:t>
            </a:r>
            <a:r>
              <a:rPr lang="fr-FR" dirty="0" smtClean="0"/>
              <a:t> </a:t>
            </a:r>
            <a:r>
              <a:rPr lang="fr-FR" dirty="0"/>
              <a:t>en nouant les brins ensemble. Puis, </a:t>
            </a:r>
            <a:r>
              <a:rPr lang="fr-FR" b="1" dirty="0" smtClean="0">
                <a:solidFill>
                  <a:srgbClr val="FF0000"/>
                </a:solidFill>
              </a:rPr>
              <a:t>j’égaliserai</a:t>
            </a:r>
            <a:r>
              <a:rPr lang="fr-FR" dirty="0" smtClean="0"/>
              <a:t> </a:t>
            </a:r>
            <a:r>
              <a:rPr lang="fr-FR" dirty="0"/>
              <a:t>avec les ciseaux</a:t>
            </a:r>
            <a:r>
              <a:rPr lang="fr-FR" dirty="0" smtClean="0"/>
              <a:t>.</a:t>
            </a:r>
            <a:endParaRPr lang="fr-FR" dirty="0"/>
          </a:p>
          <a:p>
            <a:r>
              <a:rPr lang="fr-FR" dirty="0"/>
              <a:t>5. Enfin, je </a:t>
            </a:r>
            <a:r>
              <a:rPr lang="fr-FR" b="1" dirty="0" smtClean="0">
                <a:solidFill>
                  <a:srgbClr val="FF0000"/>
                </a:solidFill>
              </a:rPr>
              <a:t>couperai</a:t>
            </a:r>
            <a:r>
              <a:rPr lang="fr-FR" dirty="0" smtClean="0"/>
              <a:t> </a:t>
            </a:r>
            <a:r>
              <a:rPr lang="fr-FR" dirty="0"/>
              <a:t>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12689070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a:t>
            </a:r>
            <a:r>
              <a:rPr lang="fr-FR" b="1" dirty="0" smtClean="0">
                <a:solidFill>
                  <a:srgbClr val="FF0000"/>
                </a:solidFill>
              </a:rPr>
              <a:t>finirai</a:t>
            </a:r>
            <a:r>
              <a:rPr lang="fr-FR" dirty="0" smtClean="0"/>
              <a:t> </a:t>
            </a:r>
            <a:r>
              <a:rPr lang="fr-FR" dirty="0"/>
              <a:t>en nouant les brins ensemble. Puis, </a:t>
            </a:r>
            <a:r>
              <a:rPr lang="fr-FR" b="1" dirty="0" smtClean="0">
                <a:solidFill>
                  <a:srgbClr val="FF0000"/>
                </a:solidFill>
              </a:rPr>
              <a:t>j’égaliserai</a:t>
            </a:r>
            <a:r>
              <a:rPr lang="fr-FR" dirty="0" smtClean="0"/>
              <a:t> </a:t>
            </a:r>
            <a:r>
              <a:rPr lang="fr-FR" dirty="0"/>
              <a:t>avec les ciseaux</a:t>
            </a:r>
            <a:r>
              <a:rPr lang="fr-FR" dirty="0" smtClean="0"/>
              <a:t>.</a:t>
            </a:r>
            <a:endParaRPr lang="fr-FR" dirty="0"/>
          </a:p>
          <a:p>
            <a:r>
              <a:rPr lang="fr-FR" dirty="0"/>
              <a:t>5. Enfin, je </a:t>
            </a:r>
            <a:r>
              <a:rPr lang="fr-FR" b="1" dirty="0" smtClean="0">
                <a:solidFill>
                  <a:srgbClr val="FF0000"/>
                </a:solidFill>
              </a:rPr>
              <a:t>couperai</a:t>
            </a:r>
            <a:r>
              <a:rPr lang="fr-FR" dirty="0" smtClean="0"/>
              <a:t> </a:t>
            </a:r>
            <a:r>
              <a:rPr lang="fr-FR" dirty="0"/>
              <a:t>deux rubans de 30 cm et </a:t>
            </a:r>
            <a:r>
              <a:rPr lang="fr-FR" b="1" dirty="0" smtClean="0">
                <a:solidFill>
                  <a:srgbClr val="FF0000"/>
                </a:solidFill>
              </a:rPr>
              <a:t>j’attacherai</a:t>
            </a:r>
            <a:r>
              <a:rPr lang="fr-FR" dirty="0" smtClean="0"/>
              <a:t> </a:t>
            </a:r>
            <a:r>
              <a:rPr lang="fr-FR" dirty="0"/>
              <a:t>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30547404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355312"/>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a:t>
            </a:r>
            <a:r>
              <a:rPr lang="fr-FR" b="1" dirty="0" smtClean="0">
                <a:solidFill>
                  <a:srgbClr val="FF0000"/>
                </a:solidFill>
              </a:rPr>
              <a:t>découperai</a:t>
            </a:r>
            <a:r>
              <a:rPr lang="fr-FR" dirty="0" smtClean="0"/>
              <a:t> </a:t>
            </a:r>
            <a:r>
              <a:rPr lang="fr-FR" dirty="0"/>
              <a:t>l’assiette le long du trait</a:t>
            </a:r>
            <a:r>
              <a:rPr lang="fr-FR" dirty="0" smtClean="0"/>
              <a:t>.</a:t>
            </a:r>
            <a:endParaRPr lang="fr-FR" dirty="0"/>
          </a:p>
          <a:p>
            <a:r>
              <a:rPr lang="fr-FR" dirty="0"/>
              <a:t>2. Je </a:t>
            </a:r>
            <a:r>
              <a:rPr lang="fr-FR" b="1" dirty="0" smtClean="0">
                <a:solidFill>
                  <a:srgbClr val="FF0000"/>
                </a:solidFill>
              </a:rPr>
              <a:t>superposerai</a:t>
            </a:r>
            <a:r>
              <a:rPr lang="fr-FR" dirty="0" smtClean="0"/>
              <a:t> </a:t>
            </a:r>
            <a:r>
              <a:rPr lang="fr-FR" dirty="0"/>
              <a:t>la partie droite sur la partie gauche de l’assiette, puis </a:t>
            </a:r>
            <a:r>
              <a:rPr lang="fr-FR" b="1" dirty="0" smtClean="0">
                <a:solidFill>
                  <a:srgbClr val="FF0000"/>
                </a:solidFill>
              </a:rPr>
              <a:t>j’agraferai</a:t>
            </a:r>
            <a:r>
              <a:rPr lang="fr-FR" dirty="0" smtClean="0"/>
              <a:t> </a:t>
            </a:r>
            <a:r>
              <a:rPr lang="fr-FR" dirty="0"/>
              <a:t>les deux épaisseurs de </a:t>
            </a:r>
            <a:r>
              <a:rPr lang="fr-FR" dirty="0" smtClean="0"/>
              <a:t>carton</a:t>
            </a:r>
            <a:r>
              <a:rPr lang="fr-FR" dirty="0"/>
              <a:t> </a:t>
            </a:r>
          </a:p>
          <a:p>
            <a:r>
              <a:rPr lang="fr-FR" dirty="0"/>
              <a:t>3. Je </a:t>
            </a:r>
            <a:r>
              <a:rPr lang="fr-FR" b="1" dirty="0" smtClean="0">
                <a:solidFill>
                  <a:srgbClr val="FF0000"/>
                </a:solidFill>
              </a:rPr>
              <a:t>lisserai</a:t>
            </a:r>
            <a:r>
              <a:rPr lang="fr-FR" dirty="0" smtClean="0"/>
              <a:t> </a:t>
            </a:r>
            <a:r>
              <a:rPr lang="fr-FR" dirty="0"/>
              <a:t>le papier métallisé avec les doigts pour enlever les plis. Je </a:t>
            </a:r>
            <a:r>
              <a:rPr lang="fr-FR" b="1" dirty="0" smtClean="0">
                <a:solidFill>
                  <a:srgbClr val="FF0000"/>
                </a:solidFill>
              </a:rPr>
              <a:t>couperai</a:t>
            </a:r>
            <a:r>
              <a:rPr lang="fr-FR" dirty="0" smtClean="0"/>
              <a:t> </a:t>
            </a:r>
            <a:r>
              <a:rPr lang="fr-FR" dirty="0"/>
              <a:t>des spirales ou des disques, dedans. Je les </a:t>
            </a:r>
            <a:r>
              <a:rPr lang="fr-FR" b="1" dirty="0" smtClean="0">
                <a:solidFill>
                  <a:srgbClr val="FF0000"/>
                </a:solidFill>
              </a:rPr>
              <a:t>collerai</a:t>
            </a:r>
            <a:r>
              <a:rPr lang="fr-FR" dirty="0" smtClean="0"/>
              <a:t> </a:t>
            </a:r>
            <a:r>
              <a:rPr lang="fr-FR" dirty="0"/>
              <a:t>sur le chapeau</a:t>
            </a:r>
            <a:r>
              <a:rPr lang="fr-FR" dirty="0" smtClean="0"/>
              <a:t>.</a:t>
            </a:r>
            <a:endParaRPr lang="fr-FR" dirty="0"/>
          </a:p>
          <a:p>
            <a:r>
              <a:rPr lang="fr-FR" dirty="0"/>
              <a:t>4. Je </a:t>
            </a:r>
            <a:r>
              <a:rPr lang="fr-FR" b="1" dirty="0" smtClean="0">
                <a:solidFill>
                  <a:srgbClr val="FF0000"/>
                </a:solidFill>
              </a:rPr>
              <a:t>fixerai</a:t>
            </a:r>
            <a:r>
              <a:rPr lang="fr-FR" dirty="0" smtClean="0"/>
              <a:t> </a:t>
            </a:r>
            <a:r>
              <a:rPr lang="fr-FR" dirty="0"/>
              <a:t>les brins de laine au chapeau, je les </a:t>
            </a:r>
            <a:r>
              <a:rPr lang="fr-FR" b="1" dirty="0" smtClean="0">
                <a:solidFill>
                  <a:srgbClr val="FF0000"/>
                </a:solidFill>
              </a:rPr>
              <a:t>tresserai</a:t>
            </a:r>
            <a:r>
              <a:rPr lang="fr-FR" dirty="0" smtClean="0"/>
              <a:t> </a:t>
            </a:r>
            <a:r>
              <a:rPr lang="fr-FR" dirty="0"/>
              <a:t>et je </a:t>
            </a:r>
            <a:r>
              <a:rPr lang="fr-FR" b="1" dirty="0" smtClean="0">
                <a:solidFill>
                  <a:srgbClr val="FF0000"/>
                </a:solidFill>
              </a:rPr>
              <a:t>finirai</a:t>
            </a:r>
            <a:r>
              <a:rPr lang="fr-FR" dirty="0" smtClean="0"/>
              <a:t> </a:t>
            </a:r>
            <a:r>
              <a:rPr lang="fr-FR" dirty="0"/>
              <a:t>en nouant les brins ensemble. Puis, </a:t>
            </a:r>
            <a:r>
              <a:rPr lang="fr-FR" b="1" dirty="0" smtClean="0">
                <a:solidFill>
                  <a:srgbClr val="FF0000"/>
                </a:solidFill>
              </a:rPr>
              <a:t>j’égaliserai</a:t>
            </a:r>
            <a:r>
              <a:rPr lang="fr-FR" dirty="0" smtClean="0"/>
              <a:t> </a:t>
            </a:r>
            <a:r>
              <a:rPr lang="fr-FR" dirty="0"/>
              <a:t>avec les ciseaux</a:t>
            </a:r>
            <a:r>
              <a:rPr lang="fr-FR" dirty="0" smtClean="0"/>
              <a:t>.</a:t>
            </a:r>
            <a:endParaRPr lang="fr-FR" dirty="0"/>
          </a:p>
          <a:p>
            <a:r>
              <a:rPr lang="fr-FR" dirty="0"/>
              <a:t>5. Enfin, je </a:t>
            </a:r>
            <a:r>
              <a:rPr lang="fr-FR" b="1" dirty="0" smtClean="0">
                <a:solidFill>
                  <a:srgbClr val="FF0000"/>
                </a:solidFill>
              </a:rPr>
              <a:t>couperai</a:t>
            </a:r>
            <a:r>
              <a:rPr lang="fr-FR" dirty="0" smtClean="0"/>
              <a:t> </a:t>
            </a:r>
            <a:r>
              <a:rPr lang="fr-FR" dirty="0"/>
              <a:t>deux rubans de 30 cm et </a:t>
            </a:r>
            <a:r>
              <a:rPr lang="fr-FR" b="1" dirty="0" smtClean="0">
                <a:solidFill>
                  <a:srgbClr val="FF0000"/>
                </a:solidFill>
              </a:rPr>
              <a:t>j’attacherai</a:t>
            </a:r>
            <a:r>
              <a:rPr lang="fr-FR" dirty="0" smtClean="0"/>
              <a:t> </a:t>
            </a:r>
            <a:r>
              <a:rPr lang="fr-FR" dirty="0"/>
              <a:t>un ruban de chaque côté </a:t>
            </a:r>
          </a:p>
          <a:p>
            <a:r>
              <a:rPr lang="fr-FR" dirty="0"/>
              <a:t>du chapeau</a:t>
            </a:r>
            <a:r>
              <a:rPr lang="fr-FR" dirty="0" smtClean="0"/>
              <a:t>.</a:t>
            </a:r>
            <a:endParaRPr lang="fr-FR" dirty="0"/>
          </a:p>
          <a:p>
            <a:r>
              <a:rPr lang="fr-FR" dirty="0"/>
              <a:t>Sur le chapeau, on </a:t>
            </a:r>
            <a:r>
              <a:rPr lang="fr-FR" b="1" dirty="0" smtClean="0">
                <a:solidFill>
                  <a:srgbClr val="FF0000"/>
                </a:solidFill>
              </a:rPr>
              <a:t>pourra</a:t>
            </a:r>
            <a:r>
              <a:rPr lang="fr-FR" dirty="0" smtClean="0"/>
              <a:t> </a:t>
            </a:r>
            <a:r>
              <a:rPr lang="fr-FR" dirty="0"/>
              <a:t>créer d’autres motifs.</a:t>
            </a:r>
          </a:p>
        </p:txBody>
      </p:sp>
    </p:spTree>
    <p:extLst>
      <p:ext uri="{BB962C8B-B14F-4D97-AF65-F5344CB8AC3E}">
        <p14:creationId xmlns:p14="http://schemas.microsoft.com/office/powerpoint/2010/main" val="1641823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sommes déguisés en Chinois et nous dansons. Nous avons tous un chapeau. Ces chapeaux sont rouges 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412785270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avons tous un chapeau. Ces chapeaux sont rouges 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3819125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sont rouges 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227245302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peut également 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50476741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prends une assiette et au centre, je fais une 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128910170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trace 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404985025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260648"/>
            <a:ext cx="8136904" cy="5078313"/>
          </a:xfrm>
          <a:prstGeom prst="rect">
            <a:avLst/>
          </a:prstGeom>
        </p:spPr>
        <p:txBody>
          <a:bodyPr wrap="square">
            <a:spAutoFit/>
          </a:bodyPr>
          <a:lstStyle/>
          <a:p>
            <a:r>
              <a:rPr lang="fr-FR" b="1" dirty="0"/>
              <a:t>Je </a:t>
            </a:r>
            <a:r>
              <a:rPr lang="fr-FR" b="1" dirty="0" smtClean="0"/>
              <a:t>fabrique</a:t>
            </a:r>
            <a:r>
              <a:rPr lang="fr-FR" b="1" dirty="0" smtClean="0">
                <a:solidFill>
                  <a:srgbClr val="FF0000"/>
                </a:solidFill>
              </a:rPr>
              <a:t>rai</a:t>
            </a:r>
            <a:r>
              <a:rPr lang="fr-FR" b="1" dirty="0" smtClean="0"/>
              <a:t> </a:t>
            </a:r>
            <a:r>
              <a:rPr lang="fr-FR" b="1" dirty="0"/>
              <a:t>un chapeau chinois</a:t>
            </a:r>
            <a:endParaRPr lang="fr-FR" dirty="0"/>
          </a:p>
          <a:p>
            <a:r>
              <a:rPr lang="fr-FR" dirty="0"/>
              <a:t> </a:t>
            </a:r>
          </a:p>
          <a:p>
            <a:r>
              <a:rPr lang="fr-FR" dirty="0"/>
              <a:t>À l’école, nous </a:t>
            </a:r>
            <a:r>
              <a:rPr lang="fr-FR" dirty="0" smtClean="0"/>
              <a:t>f</a:t>
            </a:r>
            <a:r>
              <a:rPr lang="fr-FR" b="1" dirty="0" smtClean="0">
                <a:solidFill>
                  <a:srgbClr val="FF0000"/>
                </a:solidFill>
              </a:rPr>
              <a:t>erons</a:t>
            </a:r>
            <a:r>
              <a:rPr lang="fr-FR" dirty="0" smtClean="0"/>
              <a:t> </a:t>
            </a:r>
            <a:r>
              <a:rPr lang="fr-FR" dirty="0"/>
              <a:t>une fête qui a pour thème la Chine. Nous </a:t>
            </a:r>
            <a:r>
              <a:rPr lang="fr-FR" b="1" dirty="0" smtClean="0">
                <a:solidFill>
                  <a:srgbClr val="FF0000"/>
                </a:solidFill>
              </a:rPr>
              <a:t>serons</a:t>
            </a:r>
            <a:r>
              <a:rPr lang="fr-FR" dirty="0" smtClean="0"/>
              <a:t> déguisés </a:t>
            </a:r>
            <a:r>
              <a:rPr lang="fr-FR" dirty="0"/>
              <a:t>en Chinois et nous </a:t>
            </a:r>
            <a:r>
              <a:rPr lang="fr-FR" b="1" dirty="0" smtClean="0">
                <a:solidFill>
                  <a:srgbClr val="FF0000"/>
                </a:solidFill>
              </a:rPr>
              <a:t>danserons</a:t>
            </a:r>
            <a:r>
              <a:rPr lang="fr-FR" dirty="0"/>
              <a:t>. Nous </a:t>
            </a:r>
            <a:r>
              <a:rPr lang="fr-FR" b="1" dirty="0" smtClean="0">
                <a:solidFill>
                  <a:srgbClr val="FF0000"/>
                </a:solidFill>
              </a:rPr>
              <a:t>aurons</a:t>
            </a:r>
            <a:r>
              <a:rPr lang="fr-FR" dirty="0" smtClean="0"/>
              <a:t> tous </a:t>
            </a:r>
            <a:r>
              <a:rPr lang="fr-FR" dirty="0"/>
              <a:t>un chapeau. Ces chapeaux </a:t>
            </a:r>
            <a:r>
              <a:rPr lang="fr-FR" b="1" dirty="0" smtClean="0">
                <a:solidFill>
                  <a:srgbClr val="FF0000"/>
                </a:solidFill>
              </a:rPr>
              <a:t>seront</a:t>
            </a:r>
            <a:r>
              <a:rPr lang="fr-FR" dirty="0" smtClean="0"/>
              <a:t> rouges </a:t>
            </a:r>
            <a:r>
              <a:rPr lang="fr-FR" dirty="0"/>
              <a:t>avec une natte noire, mais on </a:t>
            </a:r>
            <a:r>
              <a:rPr lang="fr-FR" b="1" dirty="0" smtClean="0">
                <a:solidFill>
                  <a:srgbClr val="FF0000"/>
                </a:solidFill>
              </a:rPr>
              <a:t>pourra</a:t>
            </a:r>
            <a:r>
              <a:rPr lang="fr-FR" dirty="0" smtClean="0"/>
              <a:t> également </a:t>
            </a:r>
            <a:r>
              <a:rPr lang="fr-FR" dirty="0"/>
              <a:t>confectionner des chapeaux jaunes, verts, bleus</a:t>
            </a:r>
            <a:r>
              <a:rPr lang="fr-FR" dirty="0" smtClean="0"/>
              <a:t>…</a:t>
            </a:r>
          </a:p>
          <a:p>
            <a:endParaRPr lang="fr-FR" dirty="0"/>
          </a:p>
          <a:p>
            <a:r>
              <a:rPr lang="fr-FR" dirty="0"/>
              <a:t>1. Je </a:t>
            </a:r>
            <a:r>
              <a:rPr lang="fr-FR" b="1" dirty="0" smtClean="0">
                <a:solidFill>
                  <a:srgbClr val="FF0000"/>
                </a:solidFill>
              </a:rPr>
              <a:t>prendrai</a:t>
            </a:r>
            <a:r>
              <a:rPr lang="fr-FR" dirty="0" smtClean="0"/>
              <a:t> </a:t>
            </a:r>
            <a:r>
              <a:rPr lang="fr-FR" dirty="0"/>
              <a:t>une assiette et au centre, je </a:t>
            </a:r>
            <a:r>
              <a:rPr lang="fr-FR" b="1" dirty="0" smtClean="0">
                <a:solidFill>
                  <a:srgbClr val="FF0000"/>
                </a:solidFill>
              </a:rPr>
              <a:t>ferai</a:t>
            </a:r>
            <a:r>
              <a:rPr lang="fr-FR" dirty="0" smtClean="0"/>
              <a:t> une </a:t>
            </a:r>
            <a:r>
              <a:rPr lang="fr-FR" dirty="0"/>
              <a:t>croix au crayon. Avec la règle, je </a:t>
            </a:r>
            <a:r>
              <a:rPr lang="fr-FR" b="1" dirty="0" smtClean="0">
                <a:solidFill>
                  <a:srgbClr val="FF0000"/>
                </a:solidFill>
              </a:rPr>
              <a:t>tracerai</a:t>
            </a:r>
            <a:r>
              <a:rPr lang="fr-FR" dirty="0" smtClean="0"/>
              <a:t> </a:t>
            </a:r>
            <a:r>
              <a:rPr lang="fr-FR" dirty="0"/>
              <a:t>un trait, du centre au bord de l’assiette. Je découpe l’assiette le long du trait</a:t>
            </a:r>
            <a:r>
              <a:rPr lang="fr-FR" dirty="0" smtClean="0"/>
              <a:t>.</a:t>
            </a:r>
            <a:endParaRPr lang="fr-FR" dirty="0"/>
          </a:p>
          <a:p>
            <a:r>
              <a:rPr lang="fr-FR" dirty="0"/>
              <a:t>2. Je superpose la partie droite sur la partie gauche de l’assiette, puis j’agrafe les deux épaisseurs de </a:t>
            </a:r>
            <a:r>
              <a:rPr lang="fr-FR" dirty="0" smtClean="0"/>
              <a:t>carton</a:t>
            </a:r>
            <a:r>
              <a:rPr lang="fr-FR" dirty="0"/>
              <a:t> </a:t>
            </a:r>
          </a:p>
          <a:p>
            <a:r>
              <a:rPr lang="fr-FR" dirty="0"/>
              <a:t>3. Je lisse le papier métallisé avec les doigts pour enlever les plis. Je coupe des spirales ou des disques, dedans. Je les colle sur le chapeau</a:t>
            </a:r>
            <a:r>
              <a:rPr lang="fr-FR" dirty="0" smtClean="0"/>
              <a:t>.</a:t>
            </a:r>
            <a:endParaRPr lang="fr-FR" dirty="0"/>
          </a:p>
          <a:p>
            <a:r>
              <a:rPr lang="fr-FR" dirty="0"/>
              <a:t>4. Je fixe les brins de laine au chapeau, je les tresse et je finis en nouant les brins ensemble. Puis, j’égalise avec les ciseaux</a:t>
            </a:r>
            <a:r>
              <a:rPr lang="fr-FR" dirty="0" smtClean="0"/>
              <a:t>.</a:t>
            </a:r>
            <a:endParaRPr lang="fr-FR" dirty="0"/>
          </a:p>
          <a:p>
            <a:r>
              <a:rPr lang="fr-FR" dirty="0"/>
              <a:t>5. Enfin, je coupe deux rubans de 30 cm et j’attache un ruban de chaque côté </a:t>
            </a:r>
          </a:p>
          <a:p>
            <a:r>
              <a:rPr lang="fr-FR" dirty="0"/>
              <a:t>du chapeau</a:t>
            </a:r>
            <a:r>
              <a:rPr lang="fr-FR" dirty="0" smtClean="0"/>
              <a:t>.</a:t>
            </a:r>
            <a:endParaRPr lang="fr-FR" dirty="0"/>
          </a:p>
          <a:p>
            <a:r>
              <a:rPr lang="fr-FR" dirty="0"/>
              <a:t>Sur le chapeau, on peut créer d’autres motifs.</a:t>
            </a:r>
          </a:p>
        </p:txBody>
      </p:sp>
    </p:spTree>
    <p:extLst>
      <p:ext uri="{BB962C8B-B14F-4D97-AF65-F5344CB8AC3E}">
        <p14:creationId xmlns:p14="http://schemas.microsoft.com/office/powerpoint/2010/main" val="3254611874"/>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TotalTime>
  <Words>110</Words>
  <Application>Microsoft Office PowerPoint</Application>
  <PresentationFormat>Affichage à l'écran (4:3)</PresentationFormat>
  <Paragraphs>242</Paragraphs>
  <Slides>22</Slides>
  <Notes>0</Notes>
  <HiddenSlides>0</HiddenSlides>
  <MMClips>0</MMClips>
  <ScaleCrop>false</ScaleCrop>
  <HeadingPairs>
    <vt:vector size="4" baseType="variant">
      <vt:variant>
        <vt:lpstr>Thème</vt:lpstr>
      </vt:variant>
      <vt:variant>
        <vt:i4>1</vt:i4>
      </vt:variant>
      <vt:variant>
        <vt:lpstr>Titres des diapositives</vt:lpstr>
      </vt:variant>
      <vt:variant>
        <vt:i4>22</vt:i4>
      </vt:variant>
    </vt:vector>
  </HeadingPairs>
  <TitlesOfParts>
    <vt:vector size="23" baseType="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julie</dc:creator>
  <cp:lastModifiedBy>julie</cp:lastModifiedBy>
  <cp:revision>1</cp:revision>
  <dcterms:created xsi:type="dcterms:W3CDTF">2018-05-01T12:14:09Z</dcterms:created>
  <dcterms:modified xsi:type="dcterms:W3CDTF">2018-05-01T12:23:06Z</dcterms:modified>
</cp:coreProperties>
</file>

<file path=docProps/thumbnail.jpeg>
</file>