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284950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949138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367599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451535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109829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770422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449896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28487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679776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456417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6824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85496A-136A-4748-ACAB-51197C2E8C23}" type="datetimeFigureOut">
              <a:rPr lang="fr-FR" smtClean="0"/>
              <a:t>23/09/2017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687AED-BE01-4B95-9482-2B00DE1E391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287542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/>
              <a:t>Jack fait 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son aplomb, Jack regarde la géante, il la salue et il dit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 Jack obéit et il court vers le buffet. Il a un peu peur. Il voit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131418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di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</a:t>
            </a:r>
            <a:r>
              <a:rPr lang="fr-FR" sz="2000" dirty="0" smtClean="0">
                <a:solidFill>
                  <a:srgbClr val="FF0000"/>
                </a:solidFill>
              </a:rPr>
              <a:t> j’ </a:t>
            </a:r>
            <a:r>
              <a:rPr lang="fr-FR" sz="2000" dirty="0" smtClean="0"/>
              <a:t>obéi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cour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vers le buffet.</a:t>
            </a:r>
            <a:r>
              <a:rPr lang="fr-FR" sz="2000" dirty="0" smtClean="0">
                <a:solidFill>
                  <a:srgbClr val="FF0000"/>
                </a:solidFill>
              </a:rPr>
              <a:t> J’ai  </a:t>
            </a:r>
            <a:r>
              <a:rPr lang="fr-FR" sz="2000" dirty="0" smtClean="0"/>
              <a:t>un peu peur.</a:t>
            </a:r>
            <a:r>
              <a:rPr lang="fr-FR" sz="2000" dirty="0" smtClean="0">
                <a:solidFill>
                  <a:srgbClr val="FF0000"/>
                </a:solidFill>
              </a:rPr>
              <a:t> Je  </a:t>
            </a:r>
            <a:r>
              <a:rPr lang="fr-FR" sz="2000" dirty="0" smtClean="0"/>
              <a:t>voi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4419186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di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</a:t>
            </a:r>
            <a:r>
              <a:rPr lang="fr-FR" sz="2000" dirty="0" smtClean="0">
                <a:solidFill>
                  <a:srgbClr val="FF0000"/>
                </a:solidFill>
              </a:rPr>
              <a:t> j’ </a:t>
            </a:r>
            <a:r>
              <a:rPr lang="fr-FR" sz="2000" dirty="0" smtClean="0"/>
              <a:t>obéi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cour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vers le buffet.</a:t>
            </a:r>
            <a:r>
              <a:rPr lang="fr-FR" sz="2000" dirty="0" smtClean="0">
                <a:solidFill>
                  <a:srgbClr val="FF0000"/>
                </a:solidFill>
              </a:rPr>
              <a:t> J’ai  </a:t>
            </a:r>
            <a:r>
              <a:rPr lang="fr-FR" sz="2000" dirty="0" smtClean="0"/>
              <a:t>un peu peur.</a:t>
            </a:r>
            <a:r>
              <a:rPr lang="fr-FR" sz="2000" dirty="0" smtClean="0">
                <a:solidFill>
                  <a:srgbClr val="FF0000"/>
                </a:solidFill>
              </a:rPr>
              <a:t> Je  </a:t>
            </a:r>
            <a:r>
              <a:rPr lang="fr-FR" sz="2000" dirty="0" smtClean="0"/>
              <a:t>voi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</a:t>
            </a:r>
            <a:r>
              <a:rPr lang="fr-FR" sz="2000" dirty="0" smtClean="0">
                <a:solidFill>
                  <a:srgbClr val="FF0000"/>
                </a:solidFill>
              </a:rPr>
              <a:t> je </a:t>
            </a:r>
            <a:r>
              <a:rPr lang="fr-FR" sz="2000" dirty="0" smtClean="0">
                <a:solidFill>
                  <a:srgbClr val="00B050"/>
                </a:solidFill>
              </a:rPr>
              <a:t>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829233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di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</a:t>
            </a:r>
            <a:r>
              <a:rPr lang="fr-FR" sz="2000" dirty="0" smtClean="0">
                <a:solidFill>
                  <a:srgbClr val="FF0000"/>
                </a:solidFill>
              </a:rPr>
              <a:t> j’ </a:t>
            </a:r>
            <a:r>
              <a:rPr lang="fr-FR" sz="2000" dirty="0" smtClean="0"/>
              <a:t>obéi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cour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vers le buffet.</a:t>
            </a:r>
            <a:r>
              <a:rPr lang="fr-FR" sz="2000" dirty="0" smtClean="0">
                <a:solidFill>
                  <a:srgbClr val="FF0000"/>
                </a:solidFill>
              </a:rPr>
              <a:t> J’ai  </a:t>
            </a:r>
            <a:r>
              <a:rPr lang="fr-FR" sz="2000" dirty="0" smtClean="0"/>
              <a:t>un peu peur.</a:t>
            </a:r>
            <a:r>
              <a:rPr lang="fr-FR" sz="2000" dirty="0" smtClean="0">
                <a:solidFill>
                  <a:srgbClr val="FF0000"/>
                </a:solidFill>
              </a:rPr>
              <a:t> Je  </a:t>
            </a:r>
            <a:r>
              <a:rPr lang="fr-FR" sz="2000" dirty="0" smtClean="0"/>
              <a:t>voi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</a:t>
            </a:r>
            <a:r>
              <a:rPr lang="fr-FR" sz="2000" dirty="0" smtClean="0">
                <a:solidFill>
                  <a:srgbClr val="FF0000"/>
                </a:solidFill>
              </a:rPr>
              <a:t> je </a:t>
            </a:r>
            <a:r>
              <a:rPr lang="fr-FR" sz="2000" dirty="0" smtClean="0">
                <a:solidFill>
                  <a:srgbClr val="00B050"/>
                </a:solidFill>
              </a:rPr>
              <a:t>quitte doucement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>
                <a:solidFill>
                  <a:srgbClr val="00B050"/>
                </a:solidFill>
              </a:rPr>
              <a:t>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5084732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di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</a:t>
            </a:r>
            <a:r>
              <a:rPr lang="fr-FR" sz="2000" dirty="0" smtClean="0">
                <a:solidFill>
                  <a:srgbClr val="FF0000"/>
                </a:solidFill>
              </a:rPr>
              <a:t> j’ </a:t>
            </a:r>
            <a:r>
              <a:rPr lang="fr-FR" sz="2000" dirty="0" smtClean="0"/>
              <a:t>obéi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cour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vers le buffet.</a:t>
            </a:r>
            <a:r>
              <a:rPr lang="fr-FR" sz="2000" dirty="0" smtClean="0">
                <a:solidFill>
                  <a:srgbClr val="FF0000"/>
                </a:solidFill>
              </a:rPr>
              <a:t> J’ai  </a:t>
            </a:r>
            <a:r>
              <a:rPr lang="fr-FR" sz="2000" dirty="0" smtClean="0"/>
              <a:t>un peu peur.</a:t>
            </a:r>
            <a:r>
              <a:rPr lang="fr-FR" sz="2000" dirty="0" smtClean="0">
                <a:solidFill>
                  <a:srgbClr val="FF0000"/>
                </a:solidFill>
              </a:rPr>
              <a:t> Je  </a:t>
            </a:r>
            <a:r>
              <a:rPr lang="fr-FR" sz="2000" dirty="0" smtClean="0"/>
              <a:t>voi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</a:t>
            </a:r>
            <a:r>
              <a:rPr lang="fr-FR" sz="2000" dirty="0" smtClean="0">
                <a:solidFill>
                  <a:srgbClr val="FF0000"/>
                </a:solidFill>
              </a:rPr>
              <a:t> je </a:t>
            </a:r>
            <a:r>
              <a:rPr lang="fr-FR" sz="2000" dirty="0" smtClean="0">
                <a:solidFill>
                  <a:srgbClr val="00B050"/>
                </a:solidFill>
              </a:rPr>
              <a:t>quitte doucement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>
                <a:solidFill>
                  <a:srgbClr val="00B050"/>
                </a:solidFill>
              </a:rPr>
              <a:t>a cachette,</a:t>
            </a:r>
            <a:r>
              <a:rPr lang="fr-FR" sz="2000" dirty="0" smtClean="0">
                <a:solidFill>
                  <a:srgbClr val="FF0000"/>
                </a:solidFill>
              </a:rPr>
              <a:t> je </a:t>
            </a:r>
            <a:r>
              <a:rPr lang="fr-FR" sz="2000" dirty="0" smtClean="0">
                <a:solidFill>
                  <a:srgbClr val="00B050"/>
                </a:solidFill>
              </a:rPr>
              <a:t>prend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>
                <a:solidFill>
                  <a:srgbClr val="00B050"/>
                </a:solidFill>
              </a:rPr>
              <a:t>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5738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di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</a:t>
            </a:r>
            <a:r>
              <a:rPr lang="fr-FR" sz="2000" dirty="0" smtClean="0">
                <a:solidFill>
                  <a:srgbClr val="FF0000"/>
                </a:solidFill>
              </a:rPr>
              <a:t> j’ </a:t>
            </a:r>
            <a:r>
              <a:rPr lang="fr-FR" sz="2000" dirty="0" smtClean="0"/>
              <a:t>obéi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cour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vers le buffet.</a:t>
            </a:r>
            <a:r>
              <a:rPr lang="fr-FR" sz="2000" dirty="0" smtClean="0">
                <a:solidFill>
                  <a:srgbClr val="FF0000"/>
                </a:solidFill>
              </a:rPr>
              <a:t> J’ai  </a:t>
            </a:r>
            <a:r>
              <a:rPr lang="fr-FR" sz="2000" dirty="0" smtClean="0"/>
              <a:t>un peu peur.</a:t>
            </a:r>
            <a:r>
              <a:rPr lang="fr-FR" sz="2000" dirty="0" smtClean="0">
                <a:solidFill>
                  <a:srgbClr val="FF0000"/>
                </a:solidFill>
              </a:rPr>
              <a:t> Je  </a:t>
            </a:r>
            <a:r>
              <a:rPr lang="fr-FR" sz="2000" dirty="0" smtClean="0"/>
              <a:t>voi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</a:t>
            </a:r>
            <a:r>
              <a:rPr lang="fr-FR" sz="2000" dirty="0" smtClean="0">
                <a:solidFill>
                  <a:srgbClr val="FF0000"/>
                </a:solidFill>
              </a:rPr>
              <a:t> je </a:t>
            </a:r>
            <a:r>
              <a:rPr lang="fr-FR" sz="2000" dirty="0" smtClean="0">
                <a:solidFill>
                  <a:srgbClr val="00B050"/>
                </a:solidFill>
              </a:rPr>
              <a:t>quitte doucement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>
                <a:solidFill>
                  <a:srgbClr val="00B050"/>
                </a:solidFill>
              </a:rPr>
              <a:t>a cachette,</a:t>
            </a:r>
            <a:r>
              <a:rPr lang="fr-FR" sz="2000" dirty="0" smtClean="0">
                <a:solidFill>
                  <a:srgbClr val="FF0000"/>
                </a:solidFill>
              </a:rPr>
              <a:t> je </a:t>
            </a:r>
            <a:r>
              <a:rPr lang="fr-FR" sz="2000" dirty="0" smtClean="0">
                <a:solidFill>
                  <a:srgbClr val="00B050"/>
                </a:solidFill>
              </a:rPr>
              <a:t>prend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>
                <a:solidFill>
                  <a:srgbClr val="00B050"/>
                </a:solidFill>
              </a:rPr>
              <a:t> le sac de pièces d’or et</a:t>
            </a:r>
            <a:r>
              <a:rPr lang="fr-FR" sz="2000" dirty="0" smtClean="0">
                <a:solidFill>
                  <a:srgbClr val="FF0000"/>
                </a:solidFill>
              </a:rPr>
              <a:t> je </a:t>
            </a:r>
            <a:r>
              <a:rPr lang="fr-FR" sz="2000" dirty="0" smtClean="0">
                <a:solidFill>
                  <a:srgbClr val="00B050"/>
                </a:solidFill>
              </a:rPr>
              <a:t>rentre chez </a:t>
            </a:r>
            <a:r>
              <a:rPr lang="fr-FR" sz="2000" dirty="0" smtClean="0">
                <a:solidFill>
                  <a:srgbClr val="FF0000"/>
                </a:solidFill>
              </a:rPr>
              <a:t>moi</a:t>
            </a:r>
            <a:r>
              <a:rPr lang="fr-FR" sz="2000" dirty="0" smtClean="0">
                <a:solidFill>
                  <a:srgbClr val="00B050"/>
                </a:solidFill>
              </a:rPr>
              <a:t>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220430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son aplomb, Jack regarde la géante, il la salue et il dit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 Jack obéit et il court vers le buffet. Il a un peu peur. Il voit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18571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Jack regarde la géante, il la salue et il dit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 Jack obéit et il court vers le buffet. Il a un peu peur. Il voit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55201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il la salue et il dit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 Jack obéit et il court vers le buffet. Il a un peu peur. Il voit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76906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il dit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 Jack obéit et il court vers le buffet. Il a un peu peur. Il voit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59286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di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 Jack obéit et il court vers le buffet. Il a un peu peur. Il voit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82431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di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</a:t>
            </a:r>
            <a:r>
              <a:rPr lang="fr-FR" sz="2000" dirty="0" smtClean="0">
                <a:solidFill>
                  <a:srgbClr val="FF0000"/>
                </a:solidFill>
              </a:rPr>
              <a:t> j’ </a:t>
            </a:r>
            <a:r>
              <a:rPr lang="fr-FR" sz="2000" dirty="0" smtClean="0"/>
              <a:t>obéi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et il court vers le buffet. Il a un peu peur. Il voit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75224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di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</a:t>
            </a:r>
            <a:r>
              <a:rPr lang="fr-FR" sz="2000" dirty="0" smtClean="0">
                <a:solidFill>
                  <a:srgbClr val="FF0000"/>
                </a:solidFill>
              </a:rPr>
              <a:t> j’ </a:t>
            </a:r>
            <a:r>
              <a:rPr lang="fr-FR" sz="2000" dirty="0" smtClean="0"/>
              <a:t>obéi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cour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vers le buffet. Il a un peu peur. Il voit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713700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42465" y="476672"/>
            <a:ext cx="8208912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fai</a:t>
            </a:r>
            <a:r>
              <a:rPr lang="fr-FR" sz="2000" dirty="0" smtClean="0">
                <a:solidFill>
                  <a:srgbClr val="FF0000"/>
                </a:solidFill>
              </a:rPr>
              <a:t>s </a:t>
            </a:r>
            <a:r>
              <a:rPr lang="fr-FR" sz="2000" dirty="0" smtClean="0"/>
              <a:t>fortune.</a:t>
            </a:r>
          </a:p>
          <a:p>
            <a:endParaRPr lang="fr-FR" sz="2000" dirty="0" smtClean="0"/>
          </a:p>
          <a:p>
            <a:r>
              <a:rPr lang="fr-FR" sz="2000" dirty="0" smtClean="0"/>
              <a:t>Sans perdre </a:t>
            </a:r>
            <a:r>
              <a:rPr lang="fr-FR" sz="2000" dirty="0" smtClean="0">
                <a:solidFill>
                  <a:srgbClr val="FF0000"/>
                </a:solidFill>
              </a:rPr>
              <a:t>m</a:t>
            </a:r>
            <a:r>
              <a:rPr lang="fr-FR" sz="2000" dirty="0" smtClean="0"/>
              <a:t>on aplomb,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regarde la géante,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la salue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di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:</a:t>
            </a:r>
          </a:p>
          <a:p>
            <a:r>
              <a:rPr lang="fr-FR" sz="2000" dirty="0" smtClean="0"/>
              <a:t>« Je peux avoir un peu à manger, s’il vous plait ? J’ai bien faim. Je suis parti de chez moi, depuis ce matin.</a:t>
            </a:r>
          </a:p>
          <a:p>
            <a:r>
              <a:rPr lang="fr-FR" sz="2000" dirty="0" smtClean="0"/>
              <a:t>– Mon pauvre enfant, que viens-tu faire ici ? Mon mari est un ogre, si tu restes, il te mangera. »</a:t>
            </a:r>
          </a:p>
          <a:p>
            <a:r>
              <a:rPr lang="fr-FR" sz="2000" dirty="0" smtClean="0"/>
              <a:t>À ce moment,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boum ! </a:t>
            </a:r>
            <a:r>
              <a:rPr lang="fr-FR" sz="2000" dirty="0" err="1" smtClean="0"/>
              <a:t>bam</a:t>
            </a:r>
            <a:r>
              <a:rPr lang="fr-FR" sz="2000" dirty="0" smtClean="0"/>
              <a:t> ! On pousse la porte.</a:t>
            </a:r>
          </a:p>
          <a:p>
            <a:r>
              <a:rPr lang="fr-FR" sz="2000" dirty="0" smtClean="0"/>
              <a:t>« Vite, file derrière le buffet ! murmure la géante. »</a:t>
            </a:r>
          </a:p>
          <a:p>
            <a:r>
              <a:rPr lang="fr-FR" sz="2000" dirty="0" smtClean="0"/>
              <a:t>Aussitôt,</a:t>
            </a:r>
            <a:r>
              <a:rPr lang="fr-FR" sz="2000" dirty="0" smtClean="0">
                <a:solidFill>
                  <a:srgbClr val="FF0000"/>
                </a:solidFill>
              </a:rPr>
              <a:t> j’ </a:t>
            </a:r>
            <a:r>
              <a:rPr lang="fr-FR" sz="2000" dirty="0" smtClean="0"/>
              <a:t>obéi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et </a:t>
            </a:r>
            <a:r>
              <a:rPr lang="fr-FR" sz="2000" dirty="0" smtClean="0">
                <a:solidFill>
                  <a:srgbClr val="FF0000"/>
                </a:solidFill>
              </a:rPr>
              <a:t>je</a:t>
            </a:r>
            <a:r>
              <a:rPr lang="fr-FR" sz="2000" dirty="0" smtClean="0"/>
              <a:t> cour</a:t>
            </a:r>
            <a:r>
              <a:rPr lang="fr-FR" sz="2000" dirty="0" smtClean="0">
                <a:solidFill>
                  <a:srgbClr val="FF0000"/>
                </a:solidFill>
              </a:rPr>
              <a:t>s</a:t>
            </a:r>
            <a:r>
              <a:rPr lang="fr-FR" sz="2000" dirty="0" smtClean="0"/>
              <a:t> vers le buffet.</a:t>
            </a:r>
            <a:r>
              <a:rPr lang="fr-FR" sz="2000" dirty="0" smtClean="0">
                <a:solidFill>
                  <a:srgbClr val="FF0000"/>
                </a:solidFill>
              </a:rPr>
              <a:t> J’ai  </a:t>
            </a:r>
            <a:r>
              <a:rPr lang="fr-FR" sz="2000" dirty="0" smtClean="0"/>
              <a:t>un peu peur. Il voit entrer un géant qui porte dans une main un sac et dans l’autre un mouton. </a:t>
            </a:r>
            <a:r>
              <a:rPr lang="fr-FR" sz="2000" dirty="0" smtClean="0">
                <a:solidFill>
                  <a:srgbClr val="00B050"/>
                </a:solidFill>
              </a:rPr>
              <a:t>Le géant jette le sac dans un coin et des pièces d’or roulent par terre. Il renifle de tous côtés. « Ça sent la chair fraiche ici ! s’écrie-t-il. 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– Bien sûr, c’est ce mouton que vous apportez, réplique vivement sa femme.»</a:t>
            </a:r>
          </a:p>
          <a:p>
            <a:r>
              <a:rPr lang="fr-FR" sz="2000" dirty="0" smtClean="0">
                <a:solidFill>
                  <a:srgbClr val="00B050"/>
                </a:solidFill>
              </a:rPr>
              <a:t>La femme fait cuire le mouton, l’ogre le mange, se couche et s’endort. Alors Jack quitte doucement sa cachette, il prend le sac de pièces d’or et il rentre chez lui.</a:t>
            </a:r>
            <a:endParaRPr lang="fr-FR" sz="20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3178252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3124</Words>
  <Application>Microsoft Office PowerPoint</Application>
  <PresentationFormat>Affichage à l'écran (4:3)</PresentationFormat>
  <Paragraphs>140</Paragraphs>
  <Slides>14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14</vt:i4>
      </vt:variant>
    </vt:vector>
  </HeadingPairs>
  <TitlesOfParts>
    <vt:vector size="15" baseType="lpstr"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julie</dc:creator>
  <cp:lastModifiedBy>julie</cp:lastModifiedBy>
  <cp:revision>2</cp:revision>
  <dcterms:created xsi:type="dcterms:W3CDTF">2017-09-23T19:12:39Z</dcterms:created>
  <dcterms:modified xsi:type="dcterms:W3CDTF">2017-09-23T19:24:27Z</dcterms:modified>
</cp:coreProperties>
</file>

<file path=docProps/thumbnail.jpeg>
</file>