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16" y="-9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685800" y="2130425"/>
            <a:ext cx="7772400" cy="1470025"/>
          </a:xfrm>
        </p:spPr>
        <p:txBody>
          <a:bodyPr/>
          <a:lstStyle/>
          <a:p>
            <a:r>
              <a:rPr lang="fr-FR" smtClean="0"/>
              <a:t>Modifiez le style du titre</a:t>
            </a:r>
            <a:endParaRPr lang="fr-FR"/>
          </a:p>
        </p:txBody>
      </p:sp>
      <p:sp>
        <p:nvSpPr>
          <p:cNvPr id="3" name="Sous-titr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fr-FR" smtClean="0"/>
              <a:t>Modifiez le style des sous-titres du masque</a:t>
            </a:r>
            <a:endParaRPr lang="fr-FR"/>
          </a:p>
        </p:txBody>
      </p:sp>
      <p:sp>
        <p:nvSpPr>
          <p:cNvPr id="4" name="Espace réservé de la date 3"/>
          <p:cNvSpPr>
            <a:spLocks noGrp="1"/>
          </p:cNvSpPr>
          <p:nvPr>
            <p:ph type="dt" sz="half" idx="10"/>
          </p:nvPr>
        </p:nvSpPr>
        <p:spPr/>
        <p:txBody>
          <a:bodyPr/>
          <a:lstStyle/>
          <a:p>
            <a:fld id="{5454288C-E110-42E3-9177-E1336042B41A}" type="datetimeFigureOut">
              <a:rPr lang="fr-FR" smtClean="0"/>
              <a:t>30/10/2017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517D3AFB-4AAF-4946-A478-1FDC2328340E}" type="slidenum">
              <a:rPr lang="fr-FR" smtClean="0"/>
              <a:t>‹N°›</a:t>
            </a:fld>
            <a:endParaRPr lang="fr-FR"/>
          </a:p>
        </p:txBody>
      </p:sp>
    </p:spTree>
    <p:extLst>
      <p:ext uri="{BB962C8B-B14F-4D97-AF65-F5344CB8AC3E}">
        <p14:creationId xmlns:p14="http://schemas.microsoft.com/office/powerpoint/2010/main" val="50067327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5454288C-E110-42E3-9177-E1336042B41A}" type="datetimeFigureOut">
              <a:rPr lang="fr-FR" smtClean="0"/>
              <a:t>30/10/2017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517D3AFB-4AAF-4946-A478-1FDC2328340E}" type="slidenum">
              <a:rPr lang="fr-FR" smtClean="0"/>
              <a:t>‹N°›</a:t>
            </a:fld>
            <a:endParaRPr lang="fr-FR"/>
          </a:p>
        </p:txBody>
      </p:sp>
    </p:spTree>
    <p:extLst>
      <p:ext uri="{BB962C8B-B14F-4D97-AF65-F5344CB8AC3E}">
        <p14:creationId xmlns:p14="http://schemas.microsoft.com/office/powerpoint/2010/main" val="258196431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6629400" y="274638"/>
            <a:ext cx="2057400" cy="5851525"/>
          </a:xfrm>
        </p:spPr>
        <p:txBody>
          <a:bodyPr vert="eaVert"/>
          <a:lstStyle/>
          <a:p>
            <a:r>
              <a:rPr lang="fr-FR" smtClean="0"/>
              <a:t>Modifiez le style du titre</a:t>
            </a:r>
            <a:endParaRPr lang="fr-FR"/>
          </a:p>
        </p:txBody>
      </p:sp>
      <p:sp>
        <p:nvSpPr>
          <p:cNvPr id="3" name="Espace réservé du texte vertical 2"/>
          <p:cNvSpPr>
            <a:spLocks noGrp="1"/>
          </p:cNvSpPr>
          <p:nvPr>
            <p:ph type="body" orient="vert" idx="1"/>
          </p:nvPr>
        </p:nvSpPr>
        <p:spPr>
          <a:xfrm>
            <a:off x="457200" y="274638"/>
            <a:ext cx="6019800" cy="5851525"/>
          </a:xfrm>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5454288C-E110-42E3-9177-E1336042B41A}" type="datetimeFigureOut">
              <a:rPr lang="fr-FR" smtClean="0"/>
              <a:t>30/10/2017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517D3AFB-4AAF-4946-A478-1FDC2328340E}" type="slidenum">
              <a:rPr lang="fr-FR" smtClean="0"/>
              <a:t>‹N°›</a:t>
            </a:fld>
            <a:endParaRPr lang="fr-FR"/>
          </a:p>
        </p:txBody>
      </p:sp>
    </p:spTree>
    <p:extLst>
      <p:ext uri="{BB962C8B-B14F-4D97-AF65-F5344CB8AC3E}">
        <p14:creationId xmlns:p14="http://schemas.microsoft.com/office/powerpoint/2010/main" val="416972510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idx="1"/>
          </p:nvPr>
        </p:nvSpPr>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5454288C-E110-42E3-9177-E1336042B41A}" type="datetimeFigureOut">
              <a:rPr lang="fr-FR" smtClean="0"/>
              <a:t>30/10/2017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517D3AFB-4AAF-4946-A478-1FDC2328340E}" type="slidenum">
              <a:rPr lang="fr-FR" smtClean="0"/>
              <a:t>‹N°›</a:t>
            </a:fld>
            <a:endParaRPr lang="fr-FR"/>
          </a:p>
        </p:txBody>
      </p:sp>
    </p:spTree>
    <p:extLst>
      <p:ext uri="{BB962C8B-B14F-4D97-AF65-F5344CB8AC3E}">
        <p14:creationId xmlns:p14="http://schemas.microsoft.com/office/powerpoint/2010/main" val="23610924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722313" y="4406900"/>
            <a:ext cx="7772400" cy="1362075"/>
          </a:xfrm>
        </p:spPr>
        <p:txBody>
          <a:bodyPr anchor="t"/>
          <a:lstStyle>
            <a:lvl1pPr algn="l">
              <a:defRPr sz="4000" b="1" cap="all"/>
            </a:lvl1pPr>
          </a:lstStyle>
          <a:p>
            <a:r>
              <a:rPr lang="fr-FR" smtClean="0"/>
              <a:t>Modifiez le style du titre</a:t>
            </a:r>
            <a:endParaRPr lang="fr-FR"/>
          </a:p>
        </p:txBody>
      </p:sp>
      <p:sp>
        <p:nvSpPr>
          <p:cNvPr id="3" name="Espace réservé du texte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fr-FR" smtClean="0"/>
              <a:t>Modifiez les styles du texte du masque</a:t>
            </a:r>
          </a:p>
        </p:txBody>
      </p:sp>
      <p:sp>
        <p:nvSpPr>
          <p:cNvPr id="4" name="Espace réservé de la date 3"/>
          <p:cNvSpPr>
            <a:spLocks noGrp="1"/>
          </p:cNvSpPr>
          <p:nvPr>
            <p:ph type="dt" sz="half" idx="10"/>
          </p:nvPr>
        </p:nvSpPr>
        <p:spPr/>
        <p:txBody>
          <a:bodyPr/>
          <a:lstStyle/>
          <a:p>
            <a:fld id="{5454288C-E110-42E3-9177-E1336042B41A}" type="datetimeFigureOut">
              <a:rPr lang="fr-FR" smtClean="0"/>
              <a:t>30/10/2017</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517D3AFB-4AAF-4946-A478-1FDC2328340E}" type="slidenum">
              <a:rPr lang="fr-FR" smtClean="0"/>
              <a:t>‹N°›</a:t>
            </a:fld>
            <a:endParaRPr lang="fr-FR"/>
          </a:p>
        </p:txBody>
      </p:sp>
    </p:spTree>
    <p:extLst>
      <p:ext uri="{BB962C8B-B14F-4D97-AF65-F5344CB8AC3E}">
        <p14:creationId xmlns:p14="http://schemas.microsoft.com/office/powerpoint/2010/main" val="339348881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5454288C-E110-42E3-9177-E1336042B41A}" type="datetimeFigureOut">
              <a:rPr lang="fr-FR" smtClean="0"/>
              <a:t>30/10/2017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517D3AFB-4AAF-4946-A478-1FDC2328340E}" type="slidenum">
              <a:rPr lang="fr-FR" smtClean="0"/>
              <a:t>‹N°›</a:t>
            </a:fld>
            <a:endParaRPr lang="fr-FR"/>
          </a:p>
        </p:txBody>
      </p:sp>
    </p:spTree>
    <p:extLst>
      <p:ext uri="{BB962C8B-B14F-4D97-AF65-F5344CB8AC3E}">
        <p14:creationId xmlns:p14="http://schemas.microsoft.com/office/powerpoint/2010/main" val="420560044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lvl1pPr>
              <a:defRPr/>
            </a:lvl1pPr>
          </a:lstStyle>
          <a:p>
            <a:r>
              <a:rPr lang="fr-FR" smtClean="0"/>
              <a:t>Modifiez le style du titre</a:t>
            </a:r>
            <a:endParaRPr lang="fr-FR"/>
          </a:p>
        </p:txBody>
      </p:sp>
      <p:sp>
        <p:nvSpPr>
          <p:cNvPr id="3" name="Espace réservé du texte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4" name="Espace réservé du contenu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6" name="Espace réservé du contenu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5454288C-E110-42E3-9177-E1336042B41A}" type="datetimeFigureOut">
              <a:rPr lang="fr-FR" smtClean="0"/>
              <a:t>30/10/2017</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517D3AFB-4AAF-4946-A478-1FDC2328340E}" type="slidenum">
              <a:rPr lang="fr-FR" smtClean="0"/>
              <a:t>‹N°›</a:t>
            </a:fld>
            <a:endParaRPr lang="fr-FR"/>
          </a:p>
        </p:txBody>
      </p:sp>
    </p:spTree>
    <p:extLst>
      <p:ext uri="{BB962C8B-B14F-4D97-AF65-F5344CB8AC3E}">
        <p14:creationId xmlns:p14="http://schemas.microsoft.com/office/powerpoint/2010/main" val="429148378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e la date 2"/>
          <p:cNvSpPr>
            <a:spLocks noGrp="1"/>
          </p:cNvSpPr>
          <p:nvPr>
            <p:ph type="dt" sz="half" idx="10"/>
          </p:nvPr>
        </p:nvSpPr>
        <p:spPr/>
        <p:txBody>
          <a:bodyPr/>
          <a:lstStyle/>
          <a:p>
            <a:fld id="{5454288C-E110-42E3-9177-E1336042B41A}" type="datetimeFigureOut">
              <a:rPr lang="fr-FR" smtClean="0"/>
              <a:t>30/10/2017</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517D3AFB-4AAF-4946-A478-1FDC2328340E}" type="slidenum">
              <a:rPr lang="fr-FR" smtClean="0"/>
              <a:t>‹N°›</a:t>
            </a:fld>
            <a:endParaRPr lang="fr-FR"/>
          </a:p>
        </p:txBody>
      </p:sp>
    </p:spTree>
    <p:extLst>
      <p:ext uri="{BB962C8B-B14F-4D97-AF65-F5344CB8AC3E}">
        <p14:creationId xmlns:p14="http://schemas.microsoft.com/office/powerpoint/2010/main" val="73009461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5454288C-E110-42E3-9177-E1336042B41A}" type="datetimeFigureOut">
              <a:rPr lang="fr-FR" smtClean="0"/>
              <a:t>30/10/2017</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517D3AFB-4AAF-4946-A478-1FDC2328340E}" type="slidenum">
              <a:rPr lang="fr-FR" smtClean="0"/>
              <a:t>‹N°›</a:t>
            </a:fld>
            <a:endParaRPr lang="fr-FR"/>
          </a:p>
        </p:txBody>
      </p:sp>
    </p:spTree>
    <p:extLst>
      <p:ext uri="{BB962C8B-B14F-4D97-AF65-F5344CB8AC3E}">
        <p14:creationId xmlns:p14="http://schemas.microsoft.com/office/powerpoint/2010/main" val="410745345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457200" y="273050"/>
            <a:ext cx="3008313" cy="1162050"/>
          </a:xfrm>
        </p:spPr>
        <p:txBody>
          <a:bodyPr anchor="b"/>
          <a:lstStyle>
            <a:lvl1pPr algn="l">
              <a:defRPr sz="2000" b="1"/>
            </a:lvl1pPr>
          </a:lstStyle>
          <a:p>
            <a:r>
              <a:rPr lang="fr-FR" smtClean="0"/>
              <a:t>Modifiez le style du titre</a:t>
            </a:r>
            <a:endParaRPr lang="fr-FR"/>
          </a:p>
        </p:txBody>
      </p:sp>
      <p:sp>
        <p:nvSpPr>
          <p:cNvPr id="3" name="Espace réservé du contenu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5454288C-E110-42E3-9177-E1336042B41A}" type="datetimeFigureOut">
              <a:rPr lang="fr-FR" smtClean="0"/>
              <a:t>30/10/2017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517D3AFB-4AAF-4946-A478-1FDC2328340E}" type="slidenum">
              <a:rPr lang="fr-FR" smtClean="0"/>
              <a:t>‹N°›</a:t>
            </a:fld>
            <a:endParaRPr lang="fr-FR"/>
          </a:p>
        </p:txBody>
      </p:sp>
    </p:spTree>
    <p:extLst>
      <p:ext uri="{BB962C8B-B14F-4D97-AF65-F5344CB8AC3E}">
        <p14:creationId xmlns:p14="http://schemas.microsoft.com/office/powerpoint/2010/main" val="270419991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1792288" y="4800600"/>
            <a:ext cx="5486400" cy="566738"/>
          </a:xfrm>
        </p:spPr>
        <p:txBody>
          <a:bodyPr anchor="b"/>
          <a:lstStyle>
            <a:lvl1pPr algn="l">
              <a:defRPr sz="2000" b="1"/>
            </a:lvl1pPr>
          </a:lstStyle>
          <a:p>
            <a:r>
              <a:rPr lang="fr-FR" smtClean="0"/>
              <a:t>Modifiez le style du titre</a:t>
            </a:r>
            <a:endParaRPr lang="fr-FR"/>
          </a:p>
        </p:txBody>
      </p:sp>
      <p:sp>
        <p:nvSpPr>
          <p:cNvPr id="3" name="Espace réservé pour une imag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5454288C-E110-42E3-9177-E1336042B41A}" type="datetimeFigureOut">
              <a:rPr lang="fr-FR" smtClean="0"/>
              <a:t>30/10/2017</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517D3AFB-4AAF-4946-A478-1FDC2328340E}" type="slidenum">
              <a:rPr lang="fr-FR" smtClean="0"/>
              <a:t>‹N°›</a:t>
            </a:fld>
            <a:endParaRPr lang="fr-FR"/>
          </a:p>
        </p:txBody>
      </p:sp>
    </p:spTree>
    <p:extLst>
      <p:ext uri="{BB962C8B-B14F-4D97-AF65-F5344CB8AC3E}">
        <p14:creationId xmlns:p14="http://schemas.microsoft.com/office/powerpoint/2010/main" val="40547176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Modifiez le style du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454288C-E110-42E3-9177-E1336042B41A}" type="datetimeFigureOut">
              <a:rPr lang="fr-FR" smtClean="0"/>
              <a:t>30/10/2017</a:t>
            </a:fld>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17D3AFB-4AAF-4946-A478-1FDC2328340E}" type="slidenum">
              <a:rPr lang="fr-FR" smtClean="0"/>
              <a:t>‹N°›</a:t>
            </a:fld>
            <a:endParaRPr lang="fr-FR"/>
          </a:p>
        </p:txBody>
      </p:sp>
    </p:spTree>
    <p:extLst>
      <p:ext uri="{BB962C8B-B14F-4D97-AF65-F5344CB8AC3E}">
        <p14:creationId xmlns:p14="http://schemas.microsoft.com/office/powerpoint/2010/main" val="396950125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79512" y="260648"/>
            <a:ext cx="8964488" cy="6324808"/>
          </a:xfrm>
          <a:prstGeom prst="rect">
            <a:avLst/>
          </a:prstGeom>
        </p:spPr>
        <p:txBody>
          <a:bodyPr wrap="square">
            <a:spAutoFit/>
          </a:bodyPr>
          <a:lstStyle/>
          <a:p>
            <a:r>
              <a:rPr lang="fr-FR" sz="1500" b="1" u="sng" dirty="0" smtClean="0"/>
              <a:t>Les aventures du livre de géographie qui voulait voyager avant de s’endormir </a:t>
            </a:r>
          </a:p>
          <a:p>
            <a:r>
              <a:rPr lang="fr-FR" sz="1500" dirty="0" smtClean="0"/>
              <a:t>Quand la bibliothécaire est absente, les livres de la bibliothèque bavardent. Le livre de géographie se déplace, il veut voyager avant de dormir. Mais un gros et grand livre lui barre le passage.</a:t>
            </a:r>
          </a:p>
          <a:p>
            <a:r>
              <a:rPr lang="fr-FR" sz="1500" dirty="0" smtClean="0"/>
              <a:t>Le livre de la police de l’Air et des Frontières :</a:t>
            </a:r>
          </a:p>
          <a:p>
            <a:r>
              <a:rPr lang="fr-FR" sz="1500" dirty="0" smtClean="0"/>
              <a:t>Stop ! Je suis le livre de la police de l’Air et des Frontières. Je suis la Loi. Montrez-moi vos papiers.</a:t>
            </a:r>
          </a:p>
          <a:p>
            <a:r>
              <a:rPr lang="fr-FR" sz="1500" dirty="0" smtClean="0"/>
              <a:t>Le Livre de Géographie :</a:t>
            </a:r>
          </a:p>
          <a:p>
            <a:r>
              <a:rPr lang="fr-FR" sz="1500" dirty="0" smtClean="0"/>
              <a:t>Je ne suis fait que de ça.</a:t>
            </a:r>
          </a:p>
          <a:p>
            <a:r>
              <a:rPr lang="fr-FR" sz="1500" dirty="0" smtClean="0"/>
              <a:t>Le Livre de la police de l’Air et des Frontières :</a:t>
            </a:r>
          </a:p>
          <a:p>
            <a:r>
              <a:rPr lang="fr-FR" sz="1500" dirty="0" smtClean="0"/>
              <a:t>Avec moi, on ne plaisante pas.</a:t>
            </a:r>
          </a:p>
          <a:p>
            <a:r>
              <a:rPr lang="fr-FR" sz="1500" dirty="0" smtClean="0"/>
              <a:t>Que faites-vous ici ?</a:t>
            </a:r>
          </a:p>
          <a:p>
            <a:r>
              <a:rPr lang="fr-FR" sz="1500" dirty="0" smtClean="0"/>
              <a:t>Le Livre de Géographie :</a:t>
            </a:r>
          </a:p>
          <a:p>
            <a:r>
              <a:rPr lang="fr-FR" sz="1500" dirty="0" smtClean="0"/>
              <a:t>Je suis un voyageur, et je suis de passage.</a:t>
            </a:r>
          </a:p>
          <a:p>
            <a:r>
              <a:rPr lang="fr-FR" sz="1500" dirty="0" smtClean="0"/>
              <a:t>Le Livre de la police de l’Air et des Frontières :</a:t>
            </a:r>
          </a:p>
          <a:p>
            <a:r>
              <a:rPr lang="fr-FR" sz="1500" dirty="0" smtClean="0"/>
              <a:t>Un voyageur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 Livre de Géographie :</a:t>
            </a:r>
          </a:p>
          <a:p>
            <a:r>
              <a:rPr lang="fr-FR" sz="1500" dirty="0" smtClean="0"/>
              <a:t>Demain, c’est loin, et j’ai 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215996541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786473"/>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a:t>
            </a:r>
            <a:r>
              <a:rPr lang="fr-FR" sz="1500" b="1" dirty="0" smtClean="0">
                <a:solidFill>
                  <a:srgbClr val="FF0000"/>
                </a:solidFill>
              </a:rPr>
              <a:t>deux</a:t>
            </a:r>
            <a:r>
              <a:rPr lang="fr-FR" sz="1500" dirty="0" smtClean="0"/>
              <a:t> gros et grand</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lui barr</a:t>
            </a:r>
            <a:r>
              <a:rPr lang="fr-FR" sz="1500" b="1" dirty="0" smtClean="0">
                <a:solidFill>
                  <a:srgbClr val="FF0000"/>
                </a:solidFill>
              </a:rPr>
              <a:t>ent</a:t>
            </a:r>
            <a:r>
              <a:rPr lang="fr-FR" sz="1500" dirty="0" smtClean="0"/>
              <a:t> le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la police de l’Air et des Frontières :</a:t>
            </a:r>
          </a:p>
          <a:p>
            <a:r>
              <a:rPr lang="fr-FR" sz="1500" dirty="0" smtClean="0"/>
              <a:t>Stop ! </a:t>
            </a:r>
            <a:r>
              <a:rPr lang="fr-FR" sz="1500" b="1" dirty="0" smtClean="0">
                <a:solidFill>
                  <a:srgbClr val="FF0000"/>
                </a:solidFill>
              </a:rPr>
              <a:t>Nous</a:t>
            </a:r>
            <a:r>
              <a:rPr lang="fr-FR" sz="1500" dirty="0" smtClean="0"/>
              <a:t> </a:t>
            </a:r>
            <a:r>
              <a:rPr lang="fr-FR" sz="1500" b="1" dirty="0" smtClean="0">
                <a:solidFill>
                  <a:srgbClr val="FF0000"/>
                </a:solidFill>
              </a:rPr>
              <a:t>sommes</a:t>
            </a:r>
            <a:r>
              <a:rPr lang="fr-FR" sz="1500" dirty="0" smtClean="0"/>
              <a: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r>
              <a:rPr lang="fr-FR" sz="1500" b="1" dirty="0" smtClean="0">
                <a:solidFill>
                  <a:srgbClr val="FF0000"/>
                </a:solidFill>
              </a:rPr>
              <a:t>Nous sommes </a:t>
            </a:r>
            <a:r>
              <a:rPr lang="fr-FR" sz="1500" dirty="0" smtClean="0"/>
              <a:t>la Loi. Montrez-</a:t>
            </a:r>
            <a:r>
              <a:rPr lang="fr-FR" sz="1500" b="1" dirty="0" smtClean="0">
                <a:solidFill>
                  <a:srgbClr val="FF0000"/>
                </a:solidFill>
              </a:rPr>
              <a:t>nous</a:t>
            </a:r>
            <a:r>
              <a:rPr lang="fr-FR" sz="1500" dirty="0" smtClean="0"/>
              <a:t> vos papiers.</a:t>
            </a:r>
          </a:p>
          <a:p>
            <a:r>
              <a:rPr lang="fr-FR" sz="1500" dirty="0" smtClean="0"/>
              <a:t>Le</a:t>
            </a:r>
            <a:r>
              <a:rPr lang="fr-FR" sz="1500" b="1" dirty="0" smtClean="0">
                <a:solidFill>
                  <a:srgbClr val="FF0000"/>
                </a:solidFill>
              </a:rPr>
              <a:t>s </a:t>
            </a:r>
            <a:r>
              <a:rPr lang="fr-FR" sz="1500" dirty="0" smtClean="0"/>
              <a:t>Livre</a:t>
            </a:r>
            <a:r>
              <a:rPr lang="fr-FR" sz="1500" b="1" dirty="0" smtClean="0">
                <a:solidFill>
                  <a:srgbClr val="FF0000"/>
                </a:solidFill>
              </a:rPr>
              <a:t>s</a:t>
            </a:r>
            <a:r>
              <a:rPr lang="fr-FR" sz="1500" dirty="0" smtClean="0"/>
              <a:t> de Géographie :</a:t>
            </a:r>
          </a:p>
          <a:p>
            <a:r>
              <a:rPr lang="fr-FR" sz="1500" b="1" dirty="0" smtClean="0">
                <a:solidFill>
                  <a:srgbClr val="FF0000"/>
                </a:solidFill>
              </a:rPr>
              <a:t>Nous</a:t>
            </a:r>
            <a:r>
              <a:rPr lang="fr-FR" sz="1500" dirty="0" smtClean="0"/>
              <a:t> ne </a:t>
            </a:r>
            <a:r>
              <a:rPr lang="fr-FR" sz="1500" b="1" dirty="0" smtClean="0">
                <a:solidFill>
                  <a:srgbClr val="FF0000"/>
                </a:solidFill>
              </a:rPr>
              <a:t>sommes</a:t>
            </a:r>
            <a:r>
              <a:rPr lang="fr-FR" sz="1500" dirty="0" smtClean="0"/>
              <a:t> fait que de ça.</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dirty="0" smtClean="0"/>
              <a:t>Avec </a:t>
            </a:r>
            <a:r>
              <a:rPr lang="fr-FR" sz="1500" b="1" dirty="0" smtClean="0">
                <a:solidFill>
                  <a:srgbClr val="FF0000"/>
                </a:solidFill>
              </a:rPr>
              <a:t>nous</a:t>
            </a:r>
            <a:r>
              <a:rPr lang="fr-FR" sz="1500" dirty="0" smtClean="0"/>
              <a:t>, on ne plaisante pas.</a:t>
            </a:r>
          </a:p>
          <a:p>
            <a:r>
              <a:rPr lang="fr-FR" sz="1500" dirty="0" smtClean="0"/>
              <a:t>Que faites-vous ici ?</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a:t>
            </a:r>
          </a:p>
          <a:p>
            <a:r>
              <a:rPr lang="fr-FR" sz="1500" b="1" dirty="0" smtClean="0">
                <a:solidFill>
                  <a:srgbClr val="FF0000"/>
                </a:solidFill>
              </a:rPr>
              <a:t>Nous sommes des</a:t>
            </a:r>
            <a:r>
              <a:rPr lang="fr-FR" sz="1500" dirty="0" smtClean="0"/>
              <a:t> voyageur</a:t>
            </a:r>
            <a:r>
              <a:rPr lang="fr-FR" sz="1500" b="1" dirty="0" smtClean="0">
                <a:solidFill>
                  <a:srgbClr val="FF0000"/>
                </a:solidFill>
              </a:rPr>
              <a:t>s</a:t>
            </a:r>
            <a:r>
              <a:rPr lang="fr-FR" sz="1500" dirty="0" smtClean="0"/>
              <a:t>, et </a:t>
            </a:r>
            <a:r>
              <a:rPr lang="fr-FR" sz="1500" b="1" dirty="0" smtClean="0">
                <a:solidFill>
                  <a:srgbClr val="FF0000"/>
                </a:solidFill>
              </a:rPr>
              <a:t>nous  sommes </a:t>
            </a:r>
            <a:r>
              <a:rPr lang="fr-FR" sz="1500" dirty="0" smtClean="0"/>
              <a:t>de passage.</a:t>
            </a:r>
          </a:p>
          <a:p>
            <a:r>
              <a:rPr lang="fr-FR" sz="1500" dirty="0" smtClean="0"/>
              <a:t>Le Livre de la police de l’Air et des Frontières :</a:t>
            </a:r>
          </a:p>
          <a:p>
            <a:r>
              <a:rPr lang="fr-FR" sz="1500" dirty="0" smtClean="0"/>
              <a:t>Un voyageur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 Livre de Géographie :</a:t>
            </a:r>
          </a:p>
          <a:p>
            <a:r>
              <a:rPr lang="fr-FR" sz="1500" dirty="0" smtClean="0"/>
              <a:t>Demain, c’est loin, et j’ai 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138310024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786473"/>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a:t>
            </a:r>
            <a:r>
              <a:rPr lang="fr-FR" sz="1500" b="1" dirty="0" smtClean="0">
                <a:solidFill>
                  <a:srgbClr val="FF0000"/>
                </a:solidFill>
              </a:rPr>
              <a:t>deux</a:t>
            </a:r>
            <a:r>
              <a:rPr lang="fr-FR" sz="1500" dirty="0" smtClean="0"/>
              <a:t> gros et grand</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lui barr</a:t>
            </a:r>
            <a:r>
              <a:rPr lang="fr-FR" sz="1500" b="1" dirty="0" smtClean="0">
                <a:solidFill>
                  <a:srgbClr val="FF0000"/>
                </a:solidFill>
              </a:rPr>
              <a:t>ent</a:t>
            </a:r>
            <a:r>
              <a:rPr lang="fr-FR" sz="1500" dirty="0" smtClean="0"/>
              <a:t> le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la police de l’Air et des Frontières :</a:t>
            </a:r>
          </a:p>
          <a:p>
            <a:r>
              <a:rPr lang="fr-FR" sz="1500" dirty="0" smtClean="0"/>
              <a:t>Stop ! </a:t>
            </a:r>
            <a:r>
              <a:rPr lang="fr-FR" sz="1500" b="1" dirty="0" smtClean="0">
                <a:solidFill>
                  <a:srgbClr val="FF0000"/>
                </a:solidFill>
              </a:rPr>
              <a:t>Nous</a:t>
            </a:r>
            <a:r>
              <a:rPr lang="fr-FR" sz="1500" dirty="0" smtClean="0"/>
              <a:t> </a:t>
            </a:r>
            <a:r>
              <a:rPr lang="fr-FR" sz="1500" b="1" dirty="0" smtClean="0">
                <a:solidFill>
                  <a:srgbClr val="FF0000"/>
                </a:solidFill>
              </a:rPr>
              <a:t>sommes</a:t>
            </a:r>
            <a:r>
              <a:rPr lang="fr-FR" sz="1500" dirty="0" smtClean="0"/>
              <a: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r>
              <a:rPr lang="fr-FR" sz="1500" b="1" dirty="0" smtClean="0">
                <a:solidFill>
                  <a:srgbClr val="FF0000"/>
                </a:solidFill>
              </a:rPr>
              <a:t>Nous sommes </a:t>
            </a:r>
            <a:r>
              <a:rPr lang="fr-FR" sz="1500" dirty="0" smtClean="0"/>
              <a:t>la Loi. Montrez-</a:t>
            </a:r>
            <a:r>
              <a:rPr lang="fr-FR" sz="1500" b="1" dirty="0" smtClean="0">
                <a:solidFill>
                  <a:srgbClr val="FF0000"/>
                </a:solidFill>
              </a:rPr>
              <a:t>nous</a:t>
            </a:r>
            <a:r>
              <a:rPr lang="fr-FR" sz="1500" dirty="0" smtClean="0"/>
              <a:t> vos papiers.</a:t>
            </a:r>
          </a:p>
          <a:p>
            <a:r>
              <a:rPr lang="fr-FR" sz="1500" dirty="0" smtClean="0"/>
              <a:t>Le</a:t>
            </a:r>
            <a:r>
              <a:rPr lang="fr-FR" sz="1500" b="1" dirty="0" smtClean="0">
                <a:solidFill>
                  <a:srgbClr val="FF0000"/>
                </a:solidFill>
              </a:rPr>
              <a:t>s </a:t>
            </a:r>
            <a:r>
              <a:rPr lang="fr-FR" sz="1500" dirty="0" smtClean="0"/>
              <a:t>Livre</a:t>
            </a:r>
            <a:r>
              <a:rPr lang="fr-FR" sz="1500" b="1" dirty="0" smtClean="0">
                <a:solidFill>
                  <a:srgbClr val="FF0000"/>
                </a:solidFill>
              </a:rPr>
              <a:t>s</a:t>
            </a:r>
            <a:r>
              <a:rPr lang="fr-FR" sz="1500" dirty="0" smtClean="0"/>
              <a:t> de Géographie :</a:t>
            </a:r>
          </a:p>
          <a:p>
            <a:r>
              <a:rPr lang="fr-FR" sz="1500" b="1" dirty="0" smtClean="0">
                <a:solidFill>
                  <a:srgbClr val="FF0000"/>
                </a:solidFill>
              </a:rPr>
              <a:t>Nous</a:t>
            </a:r>
            <a:r>
              <a:rPr lang="fr-FR" sz="1500" dirty="0" smtClean="0"/>
              <a:t> ne </a:t>
            </a:r>
            <a:r>
              <a:rPr lang="fr-FR" sz="1500" b="1" dirty="0" smtClean="0">
                <a:solidFill>
                  <a:srgbClr val="FF0000"/>
                </a:solidFill>
              </a:rPr>
              <a:t>sommes</a:t>
            </a:r>
            <a:r>
              <a:rPr lang="fr-FR" sz="1500" dirty="0" smtClean="0"/>
              <a:t> fait que de ça.</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dirty="0" smtClean="0"/>
              <a:t>Avec </a:t>
            </a:r>
            <a:r>
              <a:rPr lang="fr-FR" sz="1500" b="1" dirty="0" smtClean="0">
                <a:solidFill>
                  <a:srgbClr val="FF0000"/>
                </a:solidFill>
              </a:rPr>
              <a:t>nous</a:t>
            </a:r>
            <a:r>
              <a:rPr lang="fr-FR" sz="1500" dirty="0" smtClean="0"/>
              <a:t>, on ne plaisante pas.</a:t>
            </a:r>
          </a:p>
          <a:p>
            <a:r>
              <a:rPr lang="fr-FR" sz="1500" dirty="0" smtClean="0"/>
              <a:t>Que faites-vous ici ?</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a:t>
            </a:r>
          </a:p>
          <a:p>
            <a:r>
              <a:rPr lang="fr-FR" sz="1500" b="1" dirty="0" smtClean="0">
                <a:solidFill>
                  <a:srgbClr val="FF0000"/>
                </a:solidFill>
              </a:rPr>
              <a:t>Nous sommes des</a:t>
            </a:r>
            <a:r>
              <a:rPr lang="fr-FR" sz="1500" dirty="0" smtClean="0"/>
              <a:t> voyageur</a:t>
            </a:r>
            <a:r>
              <a:rPr lang="fr-FR" sz="1500" b="1" dirty="0" smtClean="0">
                <a:solidFill>
                  <a:srgbClr val="FF0000"/>
                </a:solidFill>
              </a:rPr>
              <a:t>s</a:t>
            </a:r>
            <a:r>
              <a:rPr lang="fr-FR" sz="1500" dirty="0" smtClean="0"/>
              <a:t>, et </a:t>
            </a:r>
            <a:r>
              <a:rPr lang="fr-FR" sz="1500" b="1" dirty="0" smtClean="0">
                <a:solidFill>
                  <a:srgbClr val="FF0000"/>
                </a:solidFill>
              </a:rPr>
              <a:t>nous  sommes </a:t>
            </a:r>
            <a:r>
              <a:rPr lang="fr-FR" sz="1500" dirty="0" smtClean="0"/>
              <a:t>de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b="1" dirty="0" smtClean="0">
                <a:solidFill>
                  <a:srgbClr val="FF0000"/>
                </a:solidFill>
              </a:rPr>
              <a:t>Des</a:t>
            </a:r>
            <a:r>
              <a:rPr lang="fr-FR" sz="1500" dirty="0" smtClean="0"/>
              <a:t> voyageur</a:t>
            </a:r>
            <a:r>
              <a:rPr lang="fr-FR" sz="1500" b="1" dirty="0" smtClean="0">
                <a:solidFill>
                  <a:srgbClr val="FF0000"/>
                </a:solidFill>
              </a:rPr>
              <a:t>s</a:t>
            </a:r>
            <a:r>
              <a:rPr lang="fr-FR" sz="1500" dirty="0" smtClean="0"/>
              <a:t>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 Livre de Géographie :</a:t>
            </a:r>
          </a:p>
          <a:p>
            <a:r>
              <a:rPr lang="fr-FR" sz="1500" dirty="0" smtClean="0"/>
              <a:t>Demain, c’est loin, et j’ai 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148889151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786473"/>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a:t>
            </a:r>
            <a:r>
              <a:rPr lang="fr-FR" sz="1500" b="1" dirty="0" smtClean="0">
                <a:solidFill>
                  <a:srgbClr val="FF0000"/>
                </a:solidFill>
              </a:rPr>
              <a:t>deux</a:t>
            </a:r>
            <a:r>
              <a:rPr lang="fr-FR" sz="1500" dirty="0" smtClean="0"/>
              <a:t> gros et grand</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lui barr</a:t>
            </a:r>
            <a:r>
              <a:rPr lang="fr-FR" sz="1500" b="1" dirty="0" smtClean="0">
                <a:solidFill>
                  <a:srgbClr val="FF0000"/>
                </a:solidFill>
              </a:rPr>
              <a:t>ent</a:t>
            </a:r>
            <a:r>
              <a:rPr lang="fr-FR" sz="1500" dirty="0" smtClean="0"/>
              <a:t> le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la police de l’Air et des Frontières :</a:t>
            </a:r>
          </a:p>
          <a:p>
            <a:r>
              <a:rPr lang="fr-FR" sz="1500" dirty="0" smtClean="0"/>
              <a:t>Stop ! </a:t>
            </a:r>
            <a:r>
              <a:rPr lang="fr-FR" sz="1500" b="1" dirty="0" smtClean="0">
                <a:solidFill>
                  <a:srgbClr val="FF0000"/>
                </a:solidFill>
              </a:rPr>
              <a:t>Nous</a:t>
            </a:r>
            <a:r>
              <a:rPr lang="fr-FR" sz="1500" dirty="0" smtClean="0"/>
              <a:t> </a:t>
            </a:r>
            <a:r>
              <a:rPr lang="fr-FR" sz="1500" b="1" dirty="0" smtClean="0">
                <a:solidFill>
                  <a:srgbClr val="FF0000"/>
                </a:solidFill>
              </a:rPr>
              <a:t>sommes</a:t>
            </a:r>
            <a:r>
              <a:rPr lang="fr-FR" sz="1500" dirty="0" smtClean="0"/>
              <a: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r>
              <a:rPr lang="fr-FR" sz="1500" b="1" dirty="0" smtClean="0">
                <a:solidFill>
                  <a:srgbClr val="FF0000"/>
                </a:solidFill>
              </a:rPr>
              <a:t>Nous sommes </a:t>
            </a:r>
            <a:r>
              <a:rPr lang="fr-FR" sz="1500" dirty="0" smtClean="0"/>
              <a:t>la Loi. Montrez-</a:t>
            </a:r>
            <a:r>
              <a:rPr lang="fr-FR" sz="1500" b="1" dirty="0" smtClean="0">
                <a:solidFill>
                  <a:srgbClr val="FF0000"/>
                </a:solidFill>
              </a:rPr>
              <a:t>nous</a:t>
            </a:r>
            <a:r>
              <a:rPr lang="fr-FR" sz="1500" dirty="0" smtClean="0"/>
              <a:t> vos papiers.</a:t>
            </a:r>
          </a:p>
          <a:p>
            <a:r>
              <a:rPr lang="fr-FR" sz="1500" dirty="0" smtClean="0"/>
              <a:t>Le</a:t>
            </a:r>
            <a:r>
              <a:rPr lang="fr-FR" sz="1500" b="1" dirty="0" smtClean="0">
                <a:solidFill>
                  <a:srgbClr val="FF0000"/>
                </a:solidFill>
              </a:rPr>
              <a:t>s </a:t>
            </a:r>
            <a:r>
              <a:rPr lang="fr-FR" sz="1500" dirty="0" smtClean="0"/>
              <a:t>Livre</a:t>
            </a:r>
            <a:r>
              <a:rPr lang="fr-FR" sz="1500" b="1" dirty="0" smtClean="0">
                <a:solidFill>
                  <a:srgbClr val="FF0000"/>
                </a:solidFill>
              </a:rPr>
              <a:t>s</a:t>
            </a:r>
            <a:r>
              <a:rPr lang="fr-FR" sz="1500" dirty="0" smtClean="0"/>
              <a:t> de Géographie :</a:t>
            </a:r>
          </a:p>
          <a:p>
            <a:r>
              <a:rPr lang="fr-FR" sz="1500" b="1" dirty="0" smtClean="0">
                <a:solidFill>
                  <a:srgbClr val="FF0000"/>
                </a:solidFill>
              </a:rPr>
              <a:t>Nous</a:t>
            </a:r>
            <a:r>
              <a:rPr lang="fr-FR" sz="1500" dirty="0" smtClean="0"/>
              <a:t> ne </a:t>
            </a:r>
            <a:r>
              <a:rPr lang="fr-FR" sz="1500" b="1" dirty="0" smtClean="0">
                <a:solidFill>
                  <a:srgbClr val="FF0000"/>
                </a:solidFill>
              </a:rPr>
              <a:t>sommes</a:t>
            </a:r>
            <a:r>
              <a:rPr lang="fr-FR" sz="1500" dirty="0" smtClean="0"/>
              <a:t> fait que de ça.</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dirty="0" smtClean="0"/>
              <a:t>Avec </a:t>
            </a:r>
            <a:r>
              <a:rPr lang="fr-FR" sz="1500" b="1" dirty="0" smtClean="0">
                <a:solidFill>
                  <a:srgbClr val="FF0000"/>
                </a:solidFill>
              </a:rPr>
              <a:t>nous</a:t>
            </a:r>
            <a:r>
              <a:rPr lang="fr-FR" sz="1500" dirty="0" smtClean="0"/>
              <a:t>, on ne plaisante pas.</a:t>
            </a:r>
          </a:p>
          <a:p>
            <a:r>
              <a:rPr lang="fr-FR" sz="1500" dirty="0" smtClean="0"/>
              <a:t>Que faites-vous ici ?</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a:t>
            </a:r>
          </a:p>
          <a:p>
            <a:r>
              <a:rPr lang="fr-FR" sz="1500" b="1" dirty="0" smtClean="0">
                <a:solidFill>
                  <a:srgbClr val="FF0000"/>
                </a:solidFill>
              </a:rPr>
              <a:t>Nous sommes des</a:t>
            </a:r>
            <a:r>
              <a:rPr lang="fr-FR" sz="1500" dirty="0" smtClean="0"/>
              <a:t> voyageur</a:t>
            </a:r>
            <a:r>
              <a:rPr lang="fr-FR" sz="1500" b="1" dirty="0" smtClean="0">
                <a:solidFill>
                  <a:srgbClr val="FF0000"/>
                </a:solidFill>
              </a:rPr>
              <a:t>s</a:t>
            </a:r>
            <a:r>
              <a:rPr lang="fr-FR" sz="1500" dirty="0" smtClean="0"/>
              <a:t>, et </a:t>
            </a:r>
            <a:r>
              <a:rPr lang="fr-FR" sz="1500" b="1" dirty="0" smtClean="0">
                <a:solidFill>
                  <a:srgbClr val="FF0000"/>
                </a:solidFill>
              </a:rPr>
              <a:t>nous  sommes </a:t>
            </a:r>
            <a:r>
              <a:rPr lang="fr-FR" sz="1500" dirty="0" smtClean="0"/>
              <a:t>de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b="1" dirty="0" smtClean="0">
                <a:solidFill>
                  <a:srgbClr val="FF0000"/>
                </a:solidFill>
              </a:rPr>
              <a:t>Des</a:t>
            </a:r>
            <a:r>
              <a:rPr lang="fr-FR" sz="1500" dirty="0" smtClean="0"/>
              <a:t> voyageur</a:t>
            </a:r>
            <a:r>
              <a:rPr lang="fr-FR" sz="1500" b="1" dirty="0" smtClean="0">
                <a:solidFill>
                  <a:srgbClr val="FF0000"/>
                </a:solidFill>
              </a:rPr>
              <a:t>s</a:t>
            </a:r>
            <a:r>
              <a:rPr lang="fr-FR" sz="1500" dirty="0" smtClean="0"/>
              <a:t>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Géographie :</a:t>
            </a:r>
          </a:p>
          <a:p>
            <a:r>
              <a:rPr lang="fr-FR" sz="1500" dirty="0" smtClean="0"/>
              <a:t>Demain, c’est loin, et </a:t>
            </a:r>
            <a:r>
              <a:rPr lang="fr-FR" sz="1500" b="1" dirty="0" smtClean="0">
                <a:solidFill>
                  <a:srgbClr val="FF0000"/>
                </a:solidFill>
              </a:rPr>
              <a:t>nous avons </a:t>
            </a:r>
            <a:r>
              <a:rPr lang="fr-FR" sz="1500" dirty="0" smtClean="0"/>
              <a:t>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345232823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786473"/>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a:t>
            </a:r>
            <a:r>
              <a:rPr lang="fr-FR" sz="1500" b="1" dirty="0" smtClean="0">
                <a:solidFill>
                  <a:srgbClr val="FF0000"/>
                </a:solidFill>
              </a:rPr>
              <a:t>deux</a:t>
            </a:r>
            <a:r>
              <a:rPr lang="fr-FR" sz="1500" dirty="0" smtClean="0"/>
              <a:t> gros et grand</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lui barr</a:t>
            </a:r>
            <a:r>
              <a:rPr lang="fr-FR" sz="1500" b="1" dirty="0" smtClean="0">
                <a:solidFill>
                  <a:srgbClr val="FF0000"/>
                </a:solidFill>
              </a:rPr>
              <a:t>ent</a:t>
            </a:r>
            <a:r>
              <a:rPr lang="fr-FR" sz="1500" dirty="0" smtClean="0"/>
              <a:t> le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la police de l’Air et des Frontières :</a:t>
            </a:r>
          </a:p>
          <a:p>
            <a:r>
              <a:rPr lang="fr-FR" sz="1500" dirty="0" smtClean="0"/>
              <a:t>Stop ! </a:t>
            </a:r>
            <a:r>
              <a:rPr lang="fr-FR" sz="1500" b="1" dirty="0" smtClean="0">
                <a:solidFill>
                  <a:srgbClr val="FF0000"/>
                </a:solidFill>
              </a:rPr>
              <a:t>Nous</a:t>
            </a:r>
            <a:r>
              <a:rPr lang="fr-FR" sz="1500" dirty="0" smtClean="0"/>
              <a:t> </a:t>
            </a:r>
            <a:r>
              <a:rPr lang="fr-FR" sz="1500" b="1" dirty="0" smtClean="0">
                <a:solidFill>
                  <a:srgbClr val="FF0000"/>
                </a:solidFill>
              </a:rPr>
              <a:t>sommes</a:t>
            </a:r>
            <a:r>
              <a:rPr lang="fr-FR" sz="1500" dirty="0" smtClean="0"/>
              <a: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r>
              <a:rPr lang="fr-FR" sz="1500" b="1" dirty="0" smtClean="0">
                <a:solidFill>
                  <a:srgbClr val="FF0000"/>
                </a:solidFill>
              </a:rPr>
              <a:t>Nous sommes </a:t>
            </a:r>
            <a:r>
              <a:rPr lang="fr-FR" sz="1500" dirty="0" smtClean="0"/>
              <a:t>la Loi. Montrez-</a:t>
            </a:r>
            <a:r>
              <a:rPr lang="fr-FR" sz="1500" b="1" dirty="0" smtClean="0">
                <a:solidFill>
                  <a:srgbClr val="FF0000"/>
                </a:solidFill>
              </a:rPr>
              <a:t>nous</a:t>
            </a:r>
            <a:r>
              <a:rPr lang="fr-FR" sz="1500" dirty="0" smtClean="0"/>
              <a:t> vos papiers.</a:t>
            </a:r>
          </a:p>
          <a:p>
            <a:r>
              <a:rPr lang="fr-FR" sz="1500" dirty="0" smtClean="0"/>
              <a:t>Le</a:t>
            </a:r>
            <a:r>
              <a:rPr lang="fr-FR" sz="1500" b="1" dirty="0" smtClean="0">
                <a:solidFill>
                  <a:srgbClr val="FF0000"/>
                </a:solidFill>
              </a:rPr>
              <a:t>s </a:t>
            </a:r>
            <a:r>
              <a:rPr lang="fr-FR" sz="1500" dirty="0" smtClean="0"/>
              <a:t>Livre</a:t>
            </a:r>
            <a:r>
              <a:rPr lang="fr-FR" sz="1500" b="1" dirty="0" smtClean="0">
                <a:solidFill>
                  <a:srgbClr val="FF0000"/>
                </a:solidFill>
              </a:rPr>
              <a:t>s</a:t>
            </a:r>
            <a:r>
              <a:rPr lang="fr-FR" sz="1500" dirty="0" smtClean="0"/>
              <a:t> de Géographie :</a:t>
            </a:r>
          </a:p>
          <a:p>
            <a:r>
              <a:rPr lang="fr-FR" sz="1500" b="1" dirty="0" smtClean="0">
                <a:solidFill>
                  <a:srgbClr val="FF0000"/>
                </a:solidFill>
              </a:rPr>
              <a:t>Nous</a:t>
            </a:r>
            <a:r>
              <a:rPr lang="fr-FR" sz="1500" dirty="0" smtClean="0"/>
              <a:t> ne </a:t>
            </a:r>
            <a:r>
              <a:rPr lang="fr-FR" sz="1500" b="1" dirty="0" smtClean="0">
                <a:solidFill>
                  <a:srgbClr val="FF0000"/>
                </a:solidFill>
              </a:rPr>
              <a:t>sommes</a:t>
            </a:r>
            <a:r>
              <a:rPr lang="fr-FR" sz="1500" dirty="0" smtClean="0"/>
              <a:t> fait que de ça.</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dirty="0" smtClean="0"/>
              <a:t>Avec </a:t>
            </a:r>
            <a:r>
              <a:rPr lang="fr-FR" sz="1500" b="1" dirty="0" smtClean="0">
                <a:solidFill>
                  <a:srgbClr val="FF0000"/>
                </a:solidFill>
              </a:rPr>
              <a:t>nous</a:t>
            </a:r>
            <a:r>
              <a:rPr lang="fr-FR" sz="1500" dirty="0" smtClean="0"/>
              <a:t>, on ne plaisante pas.</a:t>
            </a:r>
          </a:p>
          <a:p>
            <a:r>
              <a:rPr lang="fr-FR" sz="1500" dirty="0" smtClean="0"/>
              <a:t>Que faites-vous ici ?</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a:t>
            </a:r>
          </a:p>
          <a:p>
            <a:r>
              <a:rPr lang="fr-FR" sz="1500" b="1" dirty="0" smtClean="0">
                <a:solidFill>
                  <a:srgbClr val="FF0000"/>
                </a:solidFill>
              </a:rPr>
              <a:t>Nous sommes des</a:t>
            </a:r>
            <a:r>
              <a:rPr lang="fr-FR" sz="1500" dirty="0" smtClean="0"/>
              <a:t> voyageur</a:t>
            </a:r>
            <a:r>
              <a:rPr lang="fr-FR" sz="1500" b="1" dirty="0" smtClean="0">
                <a:solidFill>
                  <a:srgbClr val="FF0000"/>
                </a:solidFill>
              </a:rPr>
              <a:t>s</a:t>
            </a:r>
            <a:r>
              <a:rPr lang="fr-FR" sz="1500" dirty="0" smtClean="0"/>
              <a:t>, et </a:t>
            </a:r>
            <a:r>
              <a:rPr lang="fr-FR" sz="1500" b="1" dirty="0" smtClean="0">
                <a:solidFill>
                  <a:srgbClr val="FF0000"/>
                </a:solidFill>
              </a:rPr>
              <a:t>nous  sommes </a:t>
            </a:r>
            <a:r>
              <a:rPr lang="fr-FR" sz="1500" dirty="0" smtClean="0"/>
              <a:t>de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b="1" dirty="0" smtClean="0">
                <a:solidFill>
                  <a:srgbClr val="FF0000"/>
                </a:solidFill>
              </a:rPr>
              <a:t>Des</a:t>
            </a:r>
            <a:r>
              <a:rPr lang="fr-FR" sz="1500" dirty="0" smtClean="0"/>
              <a:t> voyageur</a:t>
            </a:r>
            <a:r>
              <a:rPr lang="fr-FR" sz="1500" b="1" dirty="0" smtClean="0">
                <a:solidFill>
                  <a:srgbClr val="FF0000"/>
                </a:solidFill>
              </a:rPr>
              <a:t>s</a:t>
            </a:r>
            <a:r>
              <a:rPr lang="fr-FR" sz="1500" dirty="0" smtClean="0"/>
              <a:t>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Géographie :</a:t>
            </a:r>
          </a:p>
          <a:p>
            <a:r>
              <a:rPr lang="fr-FR" sz="1500" dirty="0" smtClean="0"/>
              <a:t>Demain, c’est loin, et </a:t>
            </a:r>
            <a:r>
              <a:rPr lang="fr-FR" sz="1500" b="1" dirty="0" smtClean="0">
                <a:solidFill>
                  <a:srgbClr val="FF0000"/>
                </a:solidFill>
              </a:rPr>
              <a:t>nous avons </a:t>
            </a:r>
            <a:r>
              <a:rPr lang="fr-FR" sz="1500" dirty="0" smtClean="0"/>
              <a:t>toute la nuit pour….</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dirty="0" smtClean="0"/>
              <a:t>Retournez immédiatement d’où vous venez !</a:t>
            </a:r>
          </a:p>
          <a:p>
            <a:r>
              <a:rPr lang="fr-FR" sz="1500" dirty="0" smtClean="0"/>
              <a:t>La lettre G, c’est par là !</a:t>
            </a:r>
          </a:p>
          <a:p>
            <a:r>
              <a:rPr lang="fr-FR" sz="1500" dirty="0" smtClean="0"/>
              <a:t>Et il</a:t>
            </a:r>
            <a:r>
              <a:rPr lang="fr-FR" sz="1500" b="1" dirty="0" smtClean="0">
                <a:solidFill>
                  <a:srgbClr val="FF0000"/>
                </a:solidFill>
              </a:rPr>
              <a:t>s</a:t>
            </a:r>
            <a:r>
              <a:rPr lang="fr-FR" sz="1500" dirty="0" smtClean="0"/>
              <a:t> </a:t>
            </a:r>
            <a:r>
              <a:rPr lang="fr-FR" sz="1500" b="1" dirty="0" smtClean="0">
                <a:solidFill>
                  <a:srgbClr val="FF0000"/>
                </a:solidFill>
              </a:rPr>
              <a:t>leur</a:t>
            </a:r>
            <a:r>
              <a:rPr lang="fr-FR" sz="1500" dirty="0" smtClean="0"/>
              <a:t> montr</a:t>
            </a:r>
            <a:r>
              <a:rPr lang="fr-FR" sz="1500" b="1" dirty="0" smtClean="0">
                <a:solidFill>
                  <a:srgbClr val="FF0000"/>
                </a:solidFill>
              </a:rPr>
              <a:t>ent</a:t>
            </a:r>
            <a:r>
              <a:rPr lang="fr-FR" sz="1500" dirty="0" smtClean="0"/>
              <a:t>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211804950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786473"/>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a:t>
            </a:r>
            <a:r>
              <a:rPr lang="fr-FR" sz="1500" b="1" dirty="0" smtClean="0">
                <a:solidFill>
                  <a:srgbClr val="FF0000"/>
                </a:solidFill>
              </a:rPr>
              <a:t>deux</a:t>
            </a:r>
            <a:r>
              <a:rPr lang="fr-FR" sz="1500" dirty="0" smtClean="0"/>
              <a:t> gros et grand</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lui barr</a:t>
            </a:r>
            <a:r>
              <a:rPr lang="fr-FR" sz="1500" b="1" dirty="0" smtClean="0">
                <a:solidFill>
                  <a:srgbClr val="FF0000"/>
                </a:solidFill>
              </a:rPr>
              <a:t>ent</a:t>
            </a:r>
            <a:r>
              <a:rPr lang="fr-FR" sz="1500" dirty="0" smtClean="0"/>
              <a:t> le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la police de l’Air et des Frontières :</a:t>
            </a:r>
          </a:p>
          <a:p>
            <a:r>
              <a:rPr lang="fr-FR" sz="1500" dirty="0" smtClean="0"/>
              <a:t>Stop ! </a:t>
            </a:r>
            <a:r>
              <a:rPr lang="fr-FR" sz="1500" b="1" dirty="0" smtClean="0">
                <a:solidFill>
                  <a:srgbClr val="FF0000"/>
                </a:solidFill>
              </a:rPr>
              <a:t>Nous</a:t>
            </a:r>
            <a:r>
              <a:rPr lang="fr-FR" sz="1500" dirty="0" smtClean="0"/>
              <a:t> </a:t>
            </a:r>
            <a:r>
              <a:rPr lang="fr-FR" sz="1500" b="1" dirty="0" smtClean="0">
                <a:solidFill>
                  <a:srgbClr val="FF0000"/>
                </a:solidFill>
              </a:rPr>
              <a:t>sommes</a:t>
            </a:r>
            <a:r>
              <a:rPr lang="fr-FR" sz="1500" dirty="0" smtClean="0"/>
              <a: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r>
              <a:rPr lang="fr-FR" sz="1500" b="1" dirty="0" smtClean="0">
                <a:solidFill>
                  <a:srgbClr val="FF0000"/>
                </a:solidFill>
              </a:rPr>
              <a:t>Nous sommes </a:t>
            </a:r>
            <a:r>
              <a:rPr lang="fr-FR" sz="1500" dirty="0" smtClean="0"/>
              <a:t>la Loi. Montrez-</a:t>
            </a:r>
            <a:r>
              <a:rPr lang="fr-FR" sz="1500" b="1" dirty="0" smtClean="0">
                <a:solidFill>
                  <a:srgbClr val="FF0000"/>
                </a:solidFill>
              </a:rPr>
              <a:t>nous</a:t>
            </a:r>
            <a:r>
              <a:rPr lang="fr-FR" sz="1500" dirty="0" smtClean="0"/>
              <a:t> vos papiers.</a:t>
            </a:r>
          </a:p>
          <a:p>
            <a:r>
              <a:rPr lang="fr-FR" sz="1500" dirty="0" smtClean="0"/>
              <a:t>Le</a:t>
            </a:r>
            <a:r>
              <a:rPr lang="fr-FR" sz="1500" b="1" dirty="0" smtClean="0">
                <a:solidFill>
                  <a:srgbClr val="FF0000"/>
                </a:solidFill>
              </a:rPr>
              <a:t>s </a:t>
            </a:r>
            <a:r>
              <a:rPr lang="fr-FR" sz="1500" dirty="0" smtClean="0"/>
              <a:t>Livre</a:t>
            </a:r>
            <a:r>
              <a:rPr lang="fr-FR" sz="1500" b="1" dirty="0" smtClean="0">
                <a:solidFill>
                  <a:srgbClr val="FF0000"/>
                </a:solidFill>
              </a:rPr>
              <a:t>s</a:t>
            </a:r>
            <a:r>
              <a:rPr lang="fr-FR" sz="1500" dirty="0" smtClean="0"/>
              <a:t> de Géographie :</a:t>
            </a:r>
          </a:p>
          <a:p>
            <a:r>
              <a:rPr lang="fr-FR" sz="1500" b="1" dirty="0" smtClean="0">
                <a:solidFill>
                  <a:srgbClr val="FF0000"/>
                </a:solidFill>
              </a:rPr>
              <a:t>Nous</a:t>
            </a:r>
            <a:r>
              <a:rPr lang="fr-FR" sz="1500" dirty="0" smtClean="0"/>
              <a:t> ne </a:t>
            </a:r>
            <a:r>
              <a:rPr lang="fr-FR" sz="1500" b="1" dirty="0" smtClean="0">
                <a:solidFill>
                  <a:srgbClr val="FF0000"/>
                </a:solidFill>
              </a:rPr>
              <a:t>sommes</a:t>
            </a:r>
            <a:r>
              <a:rPr lang="fr-FR" sz="1500" dirty="0" smtClean="0"/>
              <a:t> fait que de ça.</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dirty="0" smtClean="0"/>
              <a:t>Avec </a:t>
            </a:r>
            <a:r>
              <a:rPr lang="fr-FR" sz="1500" b="1" dirty="0" smtClean="0">
                <a:solidFill>
                  <a:srgbClr val="FF0000"/>
                </a:solidFill>
              </a:rPr>
              <a:t>nous</a:t>
            </a:r>
            <a:r>
              <a:rPr lang="fr-FR" sz="1500" dirty="0" smtClean="0"/>
              <a:t>, on ne plaisante pas.</a:t>
            </a:r>
          </a:p>
          <a:p>
            <a:r>
              <a:rPr lang="fr-FR" sz="1500" dirty="0" smtClean="0"/>
              <a:t>Que faites-vous ici ?</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a:t>
            </a:r>
          </a:p>
          <a:p>
            <a:r>
              <a:rPr lang="fr-FR" sz="1500" b="1" dirty="0" smtClean="0">
                <a:solidFill>
                  <a:srgbClr val="FF0000"/>
                </a:solidFill>
              </a:rPr>
              <a:t>Nous sommes des</a:t>
            </a:r>
            <a:r>
              <a:rPr lang="fr-FR" sz="1500" dirty="0" smtClean="0"/>
              <a:t> voyageur</a:t>
            </a:r>
            <a:r>
              <a:rPr lang="fr-FR" sz="1500" b="1" dirty="0" smtClean="0">
                <a:solidFill>
                  <a:srgbClr val="FF0000"/>
                </a:solidFill>
              </a:rPr>
              <a:t>s</a:t>
            </a:r>
            <a:r>
              <a:rPr lang="fr-FR" sz="1500" dirty="0" smtClean="0"/>
              <a:t>, et </a:t>
            </a:r>
            <a:r>
              <a:rPr lang="fr-FR" sz="1500" b="1" dirty="0" smtClean="0">
                <a:solidFill>
                  <a:srgbClr val="FF0000"/>
                </a:solidFill>
              </a:rPr>
              <a:t>nous  sommes </a:t>
            </a:r>
            <a:r>
              <a:rPr lang="fr-FR" sz="1500" dirty="0" smtClean="0"/>
              <a:t>de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b="1" dirty="0" smtClean="0">
                <a:solidFill>
                  <a:srgbClr val="FF0000"/>
                </a:solidFill>
              </a:rPr>
              <a:t>Des</a:t>
            </a:r>
            <a:r>
              <a:rPr lang="fr-FR" sz="1500" dirty="0" smtClean="0"/>
              <a:t> voyageur</a:t>
            </a:r>
            <a:r>
              <a:rPr lang="fr-FR" sz="1500" b="1" dirty="0" smtClean="0">
                <a:solidFill>
                  <a:srgbClr val="FF0000"/>
                </a:solidFill>
              </a:rPr>
              <a:t>s</a:t>
            </a:r>
            <a:r>
              <a:rPr lang="fr-FR" sz="1500" dirty="0" smtClean="0"/>
              <a:t>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Géographie :</a:t>
            </a:r>
          </a:p>
          <a:p>
            <a:r>
              <a:rPr lang="fr-FR" sz="1500" dirty="0" smtClean="0"/>
              <a:t>Demain, c’est loin, et </a:t>
            </a:r>
            <a:r>
              <a:rPr lang="fr-FR" sz="1500" b="1" dirty="0" smtClean="0">
                <a:solidFill>
                  <a:srgbClr val="FF0000"/>
                </a:solidFill>
              </a:rPr>
              <a:t>nous avons </a:t>
            </a:r>
            <a:r>
              <a:rPr lang="fr-FR" sz="1500" dirty="0" smtClean="0"/>
              <a:t>toute la nuit pour….</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dirty="0" smtClean="0"/>
              <a:t>Retournez immédiatement d’où vous venez !</a:t>
            </a:r>
          </a:p>
          <a:p>
            <a:r>
              <a:rPr lang="fr-FR" sz="1500" dirty="0" smtClean="0"/>
              <a:t>La lettre G, c’est par là !</a:t>
            </a:r>
          </a:p>
          <a:p>
            <a:r>
              <a:rPr lang="fr-FR" sz="1500" dirty="0" smtClean="0"/>
              <a:t>Et il</a:t>
            </a:r>
            <a:r>
              <a:rPr lang="fr-FR" sz="1500" b="1" dirty="0" smtClean="0">
                <a:solidFill>
                  <a:srgbClr val="FF0000"/>
                </a:solidFill>
              </a:rPr>
              <a:t>s</a:t>
            </a:r>
            <a:r>
              <a:rPr lang="fr-FR" sz="1500" dirty="0" smtClean="0"/>
              <a:t> </a:t>
            </a:r>
            <a:r>
              <a:rPr lang="fr-FR" sz="1500" b="1" dirty="0" smtClean="0">
                <a:solidFill>
                  <a:srgbClr val="FF0000"/>
                </a:solidFill>
              </a:rPr>
              <a:t>leur</a:t>
            </a:r>
            <a:r>
              <a:rPr lang="fr-FR" sz="1500" dirty="0" smtClean="0"/>
              <a:t> montr</a:t>
            </a:r>
            <a:r>
              <a:rPr lang="fr-FR" sz="1500" b="1" dirty="0" smtClean="0">
                <a:solidFill>
                  <a:srgbClr val="FF0000"/>
                </a:solidFill>
              </a:rPr>
              <a:t>ent</a:t>
            </a:r>
            <a:r>
              <a:rPr lang="fr-FR" sz="1500" dirty="0" smtClean="0"/>
              <a:t> la direction.</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a:t>
            </a:r>
          </a:p>
          <a:p>
            <a:r>
              <a:rPr lang="fr-FR" sz="1500" b="1" dirty="0" smtClean="0">
                <a:solidFill>
                  <a:srgbClr val="FF0000"/>
                </a:solidFill>
              </a:rPr>
              <a:t>Nous</a:t>
            </a:r>
            <a:r>
              <a:rPr lang="fr-FR" sz="1500" dirty="0" smtClean="0"/>
              <a:t> le </a:t>
            </a:r>
            <a:r>
              <a:rPr lang="fr-FR" sz="1500" b="1" dirty="0" smtClean="0">
                <a:solidFill>
                  <a:srgbClr val="FF0000"/>
                </a:solidFill>
              </a:rPr>
              <a:t>savons</a:t>
            </a:r>
            <a:r>
              <a:rPr lang="fr-FR" sz="1500" dirty="0" smtClean="0"/>
              <a:t> bien, puisque </a:t>
            </a:r>
            <a:r>
              <a:rPr lang="fr-FR" sz="1500" b="1" dirty="0" smtClean="0">
                <a:solidFill>
                  <a:srgbClr val="FF0000"/>
                </a:solidFill>
              </a:rPr>
              <a:t>nous</a:t>
            </a:r>
            <a:r>
              <a:rPr lang="fr-FR" sz="1500" dirty="0" smtClean="0"/>
              <a:t> en </a:t>
            </a:r>
            <a:r>
              <a:rPr lang="fr-FR" sz="1500" b="1" dirty="0" smtClean="0">
                <a:solidFill>
                  <a:srgbClr val="FF0000"/>
                </a:solidFill>
              </a:rPr>
              <a:t>venons</a:t>
            </a:r>
            <a:r>
              <a:rPr lang="fr-FR" sz="1500" dirty="0" smtClean="0"/>
              <a:t>.</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33608168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79512" y="260648"/>
            <a:ext cx="8964488" cy="6324808"/>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 livre de géographie se déplace, il veut voyager avant de dormir. Mais un gros et grand livre lui barre le passage.</a:t>
            </a:r>
          </a:p>
          <a:p>
            <a:r>
              <a:rPr lang="fr-FR" sz="1500" dirty="0" smtClean="0"/>
              <a:t>Le livre de la police de l’Air et des Frontières :</a:t>
            </a:r>
          </a:p>
          <a:p>
            <a:r>
              <a:rPr lang="fr-FR" sz="1500" dirty="0" smtClean="0"/>
              <a:t>Stop ! Je suis le livre de la police de l’Air et des Frontières. Je suis la Loi. Montrez-moi vos papiers.</a:t>
            </a:r>
          </a:p>
          <a:p>
            <a:r>
              <a:rPr lang="fr-FR" sz="1500" dirty="0" smtClean="0"/>
              <a:t>Le Livre de Géographie :</a:t>
            </a:r>
          </a:p>
          <a:p>
            <a:r>
              <a:rPr lang="fr-FR" sz="1500" dirty="0" smtClean="0"/>
              <a:t>Je ne suis fait que de ça.</a:t>
            </a:r>
          </a:p>
          <a:p>
            <a:r>
              <a:rPr lang="fr-FR" sz="1500" dirty="0" smtClean="0"/>
              <a:t>Le Livre de la police de l’Air et des Frontières :</a:t>
            </a:r>
          </a:p>
          <a:p>
            <a:r>
              <a:rPr lang="fr-FR" sz="1500" dirty="0" smtClean="0"/>
              <a:t>Avec moi, on ne plaisante pas.</a:t>
            </a:r>
          </a:p>
          <a:p>
            <a:r>
              <a:rPr lang="fr-FR" sz="1500" dirty="0" smtClean="0"/>
              <a:t>Que faites-vous ici ?</a:t>
            </a:r>
          </a:p>
          <a:p>
            <a:r>
              <a:rPr lang="fr-FR" sz="1500" dirty="0" smtClean="0"/>
              <a:t>Le Livre de Géographie :</a:t>
            </a:r>
          </a:p>
          <a:p>
            <a:r>
              <a:rPr lang="fr-FR" sz="1500" dirty="0" smtClean="0"/>
              <a:t>Je suis un voyageur, et je suis de passage.</a:t>
            </a:r>
          </a:p>
          <a:p>
            <a:r>
              <a:rPr lang="fr-FR" sz="1500" dirty="0" smtClean="0"/>
              <a:t>Le Livre de la police de l’Air et des Frontières :</a:t>
            </a:r>
          </a:p>
          <a:p>
            <a:r>
              <a:rPr lang="fr-FR" sz="1500" dirty="0" smtClean="0"/>
              <a:t>Un voyageur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 Livre de Géographie :</a:t>
            </a:r>
          </a:p>
          <a:p>
            <a:r>
              <a:rPr lang="fr-FR" sz="1500" dirty="0" smtClean="0"/>
              <a:t>Demain, c’est loin, et j’ai 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234982348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324808"/>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un gros et grand livre lui barre le passage.</a:t>
            </a:r>
          </a:p>
          <a:p>
            <a:r>
              <a:rPr lang="fr-FR" sz="1500" dirty="0" smtClean="0"/>
              <a:t>Le livre de la police de l’Air et des Frontières :</a:t>
            </a:r>
          </a:p>
          <a:p>
            <a:r>
              <a:rPr lang="fr-FR" sz="1500" dirty="0" smtClean="0"/>
              <a:t>Stop ! Je suis le livre de la police de l’Air et des Frontières. Je suis la Loi. Montrez-moi vos papiers.</a:t>
            </a:r>
          </a:p>
          <a:p>
            <a:r>
              <a:rPr lang="fr-FR" sz="1500" dirty="0" smtClean="0"/>
              <a:t>Le Livre de Géographie :</a:t>
            </a:r>
          </a:p>
          <a:p>
            <a:r>
              <a:rPr lang="fr-FR" sz="1500" dirty="0" smtClean="0"/>
              <a:t>Je ne suis fait que de ça.</a:t>
            </a:r>
          </a:p>
          <a:p>
            <a:r>
              <a:rPr lang="fr-FR" sz="1500" dirty="0" smtClean="0"/>
              <a:t>Le Livre de la police de l’Air et des Frontières :</a:t>
            </a:r>
          </a:p>
          <a:p>
            <a:r>
              <a:rPr lang="fr-FR" sz="1500" dirty="0" smtClean="0"/>
              <a:t>Avec moi, on ne plaisante pas.</a:t>
            </a:r>
          </a:p>
          <a:p>
            <a:r>
              <a:rPr lang="fr-FR" sz="1500" dirty="0" smtClean="0"/>
              <a:t>Que faites-vous ici ?</a:t>
            </a:r>
          </a:p>
          <a:p>
            <a:r>
              <a:rPr lang="fr-FR" sz="1500" dirty="0" smtClean="0"/>
              <a:t>Le Livre de Géographie :</a:t>
            </a:r>
          </a:p>
          <a:p>
            <a:r>
              <a:rPr lang="fr-FR" sz="1500" dirty="0" smtClean="0"/>
              <a:t>Je suis un voyageur, et je suis de passage.</a:t>
            </a:r>
          </a:p>
          <a:p>
            <a:r>
              <a:rPr lang="fr-FR" sz="1500" dirty="0" smtClean="0"/>
              <a:t>Le Livre de la police de l’Air et des Frontières :</a:t>
            </a:r>
          </a:p>
          <a:p>
            <a:r>
              <a:rPr lang="fr-FR" sz="1500" dirty="0" smtClean="0"/>
              <a:t>Un voyageur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 Livre de Géographie :</a:t>
            </a:r>
          </a:p>
          <a:p>
            <a:r>
              <a:rPr lang="fr-FR" sz="1500" dirty="0" smtClean="0"/>
              <a:t>Demain, c’est loin, et j’ai 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359751406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324808"/>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a:t>
            </a:r>
            <a:r>
              <a:rPr lang="fr-FR" sz="1500" b="1" dirty="0" smtClean="0">
                <a:solidFill>
                  <a:srgbClr val="FF0000"/>
                </a:solidFill>
              </a:rPr>
              <a:t>deux</a:t>
            </a:r>
            <a:r>
              <a:rPr lang="fr-FR" sz="1500" dirty="0" smtClean="0"/>
              <a:t> gros et grand</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lui barr</a:t>
            </a:r>
            <a:r>
              <a:rPr lang="fr-FR" sz="1500" b="1" dirty="0" smtClean="0">
                <a:solidFill>
                  <a:srgbClr val="FF0000"/>
                </a:solidFill>
              </a:rPr>
              <a:t>ent</a:t>
            </a:r>
            <a:r>
              <a:rPr lang="fr-FR" sz="1500" dirty="0" smtClean="0"/>
              <a:t> le passage.</a:t>
            </a:r>
          </a:p>
          <a:p>
            <a:r>
              <a:rPr lang="fr-FR" sz="1500" dirty="0" smtClean="0"/>
              <a:t>Le livre de la police de l’Air et des Frontières :</a:t>
            </a:r>
          </a:p>
          <a:p>
            <a:r>
              <a:rPr lang="fr-FR" sz="1500" dirty="0" smtClean="0"/>
              <a:t>Stop ! Je suis le livre de la police de l’Air et des Frontières. Je suis la Loi. Montrez-moi vos papiers.</a:t>
            </a:r>
          </a:p>
          <a:p>
            <a:r>
              <a:rPr lang="fr-FR" sz="1500" dirty="0" smtClean="0"/>
              <a:t>Le Livre de Géographie :</a:t>
            </a:r>
          </a:p>
          <a:p>
            <a:r>
              <a:rPr lang="fr-FR" sz="1500" dirty="0" smtClean="0"/>
              <a:t>Je ne suis fait que de ça.</a:t>
            </a:r>
          </a:p>
          <a:p>
            <a:r>
              <a:rPr lang="fr-FR" sz="1500" dirty="0" smtClean="0"/>
              <a:t>Le Livre de la police de l’Air et des Frontières :</a:t>
            </a:r>
          </a:p>
          <a:p>
            <a:r>
              <a:rPr lang="fr-FR" sz="1500" dirty="0" smtClean="0"/>
              <a:t>Avec moi, on ne plaisante pas.</a:t>
            </a:r>
          </a:p>
          <a:p>
            <a:r>
              <a:rPr lang="fr-FR" sz="1500" dirty="0" smtClean="0"/>
              <a:t>Que faites-vous ici ?</a:t>
            </a:r>
          </a:p>
          <a:p>
            <a:r>
              <a:rPr lang="fr-FR" sz="1500" dirty="0" smtClean="0"/>
              <a:t>Le Livre de Géographie :</a:t>
            </a:r>
          </a:p>
          <a:p>
            <a:r>
              <a:rPr lang="fr-FR" sz="1500" dirty="0" smtClean="0"/>
              <a:t>Je suis un voyageur, et je suis de passage.</a:t>
            </a:r>
          </a:p>
          <a:p>
            <a:r>
              <a:rPr lang="fr-FR" sz="1500" dirty="0" smtClean="0"/>
              <a:t>Le Livre de la police de l’Air et des Frontières :</a:t>
            </a:r>
          </a:p>
          <a:p>
            <a:r>
              <a:rPr lang="fr-FR" sz="1500" dirty="0" smtClean="0"/>
              <a:t>Un voyageur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 Livre de Géographie :</a:t>
            </a:r>
          </a:p>
          <a:p>
            <a:r>
              <a:rPr lang="fr-FR" sz="1500" dirty="0" smtClean="0"/>
              <a:t>Demain, c’est loin, et j’ai 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67844014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324808"/>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a:t>
            </a:r>
            <a:r>
              <a:rPr lang="fr-FR" sz="1500" b="1" dirty="0" smtClean="0">
                <a:solidFill>
                  <a:srgbClr val="FF0000"/>
                </a:solidFill>
              </a:rPr>
              <a:t>deux</a:t>
            </a:r>
            <a:r>
              <a:rPr lang="fr-FR" sz="1500" dirty="0" smtClean="0"/>
              <a:t> gros et grand</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lui barr</a:t>
            </a:r>
            <a:r>
              <a:rPr lang="fr-FR" sz="1500" b="1" dirty="0" smtClean="0">
                <a:solidFill>
                  <a:srgbClr val="FF0000"/>
                </a:solidFill>
              </a:rPr>
              <a:t>ent</a:t>
            </a:r>
            <a:r>
              <a:rPr lang="fr-FR" sz="1500" dirty="0" smtClean="0"/>
              <a:t> le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la police de l’Air et des Frontières :</a:t>
            </a:r>
          </a:p>
          <a:p>
            <a:r>
              <a:rPr lang="fr-FR" sz="1500" dirty="0" smtClean="0"/>
              <a:t>Stop ! Je suis le livre de la police de l’Air et des Frontières. Je suis la Loi. Montrez-moi vos papiers.</a:t>
            </a:r>
          </a:p>
          <a:p>
            <a:r>
              <a:rPr lang="fr-FR" sz="1500" dirty="0" smtClean="0"/>
              <a:t>Le Livre de Géographie :</a:t>
            </a:r>
          </a:p>
          <a:p>
            <a:r>
              <a:rPr lang="fr-FR" sz="1500" dirty="0" smtClean="0"/>
              <a:t>Je ne suis fait que de ça.</a:t>
            </a:r>
          </a:p>
          <a:p>
            <a:r>
              <a:rPr lang="fr-FR" sz="1500" dirty="0" smtClean="0"/>
              <a:t>Le Livre de la police de l’Air et des Frontières :</a:t>
            </a:r>
          </a:p>
          <a:p>
            <a:r>
              <a:rPr lang="fr-FR" sz="1500" dirty="0" smtClean="0"/>
              <a:t>Avec moi, on ne plaisante pas.</a:t>
            </a:r>
          </a:p>
          <a:p>
            <a:r>
              <a:rPr lang="fr-FR" sz="1500" dirty="0" smtClean="0"/>
              <a:t>Que faites-vous ici ?</a:t>
            </a:r>
          </a:p>
          <a:p>
            <a:r>
              <a:rPr lang="fr-FR" sz="1500" dirty="0" smtClean="0"/>
              <a:t>Le Livre de Géographie :</a:t>
            </a:r>
          </a:p>
          <a:p>
            <a:r>
              <a:rPr lang="fr-FR" sz="1500" dirty="0" smtClean="0"/>
              <a:t>Je suis un voyageur, et je suis de passage.</a:t>
            </a:r>
          </a:p>
          <a:p>
            <a:r>
              <a:rPr lang="fr-FR" sz="1500" dirty="0" smtClean="0"/>
              <a:t>Le Livre de la police de l’Air et des Frontières :</a:t>
            </a:r>
          </a:p>
          <a:p>
            <a:r>
              <a:rPr lang="fr-FR" sz="1500" dirty="0" smtClean="0"/>
              <a:t>Un voyageur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 Livre de Géographie :</a:t>
            </a:r>
          </a:p>
          <a:p>
            <a:r>
              <a:rPr lang="fr-FR" sz="1500" dirty="0" smtClean="0"/>
              <a:t>Demain, c’est loin, et j’ai 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287946328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555641"/>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a:t>
            </a:r>
            <a:r>
              <a:rPr lang="fr-FR" sz="1500" b="1" dirty="0" smtClean="0">
                <a:solidFill>
                  <a:srgbClr val="FF0000"/>
                </a:solidFill>
              </a:rPr>
              <a:t>deux</a:t>
            </a:r>
            <a:r>
              <a:rPr lang="fr-FR" sz="1500" dirty="0" smtClean="0"/>
              <a:t> gros et grand</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lui barr</a:t>
            </a:r>
            <a:r>
              <a:rPr lang="fr-FR" sz="1500" b="1" dirty="0" smtClean="0">
                <a:solidFill>
                  <a:srgbClr val="FF0000"/>
                </a:solidFill>
              </a:rPr>
              <a:t>ent</a:t>
            </a:r>
            <a:r>
              <a:rPr lang="fr-FR" sz="1500" dirty="0" smtClean="0"/>
              <a:t> le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la police de l’Air et des Frontières :</a:t>
            </a:r>
          </a:p>
          <a:p>
            <a:r>
              <a:rPr lang="fr-FR" sz="1500" dirty="0" smtClean="0"/>
              <a:t>Stop ! </a:t>
            </a:r>
            <a:r>
              <a:rPr lang="fr-FR" sz="1500" b="1" dirty="0" smtClean="0">
                <a:solidFill>
                  <a:srgbClr val="FF0000"/>
                </a:solidFill>
              </a:rPr>
              <a:t>Nous</a:t>
            </a:r>
            <a:r>
              <a:rPr lang="fr-FR" sz="1500" dirty="0" smtClean="0"/>
              <a:t> </a:t>
            </a:r>
            <a:r>
              <a:rPr lang="fr-FR" sz="1500" b="1" dirty="0" smtClean="0">
                <a:solidFill>
                  <a:srgbClr val="FF0000"/>
                </a:solidFill>
              </a:rPr>
              <a:t>sommes</a:t>
            </a:r>
            <a:r>
              <a:rPr lang="fr-FR" sz="1500" dirty="0" smtClean="0"/>
              <a: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r>
              <a:rPr lang="fr-FR" sz="1500" b="1" dirty="0" smtClean="0">
                <a:solidFill>
                  <a:srgbClr val="FF0000"/>
                </a:solidFill>
              </a:rPr>
              <a:t>Nous sommes </a:t>
            </a:r>
            <a:r>
              <a:rPr lang="fr-FR" sz="1500" dirty="0" smtClean="0"/>
              <a:t>la Loi. Montrez-moi vos papiers.</a:t>
            </a:r>
          </a:p>
          <a:p>
            <a:r>
              <a:rPr lang="fr-FR" sz="1500" dirty="0" smtClean="0"/>
              <a:t>Le Livre de Géographie :</a:t>
            </a:r>
          </a:p>
          <a:p>
            <a:r>
              <a:rPr lang="fr-FR" sz="1500" dirty="0" smtClean="0"/>
              <a:t>Je ne suis fait que de ça.</a:t>
            </a:r>
          </a:p>
          <a:p>
            <a:r>
              <a:rPr lang="fr-FR" sz="1500" dirty="0" smtClean="0"/>
              <a:t>Le Livre de la police de l’Air et des Frontières :</a:t>
            </a:r>
          </a:p>
          <a:p>
            <a:r>
              <a:rPr lang="fr-FR" sz="1500" dirty="0" smtClean="0"/>
              <a:t>Avec moi, on ne plaisante pas.</a:t>
            </a:r>
          </a:p>
          <a:p>
            <a:r>
              <a:rPr lang="fr-FR" sz="1500" dirty="0" smtClean="0"/>
              <a:t>Que faites-vous ici ?</a:t>
            </a:r>
          </a:p>
          <a:p>
            <a:r>
              <a:rPr lang="fr-FR" sz="1500" dirty="0" smtClean="0"/>
              <a:t>Le Livre de Géographie :</a:t>
            </a:r>
          </a:p>
          <a:p>
            <a:r>
              <a:rPr lang="fr-FR" sz="1500" dirty="0" smtClean="0"/>
              <a:t>Je suis un voyageur, et je suis de passage.</a:t>
            </a:r>
          </a:p>
          <a:p>
            <a:r>
              <a:rPr lang="fr-FR" sz="1500" dirty="0" smtClean="0"/>
              <a:t>Le Livre de la police de l’Air et des Frontières :</a:t>
            </a:r>
          </a:p>
          <a:p>
            <a:r>
              <a:rPr lang="fr-FR" sz="1500" dirty="0" smtClean="0"/>
              <a:t>Un voyageur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 Livre de Géographie :</a:t>
            </a:r>
          </a:p>
          <a:p>
            <a:r>
              <a:rPr lang="fr-FR" sz="1500" dirty="0" smtClean="0"/>
              <a:t>Demain, c’est loin, et j’ai 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189403189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555641"/>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a:t>
            </a:r>
            <a:r>
              <a:rPr lang="fr-FR" sz="1500" b="1" dirty="0" smtClean="0">
                <a:solidFill>
                  <a:srgbClr val="FF0000"/>
                </a:solidFill>
              </a:rPr>
              <a:t>deux</a:t>
            </a:r>
            <a:r>
              <a:rPr lang="fr-FR" sz="1500" dirty="0" smtClean="0"/>
              <a:t> gros et grand</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lui barr</a:t>
            </a:r>
            <a:r>
              <a:rPr lang="fr-FR" sz="1500" b="1" dirty="0" smtClean="0">
                <a:solidFill>
                  <a:srgbClr val="FF0000"/>
                </a:solidFill>
              </a:rPr>
              <a:t>ent</a:t>
            </a:r>
            <a:r>
              <a:rPr lang="fr-FR" sz="1500" dirty="0" smtClean="0"/>
              <a:t> le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la police de l’Air et des Frontières :</a:t>
            </a:r>
          </a:p>
          <a:p>
            <a:r>
              <a:rPr lang="fr-FR" sz="1500" dirty="0" smtClean="0"/>
              <a:t>Stop ! </a:t>
            </a:r>
            <a:r>
              <a:rPr lang="fr-FR" sz="1500" b="1" dirty="0" smtClean="0">
                <a:solidFill>
                  <a:srgbClr val="FF0000"/>
                </a:solidFill>
              </a:rPr>
              <a:t>Nous</a:t>
            </a:r>
            <a:r>
              <a:rPr lang="fr-FR" sz="1500" dirty="0" smtClean="0"/>
              <a:t> </a:t>
            </a:r>
            <a:r>
              <a:rPr lang="fr-FR" sz="1500" b="1" dirty="0" smtClean="0">
                <a:solidFill>
                  <a:srgbClr val="FF0000"/>
                </a:solidFill>
              </a:rPr>
              <a:t>sommes</a:t>
            </a:r>
            <a:r>
              <a:rPr lang="fr-FR" sz="1500" dirty="0" smtClean="0"/>
              <a: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r>
              <a:rPr lang="fr-FR" sz="1500" b="1" dirty="0" smtClean="0">
                <a:solidFill>
                  <a:srgbClr val="FF0000"/>
                </a:solidFill>
              </a:rPr>
              <a:t>Nous sommes </a:t>
            </a:r>
            <a:r>
              <a:rPr lang="fr-FR" sz="1500" dirty="0" smtClean="0"/>
              <a:t>la Loi. Montrez-</a:t>
            </a:r>
            <a:r>
              <a:rPr lang="fr-FR" sz="1500" b="1" dirty="0" smtClean="0">
                <a:solidFill>
                  <a:srgbClr val="FF0000"/>
                </a:solidFill>
              </a:rPr>
              <a:t>nous</a:t>
            </a:r>
            <a:r>
              <a:rPr lang="fr-FR" sz="1500" dirty="0" smtClean="0"/>
              <a:t> vos papiers.</a:t>
            </a:r>
          </a:p>
          <a:p>
            <a:r>
              <a:rPr lang="fr-FR" sz="1500" dirty="0" smtClean="0"/>
              <a:t>Le Livre de Géographie :</a:t>
            </a:r>
          </a:p>
          <a:p>
            <a:r>
              <a:rPr lang="fr-FR" sz="1500" dirty="0" smtClean="0"/>
              <a:t>Je ne suis fait que de ça.</a:t>
            </a:r>
          </a:p>
          <a:p>
            <a:r>
              <a:rPr lang="fr-FR" sz="1500" dirty="0" smtClean="0"/>
              <a:t>Le Livre de la police de l’Air et des Frontières :</a:t>
            </a:r>
          </a:p>
          <a:p>
            <a:r>
              <a:rPr lang="fr-FR" sz="1500" dirty="0" smtClean="0"/>
              <a:t>Avec moi, on ne plaisante pas.</a:t>
            </a:r>
          </a:p>
          <a:p>
            <a:r>
              <a:rPr lang="fr-FR" sz="1500" dirty="0" smtClean="0"/>
              <a:t>Que faites-vous ici ?</a:t>
            </a:r>
          </a:p>
          <a:p>
            <a:r>
              <a:rPr lang="fr-FR" sz="1500" dirty="0" smtClean="0"/>
              <a:t>Le Livre de Géographie :</a:t>
            </a:r>
          </a:p>
          <a:p>
            <a:r>
              <a:rPr lang="fr-FR" sz="1500" dirty="0" smtClean="0"/>
              <a:t>Je suis un voyageur, et je suis de passage.</a:t>
            </a:r>
          </a:p>
          <a:p>
            <a:r>
              <a:rPr lang="fr-FR" sz="1500" dirty="0" smtClean="0"/>
              <a:t>Le Livre de la police de l’Air et des Frontières :</a:t>
            </a:r>
          </a:p>
          <a:p>
            <a:r>
              <a:rPr lang="fr-FR" sz="1500" dirty="0" smtClean="0"/>
              <a:t>Un voyageur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 Livre de Géographie :</a:t>
            </a:r>
          </a:p>
          <a:p>
            <a:r>
              <a:rPr lang="fr-FR" sz="1500" dirty="0" smtClean="0"/>
              <a:t>Demain, c’est loin, et j’ai 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48313241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555641"/>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a:t>
            </a:r>
            <a:r>
              <a:rPr lang="fr-FR" sz="1500" b="1" dirty="0" smtClean="0">
                <a:solidFill>
                  <a:srgbClr val="FF0000"/>
                </a:solidFill>
              </a:rPr>
              <a:t>deux</a:t>
            </a:r>
            <a:r>
              <a:rPr lang="fr-FR" sz="1500" dirty="0" smtClean="0"/>
              <a:t> gros et grand</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lui barr</a:t>
            </a:r>
            <a:r>
              <a:rPr lang="fr-FR" sz="1500" b="1" dirty="0" smtClean="0">
                <a:solidFill>
                  <a:srgbClr val="FF0000"/>
                </a:solidFill>
              </a:rPr>
              <a:t>ent</a:t>
            </a:r>
            <a:r>
              <a:rPr lang="fr-FR" sz="1500" dirty="0" smtClean="0"/>
              <a:t> le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la police de l’Air et des Frontières :</a:t>
            </a:r>
          </a:p>
          <a:p>
            <a:r>
              <a:rPr lang="fr-FR" sz="1500" dirty="0" smtClean="0"/>
              <a:t>Stop ! </a:t>
            </a:r>
            <a:r>
              <a:rPr lang="fr-FR" sz="1500" b="1" dirty="0" smtClean="0">
                <a:solidFill>
                  <a:srgbClr val="FF0000"/>
                </a:solidFill>
              </a:rPr>
              <a:t>Nous</a:t>
            </a:r>
            <a:r>
              <a:rPr lang="fr-FR" sz="1500" dirty="0" smtClean="0"/>
              <a:t> </a:t>
            </a:r>
            <a:r>
              <a:rPr lang="fr-FR" sz="1500" b="1" dirty="0" smtClean="0">
                <a:solidFill>
                  <a:srgbClr val="FF0000"/>
                </a:solidFill>
              </a:rPr>
              <a:t>sommes</a:t>
            </a:r>
            <a:r>
              <a:rPr lang="fr-FR" sz="1500" dirty="0" smtClean="0"/>
              <a: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r>
              <a:rPr lang="fr-FR" sz="1500" b="1" dirty="0" smtClean="0">
                <a:solidFill>
                  <a:srgbClr val="FF0000"/>
                </a:solidFill>
              </a:rPr>
              <a:t>Nous sommes </a:t>
            </a:r>
            <a:r>
              <a:rPr lang="fr-FR" sz="1500" dirty="0" smtClean="0"/>
              <a:t>la Loi. Montrez-</a:t>
            </a:r>
            <a:r>
              <a:rPr lang="fr-FR" sz="1500" b="1" dirty="0" smtClean="0">
                <a:solidFill>
                  <a:srgbClr val="FF0000"/>
                </a:solidFill>
              </a:rPr>
              <a:t>nous</a:t>
            </a:r>
            <a:r>
              <a:rPr lang="fr-FR" sz="1500" dirty="0" smtClean="0"/>
              <a:t> vos papiers.</a:t>
            </a:r>
          </a:p>
          <a:p>
            <a:r>
              <a:rPr lang="fr-FR" sz="1500" dirty="0" smtClean="0"/>
              <a:t>Le</a:t>
            </a:r>
            <a:r>
              <a:rPr lang="fr-FR" sz="1500" b="1" dirty="0" smtClean="0">
                <a:solidFill>
                  <a:srgbClr val="FF0000"/>
                </a:solidFill>
              </a:rPr>
              <a:t>s </a:t>
            </a:r>
            <a:r>
              <a:rPr lang="fr-FR" sz="1500" dirty="0" smtClean="0"/>
              <a:t>Livre</a:t>
            </a:r>
            <a:r>
              <a:rPr lang="fr-FR" sz="1500" b="1" dirty="0" smtClean="0">
                <a:solidFill>
                  <a:srgbClr val="FF0000"/>
                </a:solidFill>
              </a:rPr>
              <a:t>s</a:t>
            </a:r>
            <a:r>
              <a:rPr lang="fr-FR" sz="1500" dirty="0" smtClean="0"/>
              <a:t> de Géographie :</a:t>
            </a:r>
          </a:p>
          <a:p>
            <a:r>
              <a:rPr lang="fr-FR" sz="1500" b="1" dirty="0" smtClean="0">
                <a:solidFill>
                  <a:srgbClr val="FF0000"/>
                </a:solidFill>
              </a:rPr>
              <a:t>Nous</a:t>
            </a:r>
            <a:r>
              <a:rPr lang="fr-FR" sz="1500" dirty="0" smtClean="0"/>
              <a:t> ne </a:t>
            </a:r>
            <a:r>
              <a:rPr lang="fr-FR" sz="1500" b="1" dirty="0" smtClean="0">
                <a:solidFill>
                  <a:srgbClr val="FF0000"/>
                </a:solidFill>
              </a:rPr>
              <a:t>sommes</a:t>
            </a:r>
            <a:r>
              <a:rPr lang="fr-FR" sz="1500" dirty="0" smtClean="0"/>
              <a:t> fait que de ça.</a:t>
            </a:r>
          </a:p>
          <a:p>
            <a:r>
              <a:rPr lang="fr-FR" sz="1500" dirty="0" smtClean="0"/>
              <a:t>Le Livre de la police de l’Air et des Frontières :</a:t>
            </a:r>
          </a:p>
          <a:p>
            <a:r>
              <a:rPr lang="fr-FR" sz="1500" dirty="0" smtClean="0"/>
              <a:t>Avec moi, on ne plaisante pas.</a:t>
            </a:r>
          </a:p>
          <a:p>
            <a:r>
              <a:rPr lang="fr-FR" sz="1500" dirty="0" smtClean="0"/>
              <a:t>Que faites-vous ici ?</a:t>
            </a:r>
          </a:p>
          <a:p>
            <a:r>
              <a:rPr lang="fr-FR" sz="1500" dirty="0" smtClean="0"/>
              <a:t>Le Livre de Géographie :</a:t>
            </a:r>
          </a:p>
          <a:p>
            <a:r>
              <a:rPr lang="fr-FR" sz="1500" dirty="0" smtClean="0"/>
              <a:t>Je suis un voyageur, et je suis de passage.</a:t>
            </a:r>
          </a:p>
          <a:p>
            <a:r>
              <a:rPr lang="fr-FR" sz="1500" dirty="0" smtClean="0"/>
              <a:t>Le Livre de la police de l’Air et des Frontières :</a:t>
            </a:r>
          </a:p>
          <a:p>
            <a:r>
              <a:rPr lang="fr-FR" sz="1500" dirty="0" smtClean="0"/>
              <a:t>Un voyageur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 Livre de Géographie :</a:t>
            </a:r>
          </a:p>
          <a:p>
            <a:r>
              <a:rPr lang="fr-FR" sz="1500" dirty="0" smtClean="0"/>
              <a:t>Demain, c’est loin, et j’ai 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144470781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79512" y="260648"/>
            <a:ext cx="8964488" cy="6555641"/>
          </a:xfrm>
          <a:prstGeom prst="rect">
            <a:avLst/>
          </a:prstGeom>
        </p:spPr>
        <p:txBody>
          <a:bodyPr wrap="square">
            <a:spAutoFit/>
          </a:bodyPr>
          <a:lstStyle/>
          <a:p>
            <a:r>
              <a:rPr lang="fr-FR" sz="1500" b="1" u="sng" dirty="0" smtClean="0"/>
              <a:t>Les aventures de</a:t>
            </a:r>
            <a:r>
              <a:rPr lang="fr-FR" sz="1500" b="1" u="sng" dirty="0" smtClean="0">
                <a:solidFill>
                  <a:srgbClr val="FF0000"/>
                </a:solidFill>
              </a:rPr>
              <a:t>s</a:t>
            </a:r>
            <a:r>
              <a:rPr lang="fr-FR" sz="1500" b="1" u="sng" dirty="0" smtClean="0"/>
              <a:t> livre</a:t>
            </a:r>
            <a:r>
              <a:rPr lang="fr-FR" sz="1500" b="1" u="sng" dirty="0" smtClean="0">
                <a:solidFill>
                  <a:srgbClr val="FF0000"/>
                </a:solidFill>
              </a:rPr>
              <a:t>s </a:t>
            </a:r>
            <a:r>
              <a:rPr lang="fr-FR" sz="1500" b="1" u="sng" dirty="0" smtClean="0"/>
              <a:t>de géographie qui voulai</a:t>
            </a:r>
            <a:r>
              <a:rPr lang="fr-FR" sz="1500" b="1" u="sng" dirty="0" smtClean="0">
                <a:solidFill>
                  <a:srgbClr val="FF0000"/>
                </a:solidFill>
              </a:rPr>
              <a:t>ent </a:t>
            </a:r>
            <a:r>
              <a:rPr lang="fr-FR" sz="1500" b="1" u="sng" dirty="0" smtClean="0"/>
              <a:t>voyager avant de s’endormir </a:t>
            </a:r>
          </a:p>
          <a:p>
            <a:r>
              <a:rPr lang="fr-FR" sz="1500" dirty="0" smtClean="0"/>
              <a:t>Quand la bibliothécaire est absente, les livres de la bibliothèque bavardent.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géographie se déplac</a:t>
            </a:r>
            <a:r>
              <a:rPr lang="fr-FR" sz="1500" b="1" dirty="0" smtClean="0">
                <a:solidFill>
                  <a:srgbClr val="FF0000"/>
                </a:solidFill>
              </a:rPr>
              <a:t>ent</a:t>
            </a:r>
            <a:r>
              <a:rPr lang="fr-FR" sz="1500" dirty="0" smtClean="0"/>
              <a:t>, il</a:t>
            </a:r>
            <a:r>
              <a:rPr lang="fr-FR" sz="1500" b="1" dirty="0" smtClean="0">
                <a:solidFill>
                  <a:srgbClr val="FF0000"/>
                </a:solidFill>
              </a:rPr>
              <a:t>s </a:t>
            </a:r>
            <a:r>
              <a:rPr lang="fr-FR" sz="1500" dirty="0" smtClean="0"/>
              <a:t>veul</a:t>
            </a:r>
            <a:r>
              <a:rPr lang="fr-FR" sz="1500" b="1" dirty="0" smtClean="0">
                <a:solidFill>
                  <a:srgbClr val="FF0000"/>
                </a:solidFill>
              </a:rPr>
              <a:t>ent</a:t>
            </a:r>
            <a:r>
              <a:rPr lang="fr-FR" sz="1500" dirty="0" smtClean="0"/>
              <a:t> voyager avant de dormir. Mais </a:t>
            </a:r>
            <a:r>
              <a:rPr lang="fr-FR" sz="1500" b="1" dirty="0" smtClean="0">
                <a:solidFill>
                  <a:srgbClr val="FF0000"/>
                </a:solidFill>
              </a:rPr>
              <a:t>deux</a:t>
            </a:r>
            <a:r>
              <a:rPr lang="fr-FR" sz="1500" dirty="0" smtClean="0"/>
              <a:t> gros et grand</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lui barr</a:t>
            </a:r>
            <a:r>
              <a:rPr lang="fr-FR" sz="1500" b="1" dirty="0" smtClean="0">
                <a:solidFill>
                  <a:srgbClr val="FF0000"/>
                </a:solidFill>
              </a:rPr>
              <a:t>ent</a:t>
            </a:r>
            <a:r>
              <a:rPr lang="fr-FR" sz="1500" dirty="0" smtClean="0"/>
              <a:t> le passage.</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 </a:t>
            </a:r>
            <a:r>
              <a:rPr lang="fr-FR" sz="1500" dirty="0" smtClean="0"/>
              <a:t>de la police de l’Air et des Frontières :</a:t>
            </a:r>
          </a:p>
          <a:p>
            <a:r>
              <a:rPr lang="fr-FR" sz="1500" dirty="0" smtClean="0"/>
              <a:t>Stop ! </a:t>
            </a:r>
            <a:r>
              <a:rPr lang="fr-FR" sz="1500" b="1" dirty="0" smtClean="0">
                <a:solidFill>
                  <a:srgbClr val="FF0000"/>
                </a:solidFill>
              </a:rPr>
              <a:t>Nous</a:t>
            </a:r>
            <a:r>
              <a:rPr lang="fr-FR" sz="1500" dirty="0" smtClean="0"/>
              <a:t> </a:t>
            </a:r>
            <a:r>
              <a:rPr lang="fr-FR" sz="1500" b="1" dirty="0" smtClean="0">
                <a:solidFill>
                  <a:srgbClr val="FF0000"/>
                </a:solidFill>
              </a:rPr>
              <a:t>sommes</a:t>
            </a:r>
            <a:r>
              <a:rPr lang="fr-FR" sz="1500" dirty="0" smtClean="0"/>
              <a:t> 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r>
              <a:rPr lang="fr-FR" sz="1500" b="1" dirty="0" smtClean="0">
                <a:solidFill>
                  <a:srgbClr val="FF0000"/>
                </a:solidFill>
              </a:rPr>
              <a:t>Nous sommes </a:t>
            </a:r>
            <a:r>
              <a:rPr lang="fr-FR" sz="1500" dirty="0" smtClean="0"/>
              <a:t>la Loi. Montrez-</a:t>
            </a:r>
            <a:r>
              <a:rPr lang="fr-FR" sz="1500" b="1" dirty="0" smtClean="0">
                <a:solidFill>
                  <a:srgbClr val="FF0000"/>
                </a:solidFill>
              </a:rPr>
              <a:t>nous</a:t>
            </a:r>
            <a:r>
              <a:rPr lang="fr-FR" sz="1500" dirty="0" smtClean="0"/>
              <a:t> vos papiers.</a:t>
            </a:r>
          </a:p>
          <a:p>
            <a:r>
              <a:rPr lang="fr-FR" sz="1500" dirty="0" smtClean="0"/>
              <a:t>Le</a:t>
            </a:r>
            <a:r>
              <a:rPr lang="fr-FR" sz="1500" b="1" dirty="0" smtClean="0">
                <a:solidFill>
                  <a:srgbClr val="FF0000"/>
                </a:solidFill>
              </a:rPr>
              <a:t>s </a:t>
            </a:r>
            <a:r>
              <a:rPr lang="fr-FR" sz="1500" dirty="0" smtClean="0"/>
              <a:t>Livre</a:t>
            </a:r>
            <a:r>
              <a:rPr lang="fr-FR" sz="1500" b="1" dirty="0" smtClean="0">
                <a:solidFill>
                  <a:srgbClr val="FF0000"/>
                </a:solidFill>
              </a:rPr>
              <a:t>s</a:t>
            </a:r>
            <a:r>
              <a:rPr lang="fr-FR" sz="1500" dirty="0" smtClean="0"/>
              <a:t> de Géographie :</a:t>
            </a:r>
          </a:p>
          <a:p>
            <a:r>
              <a:rPr lang="fr-FR" sz="1500" b="1" dirty="0" smtClean="0">
                <a:solidFill>
                  <a:srgbClr val="FF0000"/>
                </a:solidFill>
              </a:rPr>
              <a:t>Nous</a:t>
            </a:r>
            <a:r>
              <a:rPr lang="fr-FR" sz="1500" dirty="0" smtClean="0"/>
              <a:t> ne </a:t>
            </a:r>
            <a:r>
              <a:rPr lang="fr-FR" sz="1500" b="1" dirty="0" smtClean="0">
                <a:solidFill>
                  <a:srgbClr val="FF0000"/>
                </a:solidFill>
              </a:rPr>
              <a:t>sommes</a:t>
            </a:r>
            <a:r>
              <a:rPr lang="fr-FR" sz="1500" dirty="0" smtClean="0"/>
              <a:t> fait que de ça.</a:t>
            </a:r>
          </a:p>
          <a:p>
            <a:r>
              <a:rPr lang="fr-FR" sz="1500" dirty="0" smtClean="0"/>
              <a:t>Le</a:t>
            </a:r>
            <a:r>
              <a:rPr lang="fr-FR" sz="1500" b="1" dirty="0" smtClean="0">
                <a:solidFill>
                  <a:srgbClr val="FF0000"/>
                </a:solidFill>
              </a:rPr>
              <a:t>s</a:t>
            </a:r>
            <a:r>
              <a:rPr lang="fr-FR" sz="1500" dirty="0" smtClean="0"/>
              <a:t> Livre</a:t>
            </a:r>
            <a:r>
              <a:rPr lang="fr-FR" sz="1500" b="1" dirty="0" smtClean="0">
                <a:solidFill>
                  <a:srgbClr val="FF0000"/>
                </a:solidFill>
              </a:rPr>
              <a:t>s</a:t>
            </a:r>
            <a:r>
              <a:rPr lang="fr-FR" sz="1500" dirty="0" smtClean="0"/>
              <a:t> de la police de l’Air et des Frontières :</a:t>
            </a:r>
          </a:p>
          <a:p>
            <a:r>
              <a:rPr lang="fr-FR" sz="1500" dirty="0" smtClean="0"/>
              <a:t>Avec </a:t>
            </a:r>
            <a:r>
              <a:rPr lang="fr-FR" sz="1500" b="1" dirty="0" smtClean="0">
                <a:solidFill>
                  <a:srgbClr val="FF0000"/>
                </a:solidFill>
              </a:rPr>
              <a:t>nous</a:t>
            </a:r>
            <a:r>
              <a:rPr lang="fr-FR" sz="1500" dirty="0" smtClean="0"/>
              <a:t>, on ne plaisante pas.</a:t>
            </a:r>
          </a:p>
          <a:p>
            <a:r>
              <a:rPr lang="fr-FR" sz="1500" dirty="0" smtClean="0"/>
              <a:t>Que faites-vous ici ?</a:t>
            </a:r>
          </a:p>
          <a:p>
            <a:r>
              <a:rPr lang="fr-FR" sz="1500" dirty="0" smtClean="0"/>
              <a:t>Le Livre de Géographie :</a:t>
            </a:r>
          </a:p>
          <a:p>
            <a:r>
              <a:rPr lang="fr-FR" sz="1500" dirty="0" smtClean="0"/>
              <a:t>Je suis un voyageur, et je suis de passage.</a:t>
            </a:r>
          </a:p>
          <a:p>
            <a:r>
              <a:rPr lang="fr-FR" sz="1500" dirty="0" smtClean="0"/>
              <a:t>Le Livre de la police de l’Air et des Frontières :</a:t>
            </a:r>
          </a:p>
          <a:p>
            <a:r>
              <a:rPr lang="fr-FR" sz="1500" dirty="0" smtClean="0"/>
              <a:t>Un voyageur de passage ?</a:t>
            </a:r>
          </a:p>
          <a:p>
            <a:r>
              <a:rPr lang="fr-FR" sz="1500" dirty="0" smtClean="0"/>
              <a:t>Vous allez tout désorganiser, oui !</a:t>
            </a:r>
          </a:p>
          <a:p>
            <a:r>
              <a:rPr lang="fr-FR" sz="1500" dirty="0" smtClean="0"/>
              <a:t>Et si quelqu’un demain a besoin de vous consulter ?</a:t>
            </a:r>
          </a:p>
          <a:p>
            <a:r>
              <a:rPr lang="fr-FR" sz="1500" dirty="0" smtClean="0"/>
              <a:t>Que trouvera-t-il à votre place ?</a:t>
            </a:r>
          </a:p>
          <a:p>
            <a:r>
              <a:rPr lang="fr-FR" sz="1500" dirty="0" smtClean="0"/>
              <a:t>Le Livre de Géographie :</a:t>
            </a:r>
          </a:p>
          <a:p>
            <a:r>
              <a:rPr lang="fr-FR" sz="1500" dirty="0" smtClean="0"/>
              <a:t>Demain, c’est loin, et j’ai toute la nuit pour….</a:t>
            </a:r>
          </a:p>
          <a:p>
            <a:r>
              <a:rPr lang="fr-FR" sz="1500" dirty="0" smtClean="0"/>
              <a:t>Le Livre de la police de l’Air et des Frontières :</a:t>
            </a:r>
          </a:p>
          <a:p>
            <a:r>
              <a:rPr lang="fr-FR" sz="1500" dirty="0" smtClean="0"/>
              <a:t>Retournez immédiatement d’où vous venez !</a:t>
            </a:r>
          </a:p>
          <a:p>
            <a:r>
              <a:rPr lang="fr-FR" sz="1500" dirty="0" smtClean="0"/>
              <a:t>La lettre G, c’est par là !</a:t>
            </a:r>
          </a:p>
          <a:p>
            <a:r>
              <a:rPr lang="fr-FR" sz="1500" dirty="0" smtClean="0"/>
              <a:t>Et il lui montre la direction.</a:t>
            </a:r>
          </a:p>
          <a:p>
            <a:r>
              <a:rPr lang="fr-FR" sz="1500" dirty="0" smtClean="0"/>
              <a:t>Le Livre de Géographie :</a:t>
            </a:r>
          </a:p>
          <a:p>
            <a:r>
              <a:rPr lang="fr-FR" sz="1500" dirty="0" smtClean="0"/>
              <a:t>Je le sais bien, puisque j’en viens.</a:t>
            </a:r>
          </a:p>
          <a:p>
            <a:endParaRPr lang="fr-FR" sz="1500" dirty="0" smtClean="0"/>
          </a:p>
          <a:p>
            <a:r>
              <a:rPr lang="fr-FR" sz="1500" dirty="0" smtClean="0"/>
              <a:t>Cathy </a:t>
            </a:r>
            <a:r>
              <a:rPr lang="fr-FR" sz="1500" dirty="0" err="1" smtClean="0"/>
              <a:t>Itak</a:t>
            </a:r>
            <a:r>
              <a:rPr lang="fr-FR" sz="1500" dirty="0" smtClean="0"/>
              <a:t>, Les Aventures du Livre de Géographie qui voulait voyager avant de s’endormir, Syros Jeunesse, 2010.</a:t>
            </a:r>
            <a:endParaRPr lang="fr-FR" sz="1500" dirty="0"/>
          </a:p>
        </p:txBody>
      </p:sp>
    </p:spTree>
    <p:extLst>
      <p:ext uri="{BB962C8B-B14F-4D97-AF65-F5344CB8AC3E}">
        <p14:creationId xmlns:p14="http://schemas.microsoft.com/office/powerpoint/2010/main" val="2279479239"/>
      </p:ext>
    </p:extLst>
  </p:cSld>
  <p:clrMapOvr>
    <a:masterClrMapping/>
  </p:clrMapOvr>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TotalTime>
  <Words>3644</Words>
  <Application>Microsoft Office PowerPoint</Application>
  <PresentationFormat>Affichage à l'écran (4:3)</PresentationFormat>
  <Paragraphs>364</Paragraphs>
  <Slides>14</Slides>
  <Notes>0</Notes>
  <HiddenSlides>0</HiddenSlides>
  <MMClips>0</MMClips>
  <ScaleCrop>false</ScaleCrop>
  <HeadingPairs>
    <vt:vector size="4" baseType="variant">
      <vt:variant>
        <vt:lpstr>Thème</vt:lpstr>
      </vt:variant>
      <vt:variant>
        <vt:i4>1</vt:i4>
      </vt:variant>
      <vt:variant>
        <vt:lpstr>Titres des diapositives</vt:lpstr>
      </vt:variant>
      <vt:variant>
        <vt:i4>14</vt:i4>
      </vt:variant>
    </vt:vector>
  </HeadingPairs>
  <TitlesOfParts>
    <vt:vector size="15" baseType="lpstr">
      <vt:lpstr>Thème Office</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julie</dc:creator>
  <cp:lastModifiedBy>julie</cp:lastModifiedBy>
  <cp:revision>2</cp:revision>
  <dcterms:created xsi:type="dcterms:W3CDTF">2017-10-30T21:07:47Z</dcterms:created>
  <dcterms:modified xsi:type="dcterms:W3CDTF">2017-10-30T21:24:20Z</dcterms:modified>
</cp:coreProperties>
</file>

<file path=docProps/thumbnail.jpeg>
</file>