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7EA2-0695-42A1-8986-DB29BE22C02D}" type="datetimeFigureOut">
              <a:rPr lang="fr-FR" smtClean="0"/>
              <a:t>30/04/2018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8402-ACA6-48E9-9BC8-FF44527CAC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1737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7EA2-0695-42A1-8986-DB29BE22C02D}" type="datetimeFigureOut">
              <a:rPr lang="fr-FR" smtClean="0"/>
              <a:t>30/04/2018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8402-ACA6-48E9-9BC8-FF44527CAC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6121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7EA2-0695-42A1-8986-DB29BE22C02D}" type="datetimeFigureOut">
              <a:rPr lang="fr-FR" smtClean="0"/>
              <a:t>30/04/2018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8402-ACA6-48E9-9BC8-FF44527CAC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2565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7EA2-0695-42A1-8986-DB29BE22C02D}" type="datetimeFigureOut">
              <a:rPr lang="fr-FR" smtClean="0"/>
              <a:t>30/04/2018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8402-ACA6-48E9-9BC8-FF44527CAC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6050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7EA2-0695-42A1-8986-DB29BE22C02D}" type="datetimeFigureOut">
              <a:rPr lang="fr-FR" smtClean="0"/>
              <a:t>30/04/2018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8402-ACA6-48E9-9BC8-FF44527CAC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8787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7EA2-0695-42A1-8986-DB29BE22C02D}" type="datetimeFigureOut">
              <a:rPr lang="fr-FR" smtClean="0"/>
              <a:t>30/04/2018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8402-ACA6-48E9-9BC8-FF44527CAC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2567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7EA2-0695-42A1-8986-DB29BE22C02D}" type="datetimeFigureOut">
              <a:rPr lang="fr-FR" smtClean="0"/>
              <a:t>30/04/2018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8402-ACA6-48E9-9BC8-FF44527CAC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7941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7EA2-0695-42A1-8986-DB29BE22C02D}" type="datetimeFigureOut">
              <a:rPr lang="fr-FR" smtClean="0"/>
              <a:t>30/04/2018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8402-ACA6-48E9-9BC8-FF44527CAC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6404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7EA2-0695-42A1-8986-DB29BE22C02D}" type="datetimeFigureOut">
              <a:rPr lang="fr-FR" smtClean="0"/>
              <a:t>30/04/2018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8402-ACA6-48E9-9BC8-FF44527CAC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708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7EA2-0695-42A1-8986-DB29BE22C02D}" type="datetimeFigureOut">
              <a:rPr lang="fr-FR" smtClean="0"/>
              <a:t>30/04/2018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8402-ACA6-48E9-9BC8-FF44527CAC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2985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87EA2-0695-42A1-8986-DB29BE22C02D}" type="datetimeFigureOut">
              <a:rPr lang="fr-FR" smtClean="0"/>
              <a:t>30/04/2018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18402-ACA6-48E9-9BC8-FF44527CAC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9115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87EA2-0695-42A1-8986-DB29BE22C02D}" type="datetimeFigureOut">
              <a:rPr lang="fr-FR" smtClean="0"/>
              <a:t>30/04/2018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18402-ACA6-48E9-9BC8-FF44527CAC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0747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3568" y="197346"/>
            <a:ext cx="79928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Gulliver, l’homme montagne</a:t>
            </a:r>
          </a:p>
          <a:p>
            <a:r>
              <a:rPr lang="fr-FR" dirty="0"/>
              <a:t> </a:t>
            </a:r>
            <a:r>
              <a:rPr lang="fr-FR" dirty="0" smtClean="0"/>
              <a:t> </a:t>
            </a:r>
          </a:p>
          <a:p>
            <a:r>
              <a:rPr lang="fr-FR" i="1" dirty="0" smtClean="0"/>
              <a:t>Après un naufrage en mer, Gulliver est sur l’île de Lilliput. Tout est minuscule, les habitants, les Lilliputiens mesurent 15 cm environ. Sa très Haute Majesté propose un règlement à Gulliver pour lui faciliter la vie.</a:t>
            </a:r>
          </a:p>
          <a:p>
            <a:endParaRPr lang="fr-FR" i="1" dirty="0" smtClean="0"/>
          </a:p>
          <a:p>
            <a:r>
              <a:rPr lang="fr-FR" dirty="0" smtClean="0"/>
              <a:t>I. L’homme montagne obéit à nos ordres. Il ne quitte pas notre Empire sans notre permission.</a:t>
            </a:r>
          </a:p>
          <a:p>
            <a:r>
              <a:rPr lang="fr-FR" dirty="0" smtClean="0"/>
              <a:t>II. Il ne vient dans notre capitale qu’avec notre permission. Deux heures avant, il avertit les habitants pour qu’ils s’enferment chez eux.</a:t>
            </a:r>
          </a:p>
          <a:p>
            <a:r>
              <a:rPr lang="fr-FR" dirty="0" smtClean="0"/>
              <a:t>III. L’homme montagne peut circuler dans nos principaux grands chemins. Il ne va ni dans un pré ni dans un champ de blé.</a:t>
            </a:r>
          </a:p>
          <a:p>
            <a:r>
              <a:rPr lang="fr-FR" dirty="0" smtClean="0"/>
              <a:t>IV. En se promenant, il pense à nos fidèles sujets, à leurs chevaux ou voitures, il ne les écrase pas ; quand il voit un de nos sujets, il ne le prend pas dans ses mains.</a:t>
            </a:r>
          </a:p>
          <a:p>
            <a:r>
              <a:rPr lang="fr-FR" dirty="0" smtClean="0"/>
              <a:t>V. Quand un de nos messagers a une course extraordinaire à faire, l’homme montagne le transporte dans sa poche.</a:t>
            </a:r>
          </a:p>
          <a:p>
            <a:r>
              <a:rPr lang="fr-FR" dirty="0" smtClean="0"/>
              <a:t>VI. L’homme montagne aide à la construction de nos bâtiments impériaux.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003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97346"/>
            <a:ext cx="79928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Gulliver, l’homme montagne</a:t>
            </a:r>
          </a:p>
          <a:p>
            <a:r>
              <a:rPr lang="fr-FR" dirty="0"/>
              <a:t> </a:t>
            </a:r>
            <a:r>
              <a:rPr lang="fr-FR" dirty="0" smtClean="0"/>
              <a:t> </a:t>
            </a:r>
          </a:p>
          <a:p>
            <a:r>
              <a:rPr lang="fr-FR" i="1" dirty="0" smtClean="0"/>
              <a:t>Après un naufrage en mer, Gulliver est sur l’île de Lilliput. Tout est minuscule, les habitants, les Lilliputiens mesurent 15 cm environ. Sa très Haute Majesté propose un règlement à Gulliver pour lui faciliter la vie.</a:t>
            </a:r>
          </a:p>
          <a:p>
            <a:endParaRPr lang="fr-FR" i="1" dirty="0" smtClean="0"/>
          </a:p>
          <a:p>
            <a:r>
              <a:rPr lang="fr-FR" dirty="0" smtClean="0"/>
              <a:t>I. L’homme montagne </a:t>
            </a:r>
            <a:r>
              <a:rPr lang="fr-FR" b="1" dirty="0" smtClean="0">
                <a:solidFill>
                  <a:srgbClr val="FF0000"/>
                </a:solidFill>
              </a:rPr>
              <a:t>obéira</a:t>
            </a:r>
            <a:r>
              <a:rPr lang="fr-FR" dirty="0" smtClean="0"/>
              <a:t> à nos ordres. Il ne </a:t>
            </a:r>
            <a:r>
              <a:rPr lang="fr-FR" b="1" dirty="0" smtClean="0">
                <a:solidFill>
                  <a:srgbClr val="FF0000"/>
                </a:solidFill>
              </a:rPr>
              <a:t>quittera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 ne </a:t>
            </a:r>
            <a:r>
              <a:rPr lang="fr-FR" b="1" dirty="0" smtClean="0">
                <a:solidFill>
                  <a:srgbClr val="FF0000"/>
                </a:solidFill>
              </a:rPr>
              <a:t>viendra</a:t>
            </a:r>
            <a:r>
              <a:rPr lang="fr-FR" dirty="0" smtClean="0"/>
              <a:t> dans notre capitale qu’avec notre permission. Deux heures avant, il </a:t>
            </a:r>
            <a:r>
              <a:rPr lang="fr-FR" b="1" dirty="0" smtClean="0">
                <a:solidFill>
                  <a:srgbClr val="FF0000"/>
                </a:solidFill>
              </a:rPr>
              <a:t>avertira</a:t>
            </a:r>
            <a:r>
              <a:rPr lang="fr-FR" dirty="0" smtClean="0"/>
              <a:t> les habitants pour qu’ils s’enferment chez eux.</a:t>
            </a:r>
          </a:p>
          <a:p>
            <a:r>
              <a:rPr lang="fr-FR" dirty="0" smtClean="0"/>
              <a:t>III. L’homme montagne </a:t>
            </a:r>
            <a:r>
              <a:rPr lang="fr-FR" b="1" dirty="0" smtClean="0">
                <a:solidFill>
                  <a:srgbClr val="FF0000"/>
                </a:solidFill>
              </a:rPr>
              <a:t>pourra</a:t>
            </a:r>
            <a:r>
              <a:rPr lang="fr-FR" dirty="0" smtClean="0"/>
              <a:t> circuler dans nos principaux grands chemins. Il </a:t>
            </a:r>
            <a:r>
              <a:rPr lang="fr-FR" b="1" dirty="0" smtClean="0">
                <a:solidFill>
                  <a:srgbClr val="FF0000"/>
                </a:solidFill>
              </a:rPr>
              <a:t>n’ira</a:t>
            </a:r>
            <a:r>
              <a:rPr lang="fr-FR" dirty="0" smtClean="0"/>
              <a:t> ni dans un pré ni dans un champ de blé.</a:t>
            </a:r>
          </a:p>
          <a:p>
            <a:r>
              <a:rPr lang="fr-FR" dirty="0" smtClean="0"/>
              <a:t>IV. En se promenant, il </a:t>
            </a:r>
            <a:r>
              <a:rPr lang="fr-FR" b="1" dirty="0" smtClean="0">
                <a:solidFill>
                  <a:srgbClr val="FF0000"/>
                </a:solidFill>
              </a:rPr>
              <a:t>pensera</a:t>
            </a:r>
            <a:r>
              <a:rPr lang="fr-FR" dirty="0" smtClean="0"/>
              <a:t> à nos fidèles sujets, à leurs chevaux ou voitures, il ne les </a:t>
            </a:r>
            <a:r>
              <a:rPr lang="fr-FR" b="1" dirty="0" smtClean="0">
                <a:solidFill>
                  <a:srgbClr val="FF0000"/>
                </a:solidFill>
              </a:rPr>
              <a:t>écrasera</a:t>
            </a:r>
            <a:r>
              <a:rPr lang="fr-FR" dirty="0" smtClean="0"/>
              <a:t> pas ; quand il </a:t>
            </a:r>
            <a:r>
              <a:rPr lang="fr-FR" b="1" dirty="0" smtClean="0">
                <a:solidFill>
                  <a:srgbClr val="FF0000"/>
                </a:solidFill>
              </a:rPr>
              <a:t>verra</a:t>
            </a:r>
            <a:r>
              <a:rPr lang="fr-FR" dirty="0" smtClean="0"/>
              <a:t> un de nos sujets, il ne le prend pas dans ses mains.</a:t>
            </a:r>
          </a:p>
          <a:p>
            <a:r>
              <a:rPr lang="fr-FR" dirty="0" smtClean="0"/>
              <a:t>V. Quand un de nos messagers a une course extraordinaire à faire, l’homme montagne le transporte dans sa poche.</a:t>
            </a:r>
          </a:p>
          <a:p>
            <a:r>
              <a:rPr lang="fr-FR" dirty="0" smtClean="0"/>
              <a:t>VI. L’homme montagne aide à la construction de nos bâtiments impériaux.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41134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97346"/>
            <a:ext cx="79928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Gulliver, l’homme montagne</a:t>
            </a:r>
          </a:p>
          <a:p>
            <a:r>
              <a:rPr lang="fr-FR" dirty="0"/>
              <a:t> </a:t>
            </a:r>
            <a:r>
              <a:rPr lang="fr-FR" dirty="0" smtClean="0"/>
              <a:t> </a:t>
            </a:r>
          </a:p>
          <a:p>
            <a:r>
              <a:rPr lang="fr-FR" i="1" dirty="0" smtClean="0"/>
              <a:t>Après un naufrage en mer, Gulliver est sur l’île de Lilliput. Tout est minuscule, les habitants, les Lilliputiens mesurent 15 cm environ. Sa très Haute Majesté propose un règlement à Gulliver pour lui faciliter la vie.</a:t>
            </a:r>
          </a:p>
          <a:p>
            <a:endParaRPr lang="fr-FR" i="1" dirty="0" smtClean="0"/>
          </a:p>
          <a:p>
            <a:r>
              <a:rPr lang="fr-FR" dirty="0" smtClean="0"/>
              <a:t>I. L’homme montagne </a:t>
            </a:r>
            <a:r>
              <a:rPr lang="fr-FR" b="1" dirty="0" smtClean="0">
                <a:solidFill>
                  <a:srgbClr val="FF0000"/>
                </a:solidFill>
              </a:rPr>
              <a:t>obéira</a:t>
            </a:r>
            <a:r>
              <a:rPr lang="fr-FR" dirty="0" smtClean="0"/>
              <a:t> à nos ordres. Il ne </a:t>
            </a:r>
            <a:r>
              <a:rPr lang="fr-FR" b="1" dirty="0" smtClean="0">
                <a:solidFill>
                  <a:srgbClr val="FF0000"/>
                </a:solidFill>
              </a:rPr>
              <a:t>quittera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 ne </a:t>
            </a:r>
            <a:r>
              <a:rPr lang="fr-FR" b="1" dirty="0" smtClean="0">
                <a:solidFill>
                  <a:srgbClr val="FF0000"/>
                </a:solidFill>
              </a:rPr>
              <a:t>viendra</a:t>
            </a:r>
            <a:r>
              <a:rPr lang="fr-FR" dirty="0" smtClean="0"/>
              <a:t> dans notre capitale qu’avec notre permission. Deux heures avant, il </a:t>
            </a:r>
            <a:r>
              <a:rPr lang="fr-FR" b="1" dirty="0" smtClean="0">
                <a:solidFill>
                  <a:srgbClr val="FF0000"/>
                </a:solidFill>
              </a:rPr>
              <a:t>avertira</a:t>
            </a:r>
            <a:r>
              <a:rPr lang="fr-FR" dirty="0" smtClean="0"/>
              <a:t> les habitants pour qu’ils s’enferment chez eux.</a:t>
            </a:r>
          </a:p>
          <a:p>
            <a:r>
              <a:rPr lang="fr-FR" dirty="0" smtClean="0"/>
              <a:t>III. L’homme montagne </a:t>
            </a:r>
            <a:r>
              <a:rPr lang="fr-FR" b="1" dirty="0" smtClean="0">
                <a:solidFill>
                  <a:srgbClr val="FF0000"/>
                </a:solidFill>
              </a:rPr>
              <a:t>pourra</a:t>
            </a:r>
            <a:r>
              <a:rPr lang="fr-FR" dirty="0" smtClean="0"/>
              <a:t> circuler dans nos principaux grands chemins. Il </a:t>
            </a:r>
            <a:r>
              <a:rPr lang="fr-FR" b="1" dirty="0" smtClean="0">
                <a:solidFill>
                  <a:srgbClr val="FF0000"/>
                </a:solidFill>
              </a:rPr>
              <a:t>n’ira</a:t>
            </a:r>
            <a:r>
              <a:rPr lang="fr-FR" dirty="0" smtClean="0"/>
              <a:t> ni dans un pré ni dans un champ de blé.</a:t>
            </a:r>
          </a:p>
          <a:p>
            <a:r>
              <a:rPr lang="fr-FR" dirty="0" smtClean="0"/>
              <a:t>IV. En se promenant, il </a:t>
            </a:r>
            <a:r>
              <a:rPr lang="fr-FR" b="1" dirty="0" smtClean="0">
                <a:solidFill>
                  <a:srgbClr val="FF0000"/>
                </a:solidFill>
              </a:rPr>
              <a:t>pensera</a:t>
            </a:r>
            <a:r>
              <a:rPr lang="fr-FR" dirty="0" smtClean="0"/>
              <a:t> à nos fidèles sujets, à leurs chevaux ou voitures, il ne les </a:t>
            </a:r>
            <a:r>
              <a:rPr lang="fr-FR" b="1" dirty="0" smtClean="0">
                <a:solidFill>
                  <a:srgbClr val="FF0000"/>
                </a:solidFill>
              </a:rPr>
              <a:t>écrasera</a:t>
            </a:r>
            <a:r>
              <a:rPr lang="fr-FR" dirty="0" smtClean="0"/>
              <a:t> pas ; quand il </a:t>
            </a:r>
            <a:r>
              <a:rPr lang="fr-FR" b="1" dirty="0" smtClean="0">
                <a:solidFill>
                  <a:srgbClr val="FF0000"/>
                </a:solidFill>
              </a:rPr>
              <a:t>verra</a:t>
            </a:r>
            <a:r>
              <a:rPr lang="fr-FR" dirty="0" smtClean="0"/>
              <a:t> un de nos sujets, il ne le </a:t>
            </a:r>
            <a:r>
              <a:rPr lang="fr-FR" b="1" dirty="0" smtClean="0">
                <a:solidFill>
                  <a:srgbClr val="FF0000"/>
                </a:solidFill>
              </a:rPr>
              <a:t>prendra</a:t>
            </a:r>
            <a:r>
              <a:rPr lang="fr-FR" dirty="0" smtClean="0"/>
              <a:t> pas dans ses mains.</a:t>
            </a:r>
          </a:p>
          <a:p>
            <a:r>
              <a:rPr lang="fr-FR" dirty="0" smtClean="0"/>
              <a:t>V. Quand un de nos messagers a une course extraordinaire à faire, l’homme montagne le transporte dans sa poche.</a:t>
            </a:r>
          </a:p>
          <a:p>
            <a:r>
              <a:rPr lang="fr-FR" dirty="0" smtClean="0"/>
              <a:t>VI. L’homme montagne aide à la construction de nos bâtiments impériaux.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22025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97346"/>
            <a:ext cx="79928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Gulliver, l’homme montagne</a:t>
            </a:r>
          </a:p>
          <a:p>
            <a:r>
              <a:rPr lang="fr-FR" dirty="0"/>
              <a:t> </a:t>
            </a:r>
            <a:r>
              <a:rPr lang="fr-FR" dirty="0" smtClean="0"/>
              <a:t> </a:t>
            </a:r>
          </a:p>
          <a:p>
            <a:r>
              <a:rPr lang="fr-FR" i="1" dirty="0" smtClean="0"/>
              <a:t>Après un naufrage en mer, Gulliver est sur l’île de Lilliput. Tout est minuscule, les habitants, les Lilliputiens mesurent 15 cm environ. Sa très Haute Majesté propose un règlement à Gulliver pour lui faciliter la vie.</a:t>
            </a:r>
          </a:p>
          <a:p>
            <a:endParaRPr lang="fr-FR" i="1" dirty="0" smtClean="0"/>
          </a:p>
          <a:p>
            <a:r>
              <a:rPr lang="fr-FR" dirty="0" smtClean="0"/>
              <a:t>I. L’homme montagne </a:t>
            </a:r>
            <a:r>
              <a:rPr lang="fr-FR" b="1" dirty="0" smtClean="0">
                <a:solidFill>
                  <a:srgbClr val="FF0000"/>
                </a:solidFill>
              </a:rPr>
              <a:t>obéira</a:t>
            </a:r>
            <a:r>
              <a:rPr lang="fr-FR" dirty="0" smtClean="0"/>
              <a:t> à nos ordres. Il ne </a:t>
            </a:r>
            <a:r>
              <a:rPr lang="fr-FR" b="1" dirty="0" smtClean="0">
                <a:solidFill>
                  <a:srgbClr val="FF0000"/>
                </a:solidFill>
              </a:rPr>
              <a:t>quittera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 ne </a:t>
            </a:r>
            <a:r>
              <a:rPr lang="fr-FR" b="1" dirty="0" smtClean="0">
                <a:solidFill>
                  <a:srgbClr val="FF0000"/>
                </a:solidFill>
              </a:rPr>
              <a:t>viendra</a:t>
            </a:r>
            <a:r>
              <a:rPr lang="fr-FR" dirty="0" smtClean="0"/>
              <a:t> dans notre capitale qu’avec notre permission. Deux heures avant, il </a:t>
            </a:r>
            <a:r>
              <a:rPr lang="fr-FR" b="1" dirty="0" smtClean="0">
                <a:solidFill>
                  <a:srgbClr val="FF0000"/>
                </a:solidFill>
              </a:rPr>
              <a:t>avertira</a:t>
            </a:r>
            <a:r>
              <a:rPr lang="fr-FR" dirty="0" smtClean="0"/>
              <a:t> les habitants pour qu’ils s’enferment chez eux.</a:t>
            </a:r>
          </a:p>
          <a:p>
            <a:r>
              <a:rPr lang="fr-FR" dirty="0" smtClean="0"/>
              <a:t>III. L’homme montagne </a:t>
            </a:r>
            <a:r>
              <a:rPr lang="fr-FR" b="1" dirty="0" smtClean="0">
                <a:solidFill>
                  <a:srgbClr val="FF0000"/>
                </a:solidFill>
              </a:rPr>
              <a:t>pourra</a:t>
            </a:r>
            <a:r>
              <a:rPr lang="fr-FR" dirty="0" smtClean="0"/>
              <a:t> circuler dans nos principaux grands chemins. Il </a:t>
            </a:r>
            <a:r>
              <a:rPr lang="fr-FR" b="1" dirty="0" smtClean="0">
                <a:solidFill>
                  <a:srgbClr val="FF0000"/>
                </a:solidFill>
              </a:rPr>
              <a:t>n’ira</a:t>
            </a:r>
            <a:r>
              <a:rPr lang="fr-FR" dirty="0" smtClean="0"/>
              <a:t> ni dans un pré ni dans un champ de blé.</a:t>
            </a:r>
          </a:p>
          <a:p>
            <a:r>
              <a:rPr lang="fr-FR" dirty="0" smtClean="0"/>
              <a:t>IV. En se promenant, il </a:t>
            </a:r>
            <a:r>
              <a:rPr lang="fr-FR" b="1" dirty="0" smtClean="0">
                <a:solidFill>
                  <a:srgbClr val="FF0000"/>
                </a:solidFill>
              </a:rPr>
              <a:t>pensera</a:t>
            </a:r>
            <a:r>
              <a:rPr lang="fr-FR" dirty="0" smtClean="0"/>
              <a:t> à nos fidèles sujets, à leurs chevaux ou voitures, il ne les </a:t>
            </a:r>
            <a:r>
              <a:rPr lang="fr-FR" b="1" dirty="0" smtClean="0">
                <a:solidFill>
                  <a:srgbClr val="FF0000"/>
                </a:solidFill>
              </a:rPr>
              <a:t>écrasera</a:t>
            </a:r>
            <a:r>
              <a:rPr lang="fr-FR" dirty="0" smtClean="0"/>
              <a:t> pas ; quand il </a:t>
            </a:r>
            <a:r>
              <a:rPr lang="fr-FR" b="1" dirty="0" smtClean="0">
                <a:solidFill>
                  <a:srgbClr val="FF0000"/>
                </a:solidFill>
              </a:rPr>
              <a:t>verra</a:t>
            </a:r>
            <a:r>
              <a:rPr lang="fr-FR" dirty="0" smtClean="0"/>
              <a:t> un de nos sujets, il ne le </a:t>
            </a:r>
            <a:r>
              <a:rPr lang="fr-FR" b="1" dirty="0" smtClean="0">
                <a:solidFill>
                  <a:srgbClr val="FF0000"/>
                </a:solidFill>
              </a:rPr>
              <a:t>prendra</a:t>
            </a:r>
            <a:r>
              <a:rPr lang="fr-FR" dirty="0" smtClean="0"/>
              <a:t> pas dans ses mains.</a:t>
            </a:r>
          </a:p>
          <a:p>
            <a:r>
              <a:rPr lang="fr-FR" dirty="0" smtClean="0"/>
              <a:t>V. Quand un de nos messagers </a:t>
            </a:r>
            <a:r>
              <a:rPr lang="fr-FR" b="1" dirty="0" smtClean="0">
                <a:solidFill>
                  <a:srgbClr val="FF0000"/>
                </a:solidFill>
              </a:rPr>
              <a:t>aura</a:t>
            </a:r>
            <a:r>
              <a:rPr lang="fr-FR" dirty="0" smtClean="0"/>
              <a:t> une course extraordinaire à faire, l’homme montagne le transporte dans sa poche.</a:t>
            </a:r>
          </a:p>
          <a:p>
            <a:r>
              <a:rPr lang="fr-FR" dirty="0" smtClean="0"/>
              <a:t>VI. L’homme montagne aide à la construction de nos bâtiments impériaux.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89477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97346"/>
            <a:ext cx="79928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Gulliver, l’homme montagne</a:t>
            </a:r>
          </a:p>
          <a:p>
            <a:r>
              <a:rPr lang="fr-FR" dirty="0"/>
              <a:t> </a:t>
            </a:r>
            <a:r>
              <a:rPr lang="fr-FR" dirty="0" smtClean="0"/>
              <a:t> </a:t>
            </a:r>
          </a:p>
          <a:p>
            <a:r>
              <a:rPr lang="fr-FR" i="1" dirty="0" smtClean="0"/>
              <a:t>Après un naufrage en mer, Gulliver est sur l’île de Lilliput. Tout est minuscule, les habitants, les Lilliputiens mesurent 15 cm environ. Sa très Haute Majesté propose un règlement à Gulliver pour lui faciliter la vie.</a:t>
            </a:r>
          </a:p>
          <a:p>
            <a:endParaRPr lang="fr-FR" i="1" dirty="0" smtClean="0"/>
          </a:p>
          <a:p>
            <a:r>
              <a:rPr lang="fr-FR" dirty="0" smtClean="0"/>
              <a:t>I. L’homme montagne </a:t>
            </a:r>
            <a:r>
              <a:rPr lang="fr-FR" b="1" dirty="0" smtClean="0">
                <a:solidFill>
                  <a:srgbClr val="FF0000"/>
                </a:solidFill>
              </a:rPr>
              <a:t>obéira</a:t>
            </a:r>
            <a:r>
              <a:rPr lang="fr-FR" dirty="0" smtClean="0"/>
              <a:t> à nos ordres. Il ne </a:t>
            </a:r>
            <a:r>
              <a:rPr lang="fr-FR" b="1" dirty="0" smtClean="0">
                <a:solidFill>
                  <a:srgbClr val="FF0000"/>
                </a:solidFill>
              </a:rPr>
              <a:t>quittera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 ne </a:t>
            </a:r>
            <a:r>
              <a:rPr lang="fr-FR" b="1" dirty="0" smtClean="0">
                <a:solidFill>
                  <a:srgbClr val="FF0000"/>
                </a:solidFill>
              </a:rPr>
              <a:t>viendra</a:t>
            </a:r>
            <a:r>
              <a:rPr lang="fr-FR" dirty="0" smtClean="0"/>
              <a:t> dans notre capitale qu’avec notre permission. Deux heures avant, il </a:t>
            </a:r>
            <a:r>
              <a:rPr lang="fr-FR" b="1" dirty="0" smtClean="0">
                <a:solidFill>
                  <a:srgbClr val="FF0000"/>
                </a:solidFill>
              </a:rPr>
              <a:t>avertira</a:t>
            </a:r>
            <a:r>
              <a:rPr lang="fr-FR" dirty="0" smtClean="0"/>
              <a:t> les habitants pour qu’ils s’enferment chez eux.</a:t>
            </a:r>
          </a:p>
          <a:p>
            <a:r>
              <a:rPr lang="fr-FR" dirty="0" smtClean="0"/>
              <a:t>III. L’homme montagne </a:t>
            </a:r>
            <a:r>
              <a:rPr lang="fr-FR" b="1" dirty="0" smtClean="0">
                <a:solidFill>
                  <a:srgbClr val="FF0000"/>
                </a:solidFill>
              </a:rPr>
              <a:t>pourra</a:t>
            </a:r>
            <a:r>
              <a:rPr lang="fr-FR" dirty="0" smtClean="0"/>
              <a:t> circuler dans nos principaux grands chemins. Il </a:t>
            </a:r>
            <a:r>
              <a:rPr lang="fr-FR" b="1" dirty="0" smtClean="0">
                <a:solidFill>
                  <a:srgbClr val="FF0000"/>
                </a:solidFill>
              </a:rPr>
              <a:t>n’ira</a:t>
            </a:r>
            <a:r>
              <a:rPr lang="fr-FR" dirty="0" smtClean="0"/>
              <a:t> ni dans un pré ni dans un champ de blé.</a:t>
            </a:r>
          </a:p>
          <a:p>
            <a:r>
              <a:rPr lang="fr-FR" dirty="0" smtClean="0"/>
              <a:t>IV. En se promenant, il </a:t>
            </a:r>
            <a:r>
              <a:rPr lang="fr-FR" b="1" dirty="0" smtClean="0">
                <a:solidFill>
                  <a:srgbClr val="FF0000"/>
                </a:solidFill>
              </a:rPr>
              <a:t>pensera</a:t>
            </a:r>
            <a:r>
              <a:rPr lang="fr-FR" dirty="0" smtClean="0"/>
              <a:t> à nos fidèles sujets, à leurs chevaux ou voitures, il ne les </a:t>
            </a:r>
            <a:r>
              <a:rPr lang="fr-FR" b="1" dirty="0" smtClean="0">
                <a:solidFill>
                  <a:srgbClr val="FF0000"/>
                </a:solidFill>
              </a:rPr>
              <a:t>écrasera</a:t>
            </a:r>
            <a:r>
              <a:rPr lang="fr-FR" dirty="0" smtClean="0"/>
              <a:t> pas ; quand il </a:t>
            </a:r>
            <a:r>
              <a:rPr lang="fr-FR" b="1" dirty="0" smtClean="0">
                <a:solidFill>
                  <a:srgbClr val="FF0000"/>
                </a:solidFill>
              </a:rPr>
              <a:t>verra</a:t>
            </a:r>
            <a:r>
              <a:rPr lang="fr-FR" dirty="0" smtClean="0"/>
              <a:t> un de nos sujets, il ne le </a:t>
            </a:r>
            <a:r>
              <a:rPr lang="fr-FR" b="1" dirty="0" smtClean="0">
                <a:solidFill>
                  <a:srgbClr val="FF0000"/>
                </a:solidFill>
              </a:rPr>
              <a:t>prendra</a:t>
            </a:r>
            <a:r>
              <a:rPr lang="fr-FR" dirty="0" smtClean="0"/>
              <a:t> pas dans ses mains.</a:t>
            </a:r>
          </a:p>
          <a:p>
            <a:r>
              <a:rPr lang="fr-FR" dirty="0" smtClean="0"/>
              <a:t>V. Quand un de nos messagers </a:t>
            </a:r>
            <a:r>
              <a:rPr lang="fr-FR" b="1" dirty="0" smtClean="0">
                <a:solidFill>
                  <a:srgbClr val="FF0000"/>
                </a:solidFill>
              </a:rPr>
              <a:t>aura</a:t>
            </a:r>
            <a:r>
              <a:rPr lang="fr-FR" dirty="0" smtClean="0"/>
              <a:t> une course extraordinaire à faire, l’homme montagne le </a:t>
            </a:r>
            <a:r>
              <a:rPr lang="fr-FR" b="1" dirty="0" smtClean="0">
                <a:solidFill>
                  <a:srgbClr val="FF0000"/>
                </a:solidFill>
              </a:rPr>
              <a:t>transportera</a:t>
            </a:r>
            <a:r>
              <a:rPr lang="fr-FR" dirty="0" smtClean="0"/>
              <a:t> dans sa poche.</a:t>
            </a:r>
          </a:p>
          <a:p>
            <a:r>
              <a:rPr lang="fr-FR" dirty="0" smtClean="0"/>
              <a:t>VI. L’homme montagne aide à la construction de nos bâtiments impériaux.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34160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97346"/>
            <a:ext cx="79928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Gulliver, l’homme montagne</a:t>
            </a:r>
          </a:p>
          <a:p>
            <a:r>
              <a:rPr lang="fr-FR" dirty="0"/>
              <a:t> </a:t>
            </a:r>
            <a:r>
              <a:rPr lang="fr-FR" dirty="0" smtClean="0"/>
              <a:t> </a:t>
            </a:r>
          </a:p>
          <a:p>
            <a:r>
              <a:rPr lang="fr-FR" i="1" dirty="0" smtClean="0"/>
              <a:t>Après un naufrage en mer, Gulliver est sur l’île de Lilliput. Tout est minuscule, les habitants, les Lilliputiens mesurent 15 cm environ. Sa très Haute Majesté propose un règlement à Gulliver pour lui faciliter la vie.</a:t>
            </a:r>
          </a:p>
          <a:p>
            <a:endParaRPr lang="fr-FR" i="1" dirty="0" smtClean="0"/>
          </a:p>
          <a:p>
            <a:r>
              <a:rPr lang="fr-FR" dirty="0" smtClean="0"/>
              <a:t>I. L’homme montagne </a:t>
            </a:r>
            <a:r>
              <a:rPr lang="fr-FR" b="1" dirty="0" smtClean="0">
                <a:solidFill>
                  <a:srgbClr val="FF0000"/>
                </a:solidFill>
              </a:rPr>
              <a:t>obéira</a:t>
            </a:r>
            <a:r>
              <a:rPr lang="fr-FR" dirty="0" smtClean="0"/>
              <a:t> à nos ordres. Il ne </a:t>
            </a:r>
            <a:r>
              <a:rPr lang="fr-FR" b="1" dirty="0" smtClean="0">
                <a:solidFill>
                  <a:srgbClr val="FF0000"/>
                </a:solidFill>
              </a:rPr>
              <a:t>quittera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 ne </a:t>
            </a:r>
            <a:r>
              <a:rPr lang="fr-FR" b="1" dirty="0" smtClean="0">
                <a:solidFill>
                  <a:srgbClr val="FF0000"/>
                </a:solidFill>
              </a:rPr>
              <a:t>viendra</a:t>
            </a:r>
            <a:r>
              <a:rPr lang="fr-FR" dirty="0" smtClean="0"/>
              <a:t> dans notre capitale qu’avec notre permission. Deux heures avant, il </a:t>
            </a:r>
            <a:r>
              <a:rPr lang="fr-FR" b="1" dirty="0" smtClean="0">
                <a:solidFill>
                  <a:srgbClr val="FF0000"/>
                </a:solidFill>
              </a:rPr>
              <a:t>avertira</a:t>
            </a:r>
            <a:r>
              <a:rPr lang="fr-FR" dirty="0" smtClean="0"/>
              <a:t> les habitants pour qu’ils s’enferment chez eux.</a:t>
            </a:r>
          </a:p>
          <a:p>
            <a:r>
              <a:rPr lang="fr-FR" dirty="0" smtClean="0"/>
              <a:t>III. L’homme montagne </a:t>
            </a:r>
            <a:r>
              <a:rPr lang="fr-FR" b="1" dirty="0" smtClean="0">
                <a:solidFill>
                  <a:srgbClr val="FF0000"/>
                </a:solidFill>
              </a:rPr>
              <a:t>pourra</a:t>
            </a:r>
            <a:r>
              <a:rPr lang="fr-FR" dirty="0" smtClean="0"/>
              <a:t> circuler dans nos principaux grands chemins. Il </a:t>
            </a:r>
            <a:r>
              <a:rPr lang="fr-FR" b="1" dirty="0" smtClean="0">
                <a:solidFill>
                  <a:srgbClr val="FF0000"/>
                </a:solidFill>
              </a:rPr>
              <a:t>n’ira</a:t>
            </a:r>
            <a:r>
              <a:rPr lang="fr-FR" dirty="0" smtClean="0"/>
              <a:t> ni dans un pré ni dans un champ de blé.</a:t>
            </a:r>
          </a:p>
          <a:p>
            <a:r>
              <a:rPr lang="fr-FR" dirty="0" smtClean="0"/>
              <a:t>IV. En se promenant, il </a:t>
            </a:r>
            <a:r>
              <a:rPr lang="fr-FR" b="1" dirty="0" smtClean="0">
                <a:solidFill>
                  <a:srgbClr val="FF0000"/>
                </a:solidFill>
              </a:rPr>
              <a:t>pensera</a:t>
            </a:r>
            <a:r>
              <a:rPr lang="fr-FR" dirty="0" smtClean="0"/>
              <a:t> à nos fidèles sujets, à leurs chevaux ou voitures, il ne les </a:t>
            </a:r>
            <a:r>
              <a:rPr lang="fr-FR" b="1" dirty="0" smtClean="0">
                <a:solidFill>
                  <a:srgbClr val="FF0000"/>
                </a:solidFill>
              </a:rPr>
              <a:t>écrasera</a:t>
            </a:r>
            <a:r>
              <a:rPr lang="fr-FR" dirty="0" smtClean="0"/>
              <a:t> pas ; quand il </a:t>
            </a:r>
            <a:r>
              <a:rPr lang="fr-FR" b="1" dirty="0" smtClean="0">
                <a:solidFill>
                  <a:srgbClr val="FF0000"/>
                </a:solidFill>
              </a:rPr>
              <a:t>verra</a:t>
            </a:r>
            <a:r>
              <a:rPr lang="fr-FR" dirty="0" smtClean="0"/>
              <a:t> un de nos sujets, il ne le </a:t>
            </a:r>
            <a:r>
              <a:rPr lang="fr-FR" b="1" dirty="0" smtClean="0">
                <a:solidFill>
                  <a:srgbClr val="FF0000"/>
                </a:solidFill>
              </a:rPr>
              <a:t>prendra</a:t>
            </a:r>
            <a:r>
              <a:rPr lang="fr-FR" dirty="0" smtClean="0"/>
              <a:t> pas dans ses mains.</a:t>
            </a:r>
          </a:p>
          <a:p>
            <a:r>
              <a:rPr lang="fr-FR" dirty="0" smtClean="0"/>
              <a:t>V. Quand un de nos messagers </a:t>
            </a:r>
            <a:r>
              <a:rPr lang="fr-FR" b="1" dirty="0" smtClean="0">
                <a:solidFill>
                  <a:srgbClr val="FF0000"/>
                </a:solidFill>
              </a:rPr>
              <a:t>aura</a:t>
            </a:r>
            <a:r>
              <a:rPr lang="fr-FR" dirty="0" smtClean="0"/>
              <a:t> une course extraordinaire à faire, l’homme montagne le </a:t>
            </a:r>
            <a:r>
              <a:rPr lang="fr-FR" b="1" dirty="0" smtClean="0">
                <a:solidFill>
                  <a:srgbClr val="FF0000"/>
                </a:solidFill>
              </a:rPr>
              <a:t>transportera</a:t>
            </a:r>
            <a:r>
              <a:rPr lang="fr-FR" dirty="0" smtClean="0"/>
              <a:t> dans sa poche.</a:t>
            </a:r>
          </a:p>
          <a:p>
            <a:r>
              <a:rPr lang="fr-FR" dirty="0" smtClean="0"/>
              <a:t>VI. L’homme montagne </a:t>
            </a:r>
            <a:r>
              <a:rPr lang="fr-FR" b="1" dirty="0" smtClean="0">
                <a:solidFill>
                  <a:srgbClr val="FF0000"/>
                </a:solidFill>
              </a:rPr>
              <a:t>aidera</a:t>
            </a:r>
            <a:r>
              <a:rPr lang="fr-FR" dirty="0" smtClean="0"/>
              <a:t> à la construction de nos bâtiments impériaux.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0784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3568" y="197346"/>
            <a:ext cx="79928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Gulliver, l’homme montagne</a:t>
            </a:r>
          </a:p>
          <a:p>
            <a:r>
              <a:rPr lang="fr-FR" dirty="0"/>
              <a:t> </a:t>
            </a:r>
            <a:r>
              <a:rPr lang="fr-FR" dirty="0" smtClean="0"/>
              <a:t> </a:t>
            </a:r>
          </a:p>
          <a:p>
            <a:r>
              <a:rPr lang="fr-FR" i="1" dirty="0" smtClean="0"/>
              <a:t>Après un naufrage en mer, Gulliver est sur l’île de Lilliput. Tout est minuscule, les habitants, les Lilliputiens mesurent 15 cm environ. Sa très Haute Majesté propose un règlement à Gulliver pour lui faciliter la vie.</a:t>
            </a:r>
          </a:p>
          <a:p>
            <a:endParaRPr lang="fr-FR" i="1" dirty="0" smtClean="0"/>
          </a:p>
          <a:p>
            <a:r>
              <a:rPr lang="fr-FR" dirty="0" smtClean="0"/>
              <a:t>I. L’homme montagne </a:t>
            </a:r>
            <a:r>
              <a:rPr lang="fr-FR" b="1" dirty="0" smtClean="0">
                <a:solidFill>
                  <a:srgbClr val="FF0000"/>
                </a:solidFill>
              </a:rPr>
              <a:t>obéira</a:t>
            </a:r>
            <a:r>
              <a:rPr lang="fr-FR" dirty="0" smtClean="0"/>
              <a:t> à nos ordres. Il ne quitte pas notre Empire sans notre permission.</a:t>
            </a:r>
          </a:p>
          <a:p>
            <a:r>
              <a:rPr lang="fr-FR" dirty="0" smtClean="0"/>
              <a:t>II. Il ne vient dans notre capitale qu’avec notre permission. Deux heures avant, il avertit les habitants pour qu’ils s’enferment chez eux.</a:t>
            </a:r>
          </a:p>
          <a:p>
            <a:r>
              <a:rPr lang="fr-FR" dirty="0" smtClean="0"/>
              <a:t>III. L’homme montagne peut circuler dans nos principaux grands chemins. Il ne va ni dans un pré ni dans un champ de blé.</a:t>
            </a:r>
          </a:p>
          <a:p>
            <a:r>
              <a:rPr lang="fr-FR" dirty="0" smtClean="0"/>
              <a:t>IV. En se promenant, il pense à nos fidèles sujets, à leurs chevaux ou voitures, il ne les écrase pas ; quand il voit un de nos sujets, il ne le prend pas dans ses mains.</a:t>
            </a:r>
          </a:p>
          <a:p>
            <a:r>
              <a:rPr lang="fr-FR" dirty="0" smtClean="0"/>
              <a:t>V. Quand un de nos messagers a une course extraordinaire à faire, l’homme montagne le transporte dans sa poche.</a:t>
            </a:r>
          </a:p>
          <a:p>
            <a:r>
              <a:rPr lang="fr-FR" dirty="0" smtClean="0"/>
              <a:t>VI. L’homme montagne aide à la construction de nos bâtiments impériaux.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6838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97346"/>
            <a:ext cx="79928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Gulliver, l’homme montagne</a:t>
            </a:r>
          </a:p>
          <a:p>
            <a:r>
              <a:rPr lang="fr-FR" dirty="0"/>
              <a:t> </a:t>
            </a:r>
            <a:r>
              <a:rPr lang="fr-FR" dirty="0" smtClean="0"/>
              <a:t> </a:t>
            </a:r>
          </a:p>
          <a:p>
            <a:r>
              <a:rPr lang="fr-FR" i="1" dirty="0" smtClean="0"/>
              <a:t>Après un naufrage en mer, Gulliver est sur l’île de Lilliput. Tout est minuscule, les habitants, les Lilliputiens mesurent 15 cm environ. Sa très Haute Majesté propose un règlement à Gulliver pour lui faciliter la vie.</a:t>
            </a:r>
          </a:p>
          <a:p>
            <a:endParaRPr lang="fr-FR" i="1" dirty="0" smtClean="0"/>
          </a:p>
          <a:p>
            <a:r>
              <a:rPr lang="fr-FR" dirty="0" smtClean="0"/>
              <a:t>I. L’homme montagne </a:t>
            </a:r>
            <a:r>
              <a:rPr lang="fr-FR" b="1" dirty="0" smtClean="0">
                <a:solidFill>
                  <a:srgbClr val="FF0000"/>
                </a:solidFill>
              </a:rPr>
              <a:t>obéira</a:t>
            </a:r>
            <a:r>
              <a:rPr lang="fr-FR" dirty="0" smtClean="0"/>
              <a:t> à nos ordres. Il ne </a:t>
            </a:r>
            <a:r>
              <a:rPr lang="fr-FR" b="1" dirty="0" smtClean="0">
                <a:solidFill>
                  <a:srgbClr val="FF0000"/>
                </a:solidFill>
              </a:rPr>
              <a:t>quittera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 ne vient dans notre capitale qu’avec notre permission. Deux heures avant, il avertit les habitants pour qu’ils s’enferment chez eux.</a:t>
            </a:r>
          </a:p>
          <a:p>
            <a:r>
              <a:rPr lang="fr-FR" dirty="0" smtClean="0"/>
              <a:t>III. L’homme montagne peut circuler dans nos principaux grands chemins. Il ne va ni dans un pré ni dans un champ de blé.</a:t>
            </a:r>
          </a:p>
          <a:p>
            <a:r>
              <a:rPr lang="fr-FR" dirty="0" smtClean="0"/>
              <a:t>IV. En se promenant, il pense à nos fidèles sujets, à leurs chevaux ou voitures, il ne les écrase pas ; quand il voit un de nos sujets, il ne le prend pas dans ses mains.</a:t>
            </a:r>
          </a:p>
          <a:p>
            <a:r>
              <a:rPr lang="fr-FR" dirty="0" smtClean="0"/>
              <a:t>V. Quand un de nos messagers a une course extraordinaire à faire, l’homme montagne le transporte dans sa poche.</a:t>
            </a:r>
          </a:p>
          <a:p>
            <a:r>
              <a:rPr lang="fr-FR" dirty="0" smtClean="0"/>
              <a:t>VI. L’homme montagne aide à la construction de nos bâtiments impériaux.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4174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97346"/>
            <a:ext cx="79928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Gulliver, l’homme montagne</a:t>
            </a:r>
          </a:p>
          <a:p>
            <a:r>
              <a:rPr lang="fr-FR" dirty="0"/>
              <a:t> </a:t>
            </a:r>
            <a:r>
              <a:rPr lang="fr-FR" dirty="0" smtClean="0"/>
              <a:t> </a:t>
            </a:r>
          </a:p>
          <a:p>
            <a:r>
              <a:rPr lang="fr-FR" i="1" dirty="0" smtClean="0"/>
              <a:t>Après un naufrage en mer, Gulliver est sur l’île de Lilliput. Tout est minuscule, les habitants, les Lilliputiens mesurent 15 cm environ. Sa très Haute Majesté propose un règlement à Gulliver pour lui faciliter la vie.</a:t>
            </a:r>
          </a:p>
          <a:p>
            <a:endParaRPr lang="fr-FR" i="1" dirty="0" smtClean="0"/>
          </a:p>
          <a:p>
            <a:r>
              <a:rPr lang="fr-FR" dirty="0" smtClean="0"/>
              <a:t>I. L’homme montagne </a:t>
            </a:r>
            <a:r>
              <a:rPr lang="fr-FR" b="1" dirty="0" smtClean="0">
                <a:solidFill>
                  <a:srgbClr val="FF0000"/>
                </a:solidFill>
              </a:rPr>
              <a:t>obéira</a:t>
            </a:r>
            <a:r>
              <a:rPr lang="fr-FR" dirty="0" smtClean="0"/>
              <a:t> à nos ordres. Il ne </a:t>
            </a:r>
            <a:r>
              <a:rPr lang="fr-FR" b="1" dirty="0" smtClean="0">
                <a:solidFill>
                  <a:srgbClr val="FF0000"/>
                </a:solidFill>
              </a:rPr>
              <a:t>quittera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 ne </a:t>
            </a:r>
            <a:r>
              <a:rPr lang="fr-FR" b="1" dirty="0" smtClean="0">
                <a:solidFill>
                  <a:srgbClr val="FF0000"/>
                </a:solidFill>
              </a:rPr>
              <a:t>viendra</a:t>
            </a:r>
            <a:r>
              <a:rPr lang="fr-FR" dirty="0" smtClean="0"/>
              <a:t> dans notre capitale qu’avec notre permission. Deux heures avant, il avertit les habitants pour qu’ils s’enferment chez eux.</a:t>
            </a:r>
          </a:p>
          <a:p>
            <a:r>
              <a:rPr lang="fr-FR" dirty="0" smtClean="0"/>
              <a:t>III. L’homme montagne peut circuler dans nos principaux grands chemins. Il ne va ni dans un pré ni dans un champ de blé.</a:t>
            </a:r>
          </a:p>
          <a:p>
            <a:r>
              <a:rPr lang="fr-FR" dirty="0" smtClean="0"/>
              <a:t>IV. En se promenant, il pense à nos fidèles sujets, à leurs chevaux ou voitures, il ne les écrase pas ; quand il voit un de nos sujets, il ne le prend pas dans ses mains.</a:t>
            </a:r>
          </a:p>
          <a:p>
            <a:r>
              <a:rPr lang="fr-FR" dirty="0" smtClean="0"/>
              <a:t>V. Quand un de nos messagers a une course extraordinaire à faire, l’homme montagne le transporte dans sa poche.</a:t>
            </a:r>
          </a:p>
          <a:p>
            <a:r>
              <a:rPr lang="fr-FR" dirty="0" smtClean="0"/>
              <a:t>VI. L’homme montagne aide à la construction de nos bâtiments impériaux.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2454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97346"/>
            <a:ext cx="79928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Gulliver, l’homme montagne</a:t>
            </a:r>
          </a:p>
          <a:p>
            <a:r>
              <a:rPr lang="fr-FR" dirty="0"/>
              <a:t> </a:t>
            </a:r>
            <a:r>
              <a:rPr lang="fr-FR" dirty="0" smtClean="0"/>
              <a:t> </a:t>
            </a:r>
          </a:p>
          <a:p>
            <a:r>
              <a:rPr lang="fr-FR" i="1" dirty="0" smtClean="0"/>
              <a:t>Après un naufrage en mer, Gulliver est sur l’île de Lilliput. Tout est minuscule, les habitants, les Lilliputiens mesurent 15 cm environ. Sa très Haute Majesté propose un règlement à Gulliver pour lui faciliter la vie.</a:t>
            </a:r>
          </a:p>
          <a:p>
            <a:endParaRPr lang="fr-FR" i="1" dirty="0" smtClean="0"/>
          </a:p>
          <a:p>
            <a:r>
              <a:rPr lang="fr-FR" dirty="0" smtClean="0"/>
              <a:t>I. L’homme montagne </a:t>
            </a:r>
            <a:r>
              <a:rPr lang="fr-FR" b="1" dirty="0" smtClean="0">
                <a:solidFill>
                  <a:srgbClr val="FF0000"/>
                </a:solidFill>
              </a:rPr>
              <a:t>obéira</a:t>
            </a:r>
            <a:r>
              <a:rPr lang="fr-FR" dirty="0" smtClean="0"/>
              <a:t> à nos ordres. Il ne </a:t>
            </a:r>
            <a:r>
              <a:rPr lang="fr-FR" b="1" dirty="0" smtClean="0">
                <a:solidFill>
                  <a:srgbClr val="FF0000"/>
                </a:solidFill>
              </a:rPr>
              <a:t>quittera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 ne </a:t>
            </a:r>
            <a:r>
              <a:rPr lang="fr-FR" b="1" dirty="0" smtClean="0">
                <a:solidFill>
                  <a:srgbClr val="FF0000"/>
                </a:solidFill>
              </a:rPr>
              <a:t>viendra</a:t>
            </a:r>
            <a:r>
              <a:rPr lang="fr-FR" dirty="0" smtClean="0"/>
              <a:t> dans notre capitale qu’avec notre permission. Deux heures avant, il </a:t>
            </a:r>
            <a:r>
              <a:rPr lang="fr-FR" b="1" dirty="0" smtClean="0">
                <a:solidFill>
                  <a:srgbClr val="FF0000"/>
                </a:solidFill>
              </a:rPr>
              <a:t>avertira</a:t>
            </a:r>
            <a:r>
              <a:rPr lang="fr-FR" dirty="0" smtClean="0"/>
              <a:t> les habitants pour qu’ils s’enferment chez eux.</a:t>
            </a:r>
          </a:p>
          <a:p>
            <a:r>
              <a:rPr lang="fr-FR" dirty="0" smtClean="0"/>
              <a:t>III. L’homme montagne peut circuler dans nos principaux grands chemins. Il ne va ni dans un pré ni dans un champ de blé.</a:t>
            </a:r>
          </a:p>
          <a:p>
            <a:r>
              <a:rPr lang="fr-FR" dirty="0" smtClean="0"/>
              <a:t>IV. En se promenant, il pense à nos fidèles sujets, à leurs chevaux ou voitures, il ne les écrase pas ; quand il voit un de nos sujets, il ne le prend pas dans ses mains.</a:t>
            </a:r>
          </a:p>
          <a:p>
            <a:r>
              <a:rPr lang="fr-FR" dirty="0" smtClean="0"/>
              <a:t>V. Quand un de nos messagers a une course extraordinaire à faire, l’homme montagne le transporte dans sa poche.</a:t>
            </a:r>
          </a:p>
          <a:p>
            <a:r>
              <a:rPr lang="fr-FR" dirty="0" smtClean="0"/>
              <a:t>VI. L’homme montagne aide à la construction de nos bâtiments impériaux.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6480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97346"/>
            <a:ext cx="79928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Gulliver, l’homme montagne</a:t>
            </a:r>
          </a:p>
          <a:p>
            <a:r>
              <a:rPr lang="fr-FR" dirty="0"/>
              <a:t> </a:t>
            </a:r>
            <a:r>
              <a:rPr lang="fr-FR" dirty="0" smtClean="0"/>
              <a:t> </a:t>
            </a:r>
          </a:p>
          <a:p>
            <a:r>
              <a:rPr lang="fr-FR" i="1" dirty="0" smtClean="0"/>
              <a:t>Après un naufrage en mer, Gulliver est sur l’île de Lilliput. Tout est minuscule, les habitants, les Lilliputiens mesurent 15 cm environ. Sa très Haute Majesté propose un règlement à Gulliver pour lui faciliter la vie.</a:t>
            </a:r>
          </a:p>
          <a:p>
            <a:endParaRPr lang="fr-FR" i="1" dirty="0" smtClean="0"/>
          </a:p>
          <a:p>
            <a:r>
              <a:rPr lang="fr-FR" dirty="0" smtClean="0"/>
              <a:t>I. L’homme montagne </a:t>
            </a:r>
            <a:r>
              <a:rPr lang="fr-FR" b="1" dirty="0" smtClean="0">
                <a:solidFill>
                  <a:srgbClr val="FF0000"/>
                </a:solidFill>
              </a:rPr>
              <a:t>obéira</a:t>
            </a:r>
            <a:r>
              <a:rPr lang="fr-FR" dirty="0" smtClean="0"/>
              <a:t> à nos ordres. Il ne </a:t>
            </a:r>
            <a:r>
              <a:rPr lang="fr-FR" b="1" dirty="0" smtClean="0">
                <a:solidFill>
                  <a:srgbClr val="FF0000"/>
                </a:solidFill>
              </a:rPr>
              <a:t>quittera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 ne </a:t>
            </a:r>
            <a:r>
              <a:rPr lang="fr-FR" b="1" dirty="0" smtClean="0">
                <a:solidFill>
                  <a:srgbClr val="FF0000"/>
                </a:solidFill>
              </a:rPr>
              <a:t>viendra</a:t>
            </a:r>
            <a:r>
              <a:rPr lang="fr-FR" dirty="0" smtClean="0"/>
              <a:t> dans notre capitale qu’avec notre permission. Deux heures avant, il </a:t>
            </a:r>
            <a:r>
              <a:rPr lang="fr-FR" b="1" dirty="0" smtClean="0">
                <a:solidFill>
                  <a:srgbClr val="FF0000"/>
                </a:solidFill>
              </a:rPr>
              <a:t>avertira</a:t>
            </a:r>
            <a:r>
              <a:rPr lang="fr-FR" dirty="0" smtClean="0"/>
              <a:t> les habitants pour qu’ils s’enferment chez eux.</a:t>
            </a:r>
          </a:p>
          <a:p>
            <a:r>
              <a:rPr lang="fr-FR" dirty="0" smtClean="0"/>
              <a:t>III. L’homme montagne </a:t>
            </a:r>
            <a:r>
              <a:rPr lang="fr-FR" b="1" dirty="0" smtClean="0">
                <a:solidFill>
                  <a:srgbClr val="FF0000"/>
                </a:solidFill>
              </a:rPr>
              <a:t>pourra</a:t>
            </a:r>
            <a:r>
              <a:rPr lang="fr-FR" dirty="0" smtClean="0"/>
              <a:t> circuler dans nos principaux grands chemins. Il ne va ni dans un pré ni dans un champ de blé.</a:t>
            </a:r>
          </a:p>
          <a:p>
            <a:r>
              <a:rPr lang="fr-FR" dirty="0" smtClean="0"/>
              <a:t>IV. En se promenant, il pense à nos fidèles sujets, à leurs chevaux ou voitures, il ne les écrase pas ; quand il voit un de nos sujets, il ne le prend pas dans ses mains.</a:t>
            </a:r>
          </a:p>
          <a:p>
            <a:r>
              <a:rPr lang="fr-FR" dirty="0" smtClean="0"/>
              <a:t>V. Quand un de nos messagers a une course extraordinaire à faire, l’homme montagne le transporte dans sa poche.</a:t>
            </a:r>
          </a:p>
          <a:p>
            <a:r>
              <a:rPr lang="fr-FR" dirty="0" smtClean="0"/>
              <a:t>VI. L’homme montagne aide à la construction de nos bâtiments impériaux.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6591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97346"/>
            <a:ext cx="79928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Gulliver, l’homme montagne</a:t>
            </a:r>
          </a:p>
          <a:p>
            <a:r>
              <a:rPr lang="fr-FR" dirty="0"/>
              <a:t> </a:t>
            </a:r>
            <a:r>
              <a:rPr lang="fr-FR" dirty="0" smtClean="0"/>
              <a:t> </a:t>
            </a:r>
          </a:p>
          <a:p>
            <a:r>
              <a:rPr lang="fr-FR" i="1" dirty="0" smtClean="0"/>
              <a:t>Après un naufrage en mer, Gulliver est sur l’île de Lilliput. Tout est minuscule, les habitants, les Lilliputiens mesurent 15 cm environ. Sa très Haute Majesté propose un règlement à Gulliver pour lui faciliter la vie.</a:t>
            </a:r>
          </a:p>
          <a:p>
            <a:endParaRPr lang="fr-FR" i="1" dirty="0" smtClean="0"/>
          </a:p>
          <a:p>
            <a:r>
              <a:rPr lang="fr-FR" dirty="0" smtClean="0"/>
              <a:t>I. L’homme montagne </a:t>
            </a:r>
            <a:r>
              <a:rPr lang="fr-FR" b="1" dirty="0" smtClean="0">
                <a:solidFill>
                  <a:srgbClr val="FF0000"/>
                </a:solidFill>
              </a:rPr>
              <a:t>obéira</a:t>
            </a:r>
            <a:r>
              <a:rPr lang="fr-FR" dirty="0" smtClean="0"/>
              <a:t> à nos ordres. Il ne </a:t>
            </a:r>
            <a:r>
              <a:rPr lang="fr-FR" b="1" dirty="0" smtClean="0">
                <a:solidFill>
                  <a:srgbClr val="FF0000"/>
                </a:solidFill>
              </a:rPr>
              <a:t>quittera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 ne </a:t>
            </a:r>
            <a:r>
              <a:rPr lang="fr-FR" b="1" dirty="0" smtClean="0">
                <a:solidFill>
                  <a:srgbClr val="FF0000"/>
                </a:solidFill>
              </a:rPr>
              <a:t>viendra</a:t>
            </a:r>
            <a:r>
              <a:rPr lang="fr-FR" dirty="0" smtClean="0"/>
              <a:t> dans notre capitale qu’avec notre permission. Deux heures avant, il </a:t>
            </a:r>
            <a:r>
              <a:rPr lang="fr-FR" b="1" dirty="0" smtClean="0">
                <a:solidFill>
                  <a:srgbClr val="FF0000"/>
                </a:solidFill>
              </a:rPr>
              <a:t>avertira</a:t>
            </a:r>
            <a:r>
              <a:rPr lang="fr-FR" dirty="0" smtClean="0"/>
              <a:t> les habitants pour qu’ils s’enferment chez eux.</a:t>
            </a:r>
          </a:p>
          <a:p>
            <a:r>
              <a:rPr lang="fr-FR" dirty="0" smtClean="0"/>
              <a:t>III. L’homme montagne </a:t>
            </a:r>
            <a:r>
              <a:rPr lang="fr-FR" b="1" dirty="0" smtClean="0">
                <a:solidFill>
                  <a:srgbClr val="FF0000"/>
                </a:solidFill>
              </a:rPr>
              <a:t>pourra</a:t>
            </a:r>
            <a:r>
              <a:rPr lang="fr-FR" dirty="0" smtClean="0"/>
              <a:t> circuler dans nos principaux grands chemins. Il </a:t>
            </a:r>
            <a:r>
              <a:rPr lang="fr-FR" b="1" dirty="0" smtClean="0">
                <a:solidFill>
                  <a:srgbClr val="FF0000"/>
                </a:solidFill>
              </a:rPr>
              <a:t>n’ira</a:t>
            </a:r>
            <a:r>
              <a:rPr lang="fr-FR" dirty="0" smtClean="0"/>
              <a:t> ni dans un pré ni dans un champ de blé.</a:t>
            </a:r>
          </a:p>
          <a:p>
            <a:r>
              <a:rPr lang="fr-FR" dirty="0" smtClean="0"/>
              <a:t>IV. En se promenant, il pense à nos fidèles sujets, à leurs chevaux ou voitures, il ne les écrase pas ; quand il voit un de nos sujets, il ne le prend pas dans ses mains.</a:t>
            </a:r>
          </a:p>
          <a:p>
            <a:r>
              <a:rPr lang="fr-FR" dirty="0" smtClean="0"/>
              <a:t>V. Quand un de nos messagers a une course extraordinaire à faire, l’homme montagne le transporte dans sa poche.</a:t>
            </a:r>
          </a:p>
          <a:p>
            <a:r>
              <a:rPr lang="fr-FR" dirty="0" smtClean="0"/>
              <a:t>VI. L’homme montagne aide à la construction de nos bâtiments impériaux.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698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97346"/>
            <a:ext cx="79928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Gulliver, l’homme montagne</a:t>
            </a:r>
          </a:p>
          <a:p>
            <a:r>
              <a:rPr lang="fr-FR" dirty="0"/>
              <a:t> </a:t>
            </a:r>
            <a:r>
              <a:rPr lang="fr-FR" dirty="0" smtClean="0"/>
              <a:t> </a:t>
            </a:r>
          </a:p>
          <a:p>
            <a:r>
              <a:rPr lang="fr-FR" i="1" dirty="0" smtClean="0"/>
              <a:t>Après un naufrage en mer, Gulliver est sur l’île de Lilliput. Tout est minuscule, les habitants, les Lilliputiens mesurent 15 cm environ. Sa très Haute Majesté propose un règlement à Gulliver pour lui faciliter la vie.</a:t>
            </a:r>
          </a:p>
          <a:p>
            <a:endParaRPr lang="fr-FR" i="1" dirty="0" smtClean="0"/>
          </a:p>
          <a:p>
            <a:r>
              <a:rPr lang="fr-FR" dirty="0" smtClean="0"/>
              <a:t>I. L’homme montagne </a:t>
            </a:r>
            <a:r>
              <a:rPr lang="fr-FR" b="1" dirty="0" smtClean="0">
                <a:solidFill>
                  <a:srgbClr val="FF0000"/>
                </a:solidFill>
              </a:rPr>
              <a:t>obéira</a:t>
            </a:r>
            <a:r>
              <a:rPr lang="fr-FR" dirty="0" smtClean="0"/>
              <a:t> à nos ordres. Il ne </a:t>
            </a:r>
            <a:r>
              <a:rPr lang="fr-FR" b="1" dirty="0" smtClean="0">
                <a:solidFill>
                  <a:srgbClr val="FF0000"/>
                </a:solidFill>
              </a:rPr>
              <a:t>quittera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 ne </a:t>
            </a:r>
            <a:r>
              <a:rPr lang="fr-FR" b="1" dirty="0" smtClean="0">
                <a:solidFill>
                  <a:srgbClr val="FF0000"/>
                </a:solidFill>
              </a:rPr>
              <a:t>viendra</a:t>
            </a:r>
            <a:r>
              <a:rPr lang="fr-FR" dirty="0" smtClean="0"/>
              <a:t> dans notre capitale qu’avec notre permission. Deux heures avant, il </a:t>
            </a:r>
            <a:r>
              <a:rPr lang="fr-FR" b="1" dirty="0" smtClean="0">
                <a:solidFill>
                  <a:srgbClr val="FF0000"/>
                </a:solidFill>
              </a:rPr>
              <a:t>avertira</a:t>
            </a:r>
            <a:r>
              <a:rPr lang="fr-FR" dirty="0" smtClean="0"/>
              <a:t> les habitants pour qu’ils s’enferment chez eux.</a:t>
            </a:r>
          </a:p>
          <a:p>
            <a:r>
              <a:rPr lang="fr-FR" dirty="0" smtClean="0"/>
              <a:t>III. L’homme montagne </a:t>
            </a:r>
            <a:r>
              <a:rPr lang="fr-FR" b="1" dirty="0" smtClean="0">
                <a:solidFill>
                  <a:srgbClr val="FF0000"/>
                </a:solidFill>
              </a:rPr>
              <a:t>pourra</a:t>
            </a:r>
            <a:r>
              <a:rPr lang="fr-FR" dirty="0" smtClean="0"/>
              <a:t> circuler dans nos principaux grands chemins. Il </a:t>
            </a:r>
            <a:r>
              <a:rPr lang="fr-FR" b="1" dirty="0" smtClean="0">
                <a:solidFill>
                  <a:srgbClr val="FF0000"/>
                </a:solidFill>
              </a:rPr>
              <a:t>n’ira</a:t>
            </a:r>
            <a:r>
              <a:rPr lang="fr-FR" dirty="0" smtClean="0"/>
              <a:t> ni dans un pré ni dans un champ de blé.</a:t>
            </a:r>
          </a:p>
          <a:p>
            <a:r>
              <a:rPr lang="fr-FR" dirty="0" smtClean="0"/>
              <a:t>IV. En se promenant, il </a:t>
            </a:r>
            <a:r>
              <a:rPr lang="fr-FR" b="1" dirty="0" smtClean="0">
                <a:solidFill>
                  <a:srgbClr val="FF0000"/>
                </a:solidFill>
              </a:rPr>
              <a:t>pensera</a:t>
            </a:r>
            <a:r>
              <a:rPr lang="fr-FR" dirty="0" smtClean="0"/>
              <a:t> à nos fidèles sujets, à leurs chevaux ou voitures, il ne les écrase pas ; quand il voit un de nos sujets, il ne le prend pas dans ses mains.</a:t>
            </a:r>
          </a:p>
          <a:p>
            <a:r>
              <a:rPr lang="fr-FR" dirty="0" smtClean="0"/>
              <a:t>V. Quand un de nos messagers a une course extraordinaire à faire, l’homme montagne le transporte dans sa poche.</a:t>
            </a:r>
          </a:p>
          <a:p>
            <a:r>
              <a:rPr lang="fr-FR" dirty="0" smtClean="0"/>
              <a:t>VI. L’homme montagne aide à la construction de nos bâtiments impériaux.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399905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97346"/>
            <a:ext cx="79928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Gulliver, l’homme montagne</a:t>
            </a:r>
          </a:p>
          <a:p>
            <a:r>
              <a:rPr lang="fr-FR" dirty="0"/>
              <a:t> </a:t>
            </a:r>
            <a:r>
              <a:rPr lang="fr-FR" dirty="0" smtClean="0"/>
              <a:t> </a:t>
            </a:r>
          </a:p>
          <a:p>
            <a:r>
              <a:rPr lang="fr-FR" i="1" dirty="0" smtClean="0"/>
              <a:t>Après un naufrage en mer, Gulliver est sur l’île de Lilliput. Tout est minuscule, les habitants, les Lilliputiens mesurent 15 cm environ. Sa très Haute Majesté propose un règlement à Gulliver pour lui faciliter la vie.</a:t>
            </a:r>
          </a:p>
          <a:p>
            <a:endParaRPr lang="fr-FR" i="1" dirty="0" smtClean="0"/>
          </a:p>
          <a:p>
            <a:r>
              <a:rPr lang="fr-FR" dirty="0" smtClean="0"/>
              <a:t>I. L’homme montagne </a:t>
            </a:r>
            <a:r>
              <a:rPr lang="fr-FR" b="1" dirty="0" smtClean="0">
                <a:solidFill>
                  <a:srgbClr val="FF0000"/>
                </a:solidFill>
              </a:rPr>
              <a:t>obéira</a:t>
            </a:r>
            <a:r>
              <a:rPr lang="fr-FR" dirty="0" smtClean="0"/>
              <a:t> à nos ordres. Il ne </a:t>
            </a:r>
            <a:r>
              <a:rPr lang="fr-FR" b="1" dirty="0" smtClean="0">
                <a:solidFill>
                  <a:srgbClr val="FF0000"/>
                </a:solidFill>
              </a:rPr>
              <a:t>quittera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 ne </a:t>
            </a:r>
            <a:r>
              <a:rPr lang="fr-FR" b="1" dirty="0" smtClean="0">
                <a:solidFill>
                  <a:srgbClr val="FF0000"/>
                </a:solidFill>
              </a:rPr>
              <a:t>viendra</a:t>
            </a:r>
            <a:r>
              <a:rPr lang="fr-FR" dirty="0" smtClean="0"/>
              <a:t> dans notre capitale qu’avec notre permission. Deux heures avant, il </a:t>
            </a:r>
            <a:r>
              <a:rPr lang="fr-FR" b="1" dirty="0" smtClean="0">
                <a:solidFill>
                  <a:srgbClr val="FF0000"/>
                </a:solidFill>
              </a:rPr>
              <a:t>avertira</a:t>
            </a:r>
            <a:r>
              <a:rPr lang="fr-FR" dirty="0" smtClean="0"/>
              <a:t> les habitants pour qu’ils s’enferment chez eux.</a:t>
            </a:r>
          </a:p>
          <a:p>
            <a:r>
              <a:rPr lang="fr-FR" dirty="0" smtClean="0"/>
              <a:t>III. L’homme montagne </a:t>
            </a:r>
            <a:r>
              <a:rPr lang="fr-FR" b="1" dirty="0" smtClean="0">
                <a:solidFill>
                  <a:srgbClr val="FF0000"/>
                </a:solidFill>
              </a:rPr>
              <a:t>pourra</a:t>
            </a:r>
            <a:r>
              <a:rPr lang="fr-FR" dirty="0" smtClean="0"/>
              <a:t> circuler dans nos principaux grands chemins. Il </a:t>
            </a:r>
            <a:r>
              <a:rPr lang="fr-FR" b="1" dirty="0" smtClean="0">
                <a:solidFill>
                  <a:srgbClr val="FF0000"/>
                </a:solidFill>
              </a:rPr>
              <a:t>n’ira</a:t>
            </a:r>
            <a:r>
              <a:rPr lang="fr-FR" dirty="0" smtClean="0"/>
              <a:t> ni dans un pré ni dans un champ de blé.</a:t>
            </a:r>
          </a:p>
          <a:p>
            <a:r>
              <a:rPr lang="fr-FR" dirty="0" smtClean="0"/>
              <a:t>IV. En se promenant, il </a:t>
            </a:r>
            <a:r>
              <a:rPr lang="fr-FR" b="1" dirty="0" smtClean="0">
                <a:solidFill>
                  <a:srgbClr val="FF0000"/>
                </a:solidFill>
              </a:rPr>
              <a:t>pensera</a:t>
            </a:r>
            <a:r>
              <a:rPr lang="fr-FR" dirty="0" smtClean="0"/>
              <a:t> à nos fidèles sujets, à leurs chevaux ou voitures, il ne les </a:t>
            </a:r>
            <a:r>
              <a:rPr lang="fr-FR" b="1" dirty="0" smtClean="0">
                <a:solidFill>
                  <a:srgbClr val="FF0000"/>
                </a:solidFill>
              </a:rPr>
              <a:t>écrasera</a:t>
            </a:r>
            <a:r>
              <a:rPr lang="fr-FR" dirty="0" smtClean="0"/>
              <a:t> pas ; quand il voit un de nos sujets, il ne le prend pas dans ses mains.</a:t>
            </a:r>
          </a:p>
          <a:p>
            <a:r>
              <a:rPr lang="fr-FR" dirty="0" smtClean="0"/>
              <a:t>V. Quand un de nos messagers a une course extraordinaire à faire, l’homme montagne le transporte dans sa poche.</a:t>
            </a:r>
          </a:p>
          <a:p>
            <a:r>
              <a:rPr lang="fr-FR" dirty="0" smtClean="0"/>
              <a:t>VI. L’homme montagne aide à la construction de nos bâtiments impériaux.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536422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2764</Words>
  <Application>Microsoft Office PowerPoint</Application>
  <PresentationFormat>Affichage à l'écran (4:3)</PresentationFormat>
  <Paragraphs>140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</dc:creator>
  <cp:lastModifiedBy>julie</cp:lastModifiedBy>
  <cp:revision>1</cp:revision>
  <dcterms:created xsi:type="dcterms:W3CDTF">2018-04-30T17:03:49Z</dcterms:created>
  <dcterms:modified xsi:type="dcterms:W3CDTF">2018-04-30T17:12:38Z</dcterms:modified>
</cp:coreProperties>
</file>