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516" y="-1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6F55789D-32F1-4CF9-BA02-D3B8324291A5}" type="datetimeFigureOut">
              <a:rPr lang="fr-FR" smtClean="0"/>
              <a:t>22/01/2018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0D2165B-5BE3-4F94-B508-17588EAA50ED}" type="slidenum">
              <a:rPr lang="fr-FR" smtClean="0"/>
              <a:t>‹N°›</a:t>
            </a:fld>
            <a:endParaRPr lang="fr-FR"/>
          </a:p>
        </p:txBody>
      </p:sp>
    </p:spTree>
    <p:extLst>
      <p:ext uri="{BB962C8B-B14F-4D97-AF65-F5344CB8AC3E}">
        <p14:creationId xmlns:p14="http://schemas.microsoft.com/office/powerpoint/2010/main" val="3504859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F55789D-32F1-4CF9-BA02-D3B8324291A5}" type="datetimeFigureOut">
              <a:rPr lang="fr-FR" smtClean="0"/>
              <a:t>22/01/2018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0D2165B-5BE3-4F94-B508-17588EAA50ED}" type="slidenum">
              <a:rPr lang="fr-FR" smtClean="0"/>
              <a:t>‹N°›</a:t>
            </a:fld>
            <a:endParaRPr lang="fr-FR"/>
          </a:p>
        </p:txBody>
      </p:sp>
    </p:spTree>
    <p:extLst>
      <p:ext uri="{BB962C8B-B14F-4D97-AF65-F5344CB8AC3E}">
        <p14:creationId xmlns:p14="http://schemas.microsoft.com/office/powerpoint/2010/main" val="25088170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F55789D-32F1-4CF9-BA02-D3B8324291A5}" type="datetimeFigureOut">
              <a:rPr lang="fr-FR" smtClean="0"/>
              <a:t>22/01/2018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0D2165B-5BE3-4F94-B508-17588EAA50ED}" type="slidenum">
              <a:rPr lang="fr-FR" smtClean="0"/>
              <a:t>‹N°›</a:t>
            </a:fld>
            <a:endParaRPr lang="fr-FR"/>
          </a:p>
        </p:txBody>
      </p:sp>
    </p:spTree>
    <p:extLst>
      <p:ext uri="{BB962C8B-B14F-4D97-AF65-F5344CB8AC3E}">
        <p14:creationId xmlns:p14="http://schemas.microsoft.com/office/powerpoint/2010/main" val="180626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F55789D-32F1-4CF9-BA02-D3B8324291A5}" type="datetimeFigureOut">
              <a:rPr lang="fr-FR" smtClean="0"/>
              <a:t>22/01/2018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0D2165B-5BE3-4F94-B508-17588EAA50ED}" type="slidenum">
              <a:rPr lang="fr-FR" smtClean="0"/>
              <a:t>‹N°›</a:t>
            </a:fld>
            <a:endParaRPr lang="fr-FR"/>
          </a:p>
        </p:txBody>
      </p:sp>
    </p:spTree>
    <p:extLst>
      <p:ext uri="{BB962C8B-B14F-4D97-AF65-F5344CB8AC3E}">
        <p14:creationId xmlns:p14="http://schemas.microsoft.com/office/powerpoint/2010/main" val="3120406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6F55789D-32F1-4CF9-BA02-D3B8324291A5}" type="datetimeFigureOut">
              <a:rPr lang="fr-FR" smtClean="0"/>
              <a:t>22/01/2018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0D2165B-5BE3-4F94-B508-17588EAA50ED}" type="slidenum">
              <a:rPr lang="fr-FR" smtClean="0"/>
              <a:t>‹N°›</a:t>
            </a:fld>
            <a:endParaRPr lang="fr-FR"/>
          </a:p>
        </p:txBody>
      </p:sp>
    </p:spTree>
    <p:extLst>
      <p:ext uri="{BB962C8B-B14F-4D97-AF65-F5344CB8AC3E}">
        <p14:creationId xmlns:p14="http://schemas.microsoft.com/office/powerpoint/2010/main" val="73877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6F55789D-32F1-4CF9-BA02-D3B8324291A5}" type="datetimeFigureOut">
              <a:rPr lang="fr-FR" smtClean="0"/>
              <a:t>22/01/2018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0D2165B-5BE3-4F94-B508-17588EAA50ED}" type="slidenum">
              <a:rPr lang="fr-FR" smtClean="0"/>
              <a:t>‹N°›</a:t>
            </a:fld>
            <a:endParaRPr lang="fr-FR"/>
          </a:p>
        </p:txBody>
      </p:sp>
    </p:spTree>
    <p:extLst>
      <p:ext uri="{BB962C8B-B14F-4D97-AF65-F5344CB8AC3E}">
        <p14:creationId xmlns:p14="http://schemas.microsoft.com/office/powerpoint/2010/main" val="20703531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6F55789D-32F1-4CF9-BA02-D3B8324291A5}" type="datetimeFigureOut">
              <a:rPr lang="fr-FR" smtClean="0"/>
              <a:t>22/01/2018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0D2165B-5BE3-4F94-B508-17588EAA50ED}" type="slidenum">
              <a:rPr lang="fr-FR" smtClean="0"/>
              <a:t>‹N°›</a:t>
            </a:fld>
            <a:endParaRPr lang="fr-FR"/>
          </a:p>
        </p:txBody>
      </p:sp>
    </p:spTree>
    <p:extLst>
      <p:ext uri="{BB962C8B-B14F-4D97-AF65-F5344CB8AC3E}">
        <p14:creationId xmlns:p14="http://schemas.microsoft.com/office/powerpoint/2010/main" val="38490506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6F55789D-32F1-4CF9-BA02-D3B8324291A5}" type="datetimeFigureOut">
              <a:rPr lang="fr-FR" smtClean="0"/>
              <a:t>22/01/2018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0D2165B-5BE3-4F94-B508-17588EAA50ED}" type="slidenum">
              <a:rPr lang="fr-FR" smtClean="0"/>
              <a:t>‹N°›</a:t>
            </a:fld>
            <a:endParaRPr lang="fr-FR"/>
          </a:p>
        </p:txBody>
      </p:sp>
    </p:spTree>
    <p:extLst>
      <p:ext uri="{BB962C8B-B14F-4D97-AF65-F5344CB8AC3E}">
        <p14:creationId xmlns:p14="http://schemas.microsoft.com/office/powerpoint/2010/main" val="4131535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F55789D-32F1-4CF9-BA02-D3B8324291A5}" type="datetimeFigureOut">
              <a:rPr lang="fr-FR" smtClean="0"/>
              <a:t>22/01/2018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0D2165B-5BE3-4F94-B508-17588EAA50ED}" type="slidenum">
              <a:rPr lang="fr-FR" smtClean="0"/>
              <a:t>‹N°›</a:t>
            </a:fld>
            <a:endParaRPr lang="fr-FR"/>
          </a:p>
        </p:txBody>
      </p:sp>
    </p:spTree>
    <p:extLst>
      <p:ext uri="{BB962C8B-B14F-4D97-AF65-F5344CB8AC3E}">
        <p14:creationId xmlns:p14="http://schemas.microsoft.com/office/powerpoint/2010/main" val="2082099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F55789D-32F1-4CF9-BA02-D3B8324291A5}" type="datetimeFigureOut">
              <a:rPr lang="fr-FR" smtClean="0"/>
              <a:t>22/01/2018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0D2165B-5BE3-4F94-B508-17588EAA50ED}" type="slidenum">
              <a:rPr lang="fr-FR" smtClean="0"/>
              <a:t>‹N°›</a:t>
            </a:fld>
            <a:endParaRPr lang="fr-FR"/>
          </a:p>
        </p:txBody>
      </p:sp>
    </p:spTree>
    <p:extLst>
      <p:ext uri="{BB962C8B-B14F-4D97-AF65-F5344CB8AC3E}">
        <p14:creationId xmlns:p14="http://schemas.microsoft.com/office/powerpoint/2010/main" val="3975700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F55789D-32F1-4CF9-BA02-D3B8324291A5}" type="datetimeFigureOut">
              <a:rPr lang="fr-FR" smtClean="0"/>
              <a:t>22/01/2018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0D2165B-5BE3-4F94-B508-17588EAA50ED}" type="slidenum">
              <a:rPr lang="fr-FR" smtClean="0"/>
              <a:t>‹N°›</a:t>
            </a:fld>
            <a:endParaRPr lang="fr-FR"/>
          </a:p>
        </p:txBody>
      </p:sp>
    </p:spTree>
    <p:extLst>
      <p:ext uri="{BB962C8B-B14F-4D97-AF65-F5344CB8AC3E}">
        <p14:creationId xmlns:p14="http://schemas.microsoft.com/office/powerpoint/2010/main" val="1067320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55789D-32F1-4CF9-BA02-D3B8324291A5}" type="datetimeFigureOut">
              <a:rPr lang="fr-FR" smtClean="0"/>
              <a:t>22/01/2018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D2165B-5BE3-4F94-B508-17588EAA50ED}" type="slidenum">
              <a:rPr lang="fr-FR" smtClean="0"/>
              <a:t>‹N°›</a:t>
            </a:fld>
            <a:endParaRPr lang="fr-FR"/>
          </a:p>
        </p:txBody>
      </p:sp>
    </p:spTree>
    <p:extLst>
      <p:ext uri="{BB962C8B-B14F-4D97-AF65-F5344CB8AC3E}">
        <p14:creationId xmlns:p14="http://schemas.microsoft.com/office/powerpoint/2010/main" val="6351228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620688"/>
            <a:ext cx="7704856" cy="5170646"/>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 dit à Cosette : « Il n’y a plus d’eau ! Va en puiser à la source. » Cosette a quitté l’auberge avec un seau, elle a longé une rangée de boutiques. Dans la vitrine de la dernière baraque, elle a vu une immense poupée. La jeune orpheline ne pouvait pas détacher ses yeux de cette prodigieuse poupée : elle admirait la belle robe rose, les beaux cheveux lisses. Elle pensait :</a:t>
            </a:r>
          </a:p>
          <a:p>
            <a:r>
              <a:rPr lang="fr-FR" sz="2200" dirty="0" smtClean="0"/>
              <a:t>« Comme elle doit être heureuse cette poupée-là ! »</a:t>
            </a:r>
          </a:p>
          <a:p>
            <a:r>
              <a:rPr lang="fr-FR" sz="2200" dirty="0" smtClean="0"/>
              <a:t>Enfin, elle a quitté la baraque et elle a avancé lentement vers la sortie du village. Les ténèbres étaient de plus en plus épaisses. La fillette âgée seulement de huit ans était terrifiée. Après quelques hésitations, au bord d’un champ, elle a pris le chemin de la source. </a:t>
            </a:r>
            <a:endParaRPr lang="fr-FR" sz="2200" dirty="0"/>
          </a:p>
        </p:txBody>
      </p:sp>
    </p:spTree>
    <p:extLst>
      <p:ext uri="{BB962C8B-B14F-4D97-AF65-F5344CB8AC3E}">
        <p14:creationId xmlns:p14="http://schemas.microsoft.com/office/powerpoint/2010/main" val="21838975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04856" cy="4832092"/>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t>
            </a:r>
            <a:r>
              <a:rPr lang="fr-FR" sz="2200" b="1" dirty="0" smtClean="0">
                <a:solidFill>
                  <a:srgbClr val="FF0000"/>
                </a:solidFill>
              </a:rPr>
              <a:t>m’</a:t>
            </a:r>
            <a:r>
              <a:rPr lang="fr-FR" sz="2200" dirty="0" smtClean="0"/>
              <a:t>a dit : « Il n’y a plus d’eau ! Va en puiser à la source. »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l’auberge avec un seau, </a:t>
            </a:r>
            <a:r>
              <a:rPr lang="fr-FR" sz="2200" b="1" dirty="0" smtClean="0">
                <a:solidFill>
                  <a:srgbClr val="FF0000"/>
                </a:solidFill>
              </a:rPr>
              <a:t>j’ai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a:t>
            </a:r>
            <a:r>
              <a:rPr lang="fr-FR" sz="2200" b="1" dirty="0" smtClean="0">
                <a:solidFill>
                  <a:srgbClr val="FF0000"/>
                </a:solidFill>
              </a:rPr>
              <a:t>j’ai </a:t>
            </a:r>
            <a:r>
              <a:rPr lang="fr-FR" sz="2200" b="1" dirty="0" smtClean="0">
                <a:solidFill>
                  <a:srgbClr val="00B050"/>
                </a:solidFill>
              </a:rPr>
              <a:t>vu</a:t>
            </a:r>
            <a:r>
              <a:rPr lang="fr-FR" sz="2200" b="1" dirty="0" smtClean="0">
                <a:solidFill>
                  <a:srgbClr val="FF0000"/>
                </a:solidFill>
              </a:rPr>
              <a:t> </a:t>
            </a:r>
            <a:r>
              <a:rPr lang="fr-FR" sz="2200" dirty="0" smtClean="0"/>
              <a:t>une immense poupée. </a:t>
            </a:r>
            <a:r>
              <a:rPr lang="fr-FR" sz="2200" b="1" dirty="0" smtClean="0">
                <a:solidFill>
                  <a:srgbClr val="FF0000"/>
                </a:solidFill>
              </a:rPr>
              <a:t>Je</a:t>
            </a:r>
            <a:r>
              <a:rPr lang="fr-FR" sz="2200" dirty="0" smtClean="0"/>
              <a:t> ne pouv</a:t>
            </a:r>
            <a:r>
              <a:rPr lang="fr-FR" sz="2200" b="1" dirty="0" smtClean="0">
                <a:solidFill>
                  <a:srgbClr val="FF0000"/>
                </a:solidFill>
              </a:rPr>
              <a:t>ais </a:t>
            </a:r>
            <a:r>
              <a:rPr lang="fr-FR" sz="2200" dirty="0" smtClean="0"/>
              <a:t>pas détacher </a:t>
            </a:r>
            <a:r>
              <a:rPr lang="fr-FR" sz="2200" b="1" dirty="0" smtClean="0">
                <a:solidFill>
                  <a:srgbClr val="0070C0"/>
                </a:solidFill>
              </a:rPr>
              <a:t>mes</a:t>
            </a:r>
            <a:r>
              <a:rPr lang="fr-FR" sz="2200" dirty="0" smtClean="0">
                <a:solidFill>
                  <a:srgbClr val="0070C0"/>
                </a:solidFill>
              </a:rPr>
              <a:t> </a:t>
            </a:r>
            <a:r>
              <a:rPr lang="fr-FR" sz="2200" dirty="0" smtClean="0"/>
              <a:t>yeux de cette prodigieuse poupée : </a:t>
            </a:r>
            <a:r>
              <a:rPr lang="fr-FR" sz="2200" b="1" dirty="0" smtClean="0">
                <a:solidFill>
                  <a:srgbClr val="FF0000"/>
                </a:solidFill>
              </a:rPr>
              <a:t>j’</a:t>
            </a:r>
            <a:r>
              <a:rPr lang="fr-FR" sz="2200" dirty="0" smtClean="0"/>
              <a:t>admir</a:t>
            </a:r>
            <a:r>
              <a:rPr lang="fr-FR" sz="2200" b="1" dirty="0" smtClean="0">
                <a:solidFill>
                  <a:srgbClr val="FF0000"/>
                </a:solidFill>
              </a:rPr>
              <a:t>ais</a:t>
            </a:r>
            <a:r>
              <a:rPr lang="fr-FR" sz="2200" dirty="0" smtClean="0"/>
              <a:t> la belle robe rose, les beaux cheveux lisses. </a:t>
            </a:r>
            <a:r>
              <a:rPr lang="fr-FR" sz="2200" b="1" dirty="0" smtClean="0">
                <a:solidFill>
                  <a:srgbClr val="FF0000"/>
                </a:solidFill>
              </a:rPr>
              <a:t>Je</a:t>
            </a:r>
            <a:r>
              <a:rPr lang="fr-FR" sz="2200" dirty="0" smtClean="0"/>
              <a:t> pens</a:t>
            </a:r>
            <a:r>
              <a:rPr lang="fr-FR" sz="2200" b="1" dirty="0" smtClean="0">
                <a:solidFill>
                  <a:srgbClr val="FF0000"/>
                </a:solidFill>
              </a:rPr>
              <a:t>ais</a:t>
            </a:r>
            <a:r>
              <a:rPr lang="fr-FR" sz="2200" dirty="0" smtClean="0"/>
              <a:t> :</a:t>
            </a:r>
          </a:p>
          <a:p>
            <a:r>
              <a:rPr lang="fr-FR" sz="2200" dirty="0" smtClean="0"/>
              <a:t>« Comme elle doit être heureuse cette poupée-là ! »</a:t>
            </a:r>
          </a:p>
          <a:p>
            <a:r>
              <a:rPr lang="fr-FR" sz="2200" dirty="0" smtClean="0"/>
              <a:t>Enfin,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 baraque et </a:t>
            </a:r>
            <a:r>
              <a:rPr lang="fr-FR" sz="2200" b="1" dirty="0" smtClean="0">
                <a:solidFill>
                  <a:srgbClr val="FF0000"/>
                </a:solidFill>
              </a:rPr>
              <a:t>j’ai </a:t>
            </a:r>
            <a:r>
              <a:rPr lang="fr-FR" sz="2200" b="1" dirty="0" smtClean="0">
                <a:solidFill>
                  <a:srgbClr val="00B050"/>
                </a:solidFill>
              </a:rPr>
              <a:t>avancé</a:t>
            </a:r>
            <a:r>
              <a:rPr lang="fr-FR" sz="2200" b="1" dirty="0" smtClean="0">
                <a:solidFill>
                  <a:srgbClr val="FF0000"/>
                </a:solidFill>
              </a:rPr>
              <a:t> </a:t>
            </a:r>
            <a:r>
              <a:rPr lang="fr-FR" sz="2200" dirty="0" smtClean="0"/>
              <a:t>lentement vers la sortie du village. Les ténèbres étaient de plus en plus épaisses. La fillette âgée seulement de huit ans était terrifiée. Après quelques hésitations, au bord d’un champ, elle a pris le chemin de la source. </a:t>
            </a:r>
            <a:endParaRPr lang="fr-FR" sz="2200" dirty="0"/>
          </a:p>
        </p:txBody>
      </p:sp>
    </p:spTree>
    <p:extLst>
      <p:ext uri="{BB962C8B-B14F-4D97-AF65-F5344CB8AC3E}">
        <p14:creationId xmlns:p14="http://schemas.microsoft.com/office/powerpoint/2010/main" val="3473855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04856" cy="4493538"/>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t>
            </a:r>
            <a:r>
              <a:rPr lang="fr-FR" sz="2200" b="1" dirty="0" smtClean="0">
                <a:solidFill>
                  <a:srgbClr val="FF0000"/>
                </a:solidFill>
              </a:rPr>
              <a:t>m’</a:t>
            </a:r>
            <a:r>
              <a:rPr lang="fr-FR" sz="2200" dirty="0" smtClean="0"/>
              <a:t>a dit : « Il n’y a plus d’eau ! Va en puiser à la source. »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l’auberge avec un seau, </a:t>
            </a:r>
            <a:r>
              <a:rPr lang="fr-FR" sz="2200" b="1" dirty="0" smtClean="0">
                <a:solidFill>
                  <a:srgbClr val="FF0000"/>
                </a:solidFill>
              </a:rPr>
              <a:t>j’ai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a:t>
            </a:r>
            <a:r>
              <a:rPr lang="fr-FR" sz="2200" b="1" dirty="0" smtClean="0">
                <a:solidFill>
                  <a:srgbClr val="FF0000"/>
                </a:solidFill>
              </a:rPr>
              <a:t>j’ai </a:t>
            </a:r>
            <a:r>
              <a:rPr lang="fr-FR" sz="2200" b="1" dirty="0" smtClean="0">
                <a:solidFill>
                  <a:srgbClr val="00B050"/>
                </a:solidFill>
              </a:rPr>
              <a:t>vu</a:t>
            </a:r>
            <a:r>
              <a:rPr lang="fr-FR" sz="2200" b="1" dirty="0" smtClean="0">
                <a:solidFill>
                  <a:srgbClr val="FF0000"/>
                </a:solidFill>
              </a:rPr>
              <a:t> </a:t>
            </a:r>
            <a:r>
              <a:rPr lang="fr-FR" sz="2200" dirty="0" smtClean="0"/>
              <a:t>une immense poupée. </a:t>
            </a:r>
            <a:r>
              <a:rPr lang="fr-FR" sz="2200" b="1" dirty="0" smtClean="0">
                <a:solidFill>
                  <a:srgbClr val="FF0000"/>
                </a:solidFill>
              </a:rPr>
              <a:t>Je</a:t>
            </a:r>
            <a:r>
              <a:rPr lang="fr-FR" sz="2200" dirty="0" smtClean="0"/>
              <a:t> ne pouv</a:t>
            </a:r>
            <a:r>
              <a:rPr lang="fr-FR" sz="2200" b="1" dirty="0" smtClean="0">
                <a:solidFill>
                  <a:srgbClr val="FF0000"/>
                </a:solidFill>
              </a:rPr>
              <a:t>ais </a:t>
            </a:r>
            <a:r>
              <a:rPr lang="fr-FR" sz="2200" dirty="0" smtClean="0"/>
              <a:t>pas détacher </a:t>
            </a:r>
            <a:r>
              <a:rPr lang="fr-FR" sz="2200" b="1" dirty="0" smtClean="0">
                <a:solidFill>
                  <a:srgbClr val="0070C0"/>
                </a:solidFill>
              </a:rPr>
              <a:t>mes</a:t>
            </a:r>
            <a:r>
              <a:rPr lang="fr-FR" sz="2200" dirty="0" smtClean="0">
                <a:solidFill>
                  <a:srgbClr val="0070C0"/>
                </a:solidFill>
              </a:rPr>
              <a:t> </a:t>
            </a:r>
            <a:r>
              <a:rPr lang="fr-FR" sz="2200" dirty="0" smtClean="0"/>
              <a:t>yeux de cette prodigieuse poupée : </a:t>
            </a:r>
            <a:r>
              <a:rPr lang="fr-FR" sz="2200" b="1" dirty="0" smtClean="0">
                <a:solidFill>
                  <a:srgbClr val="FF0000"/>
                </a:solidFill>
              </a:rPr>
              <a:t>j’</a:t>
            </a:r>
            <a:r>
              <a:rPr lang="fr-FR" sz="2200" dirty="0" smtClean="0"/>
              <a:t>admir</a:t>
            </a:r>
            <a:r>
              <a:rPr lang="fr-FR" sz="2200" b="1" dirty="0" smtClean="0">
                <a:solidFill>
                  <a:srgbClr val="FF0000"/>
                </a:solidFill>
              </a:rPr>
              <a:t>ais</a:t>
            </a:r>
            <a:r>
              <a:rPr lang="fr-FR" sz="2200" dirty="0" smtClean="0"/>
              <a:t> la belle robe rose, les beaux cheveux lisses. </a:t>
            </a:r>
            <a:r>
              <a:rPr lang="fr-FR" sz="2200" b="1" dirty="0" smtClean="0">
                <a:solidFill>
                  <a:srgbClr val="FF0000"/>
                </a:solidFill>
              </a:rPr>
              <a:t>Je</a:t>
            </a:r>
            <a:r>
              <a:rPr lang="fr-FR" sz="2200" dirty="0" smtClean="0"/>
              <a:t> pens</a:t>
            </a:r>
            <a:r>
              <a:rPr lang="fr-FR" sz="2200" b="1" dirty="0" smtClean="0">
                <a:solidFill>
                  <a:srgbClr val="FF0000"/>
                </a:solidFill>
              </a:rPr>
              <a:t>ais</a:t>
            </a:r>
            <a:r>
              <a:rPr lang="fr-FR" sz="2200" dirty="0" smtClean="0"/>
              <a:t> :</a:t>
            </a:r>
          </a:p>
          <a:p>
            <a:r>
              <a:rPr lang="fr-FR" sz="2200" dirty="0" smtClean="0"/>
              <a:t>« Comme elle doit être heureuse cette poupée-là ! »</a:t>
            </a:r>
          </a:p>
          <a:p>
            <a:r>
              <a:rPr lang="fr-FR" sz="2200" dirty="0" smtClean="0"/>
              <a:t>Enfin,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 baraque et </a:t>
            </a:r>
            <a:r>
              <a:rPr lang="fr-FR" sz="2200" b="1" dirty="0" smtClean="0">
                <a:solidFill>
                  <a:srgbClr val="FF0000"/>
                </a:solidFill>
              </a:rPr>
              <a:t>j’ai </a:t>
            </a:r>
            <a:r>
              <a:rPr lang="fr-FR" sz="2200" b="1" dirty="0" smtClean="0">
                <a:solidFill>
                  <a:srgbClr val="00B050"/>
                </a:solidFill>
              </a:rPr>
              <a:t>avancé</a:t>
            </a:r>
            <a:r>
              <a:rPr lang="fr-FR" sz="2200" b="1" dirty="0" smtClean="0">
                <a:solidFill>
                  <a:srgbClr val="FF0000"/>
                </a:solidFill>
              </a:rPr>
              <a:t> </a:t>
            </a:r>
            <a:r>
              <a:rPr lang="fr-FR" sz="2200" dirty="0" smtClean="0"/>
              <a:t>lentement vers la sortie du village. Les ténèbres étaient de plus en plus épaisses. </a:t>
            </a:r>
            <a:r>
              <a:rPr lang="fr-FR" sz="2200" b="1" dirty="0" smtClean="0">
                <a:solidFill>
                  <a:srgbClr val="FF0000"/>
                </a:solidFill>
              </a:rPr>
              <a:t>J’ </a:t>
            </a:r>
            <a:r>
              <a:rPr lang="fr-FR" sz="2200" dirty="0" smtClean="0"/>
              <a:t>ét</a:t>
            </a:r>
            <a:r>
              <a:rPr lang="fr-FR" sz="2200" b="1" dirty="0" smtClean="0">
                <a:solidFill>
                  <a:srgbClr val="FF0000"/>
                </a:solidFill>
              </a:rPr>
              <a:t>ais</a:t>
            </a:r>
            <a:r>
              <a:rPr lang="fr-FR" sz="2200" dirty="0" smtClean="0"/>
              <a:t> terrifiée. Après quelques hésitations, au bord d’un champ, elle a pris le chemin de la source. </a:t>
            </a:r>
            <a:endParaRPr lang="fr-FR" sz="2200" dirty="0"/>
          </a:p>
        </p:txBody>
      </p:sp>
    </p:spTree>
    <p:extLst>
      <p:ext uri="{BB962C8B-B14F-4D97-AF65-F5344CB8AC3E}">
        <p14:creationId xmlns:p14="http://schemas.microsoft.com/office/powerpoint/2010/main" val="2125181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04856" cy="4493538"/>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t>
            </a:r>
            <a:r>
              <a:rPr lang="fr-FR" sz="2200" b="1" dirty="0" smtClean="0">
                <a:solidFill>
                  <a:srgbClr val="FFC000"/>
                </a:solidFill>
              </a:rPr>
              <a:t>m’</a:t>
            </a:r>
            <a:r>
              <a:rPr lang="fr-FR" sz="2200" dirty="0" smtClean="0"/>
              <a:t>a dit : « Il n’y a plus d’eau ! Va en puiser à la source. »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l’auberge avec un seau, </a:t>
            </a:r>
            <a:r>
              <a:rPr lang="fr-FR" sz="2200" b="1" dirty="0" smtClean="0">
                <a:solidFill>
                  <a:srgbClr val="FF0000"/>
                </a:solidFill>
              </a:rPr>
              <a:t>j’ai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a:t>
            </a:r>
            <a:r>
              <a:rPr lang="fr-FR" sz="2200" b="1" dirty="0" smtClean="0">
                <a:solidFill>
                  <a:srgbClr val="FF0000"/>
                </a:solidFill>
              </a:rPr>
              <a:t>j’ai </a:t>
            </a:r>
            <a:r>
              <a:rPr lang="fr-FR" sz="2200" b="1" dirty="0" smtClean="0">
                <a:solidFill>
                  <a:srgbClr val="00B050"/>
                </a:solidFill>
              </a:rPr>
              <a:t>vu</a:t>
            </a:r>
            <a:r>
              <a:rPr lang="fr-FR" sz="2200" b="1" dirty="0" smtClean="0">
                <a:solidFill>
                  <a:srgbClr val="FF0000"/>
                </a:solidFill>
              </a:rPr>
              <a:t> </a:t>
            </a:r>
            <a:r>
              <a:rPr lang="fr-FR" sz="2200" dirty="0" smtClean="0"/>
              <a:t>une immense poupée. </a:t>
            </a:r>
            <a:r>
              <a:rPr lang="fr-FR" sz="2200" b="1" dirty="0" smtClean="0">
                <a:solidFill>
                  <a:srgbClr val="FF0000"/>
                </a:solidFill>
              </a:rPr>
              <a:t>Je</a:t>
            </a:r>
            <a:r>
              <a:rPr lang="fr-FR" sz="2200" dirty="0" smtClean="0"/>
              <a:t> ne pouv</a:t>
            </a:r>
            <a:r>
              <a:rPr lang="fr-FR" sz="2200" b="1" dirty="0" smtClean="0">
                <a:solidFill>
                  <a:srgbClr val="0070C0"/>
                </a:solidFill>
              </a:rPr>
              <a:t>ais</a:t>
            </a:r>
            <a:r>
              <a:rPr lang="fr-FR" sz="2200" b="1" dirty="0" smtClean="0">
                <a:solidFill>
                  <a:srgbClr val="FF0000"/>
                </a:solidFill>
              </a:rPr>
              <a:t> </a:t>
            </a:r>
            <a:r>
              <a:rPr lang="fr-FR" sz="2200" dirty="0" smtClean="0"/>
              <a:t>pas détacher </a:t>
            </a:r>
            <a:r>
              <a:rPr lang="fr-FR" sz="2200" b="1" dirty="0" smtClean="0">
                <a:solidFill>
                  <a:srgbClr val="FFC000"/>
                </a:solidFill>
              </a:rPr>
              <a:t>mes</a:t>
            </a:r>
            <a:r>
              <a:rPr lang="fr-FR" sz="2200" dirty="0" smtClean="0">
                <a:solidFill>
                  <a:srgbClr val="0070C0"/>
                </a:solidFill>
              </a:rPr>
              <a:t> </a:t>
            </a:r>
            <a:r>
              <a:rPr lang="fr-FR" sz="2200" dirty="0" smtClean="0"/>
              <a:t>yeux de cette prodigieuse poupée : </a:t>
            </a:r>
            <a:r>
              <a:rPr lang="fr-FR" sz="2200" b="1" dirty="0" smtClean="0">
                <a:solidFill>
                  <a:srgbClr val="FF0000"/>
                </a:solidFill>
              </a:rPr>
              <a:t>j’</a:t>
            </a:r>
            <a:r>
              <a:rPr lang="fr-FR" sz="2200" dirty="0" smtClean="0"/>
              <a:t>admir</a:t>
            </a:r>
            <a:r>
              <a:rPr lang="fr-FR" sz="2200" b="1" dirty="0" smtClean="0">
                <a:solidFill>
                  <a:srgbClr val="0070C0"/>
                </a:solidFill>
              </a:rPr>
              <a:t>ais</a:t>
            </a:r>
            <a:r>
              <a:rPr lang="fr-FR" sz="2200" dirty="0" smtClean="0"/>
              <a:t> la belle robe rose, les beaux cheveux lisses. </a:t>
            </a:r>
            <a:r>
              <a:rPr lang="fr-FR" sz="2200" b="1" dirty="0" smtClean="0">
                <a:solidFill>
                  <a:srgbClr val="FF0000"/>
                </a:solidFill>
              </a:rPr>
              <a:t>Je</a:t>
            </a:r>
            <a:r>
              <a:rPr lang="fr-FR" sz="2200" dirty="0" smtClean="0"/>
              <a:t> pens</a:t>
            </a:r>
            <a:r>
              <a:rPr lang="fr-FR" sz="2200" b="1" dirty="0" smtClean="0">
                <a:solidFill>
                  <a:srgbClr val="0070C0"/>
                </a:solidFill>
              </a:rPr>
              <a:t>ais</a:t>
            </a:r>
            <a:r>
              <a:rPr lang="fr-FR" sz="2200" dirty="0" smtClean="0"/>
              <a:t> :</a:t>
            </a:r>
          </a:p>
          <a:p>
            <a:r>
              <a:rPr lang="fr-FR" sz="2200" dirty="0" smtClean="0"/>
              <a:t>« Comme elle doit être heureuse cette poupée-là ! »</a:t>
            </a:r>
          </a:p>
          <a:p>
            <a:r>
              <a:rPr lang="fr-FR" sz="2200" dirty="0" smtClean="0"/>
              <a:t>Enfin,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 baraque et </a:t>
            </a:r>
            <a:r>
              <a:rPr lang="fr-FR" sz="2200" b="1" dirty="0" smtClean="0">
                <a:solidFill>
                  <a:srgbClr val="FF0000"/>
                </a:solidFill>
              </a:rPr>
              <a:t>j’ai </a:t>
            </a:r>
            <a:r>
              <a:rPr lang="fr-FR" sz="2200" b="1" dirty="0" smtClean="0">
                <a:solidFill>
                  <a:srgbClr val="00B050"/>
                </a:solidFill>
              </a:rPr>
              <a:t>avancé</a:t>
            </a:r>
            <a:r>
              <a:rPr lang="fr-FR" sz="2200" b="1" dirty="0" smtClean="0">
                <a:solidFill>
                  <a:srgbClr val="FF0000"/>
                </a:solidFill>
              </a:rPr>
              <a:t> </a:t>
            </a:r>
            <a:r>
              <a:rPr lang="fr-FR" sz="2200" dirty="0" smtClean="0"/>
              <a:t>lentement vers la sortie du village. Les ténèbres ét</a:t>
            </a:r>
            <a:r>
              <a:rPr lang="fr-FR" sz="2200" dirty="0" smtClean="0">
                <a:solidFill>
                  <a:srgbClr val="0070C0"/>
                </a:solidFill>
              </a:rPr>
              <a:t>aient</a:t>
            </a:r>
            <a:r>
              <a:rPr lang="fr-FR" sz="2200" dirty="0" smtClean="0"/>
              <a:t> de plus en plus épaisses. </a:t>
            </a:r>
            <a:r>
              <a:rPr lang="fr-FR" sz="2200" b="1" dirty="0" smtClean="0">
                <a:solidFill>
                  <a:srgbClr val="FF0000"/>
                </a:solidFill>
              </a:rPr>
              <a:t>J’ </a:t>
            </a:r>
            <a:r>
              <a:rPr lang="fr-FR" sz="2200" dirty="0" smtClean="0"/>
              <a:t>ét</a:t>
            </a:r>
            <a:r>
              <a:rPr lang="fr-FR" sz="2200" b="1" dirty="0" smtClean="0">
                <a:solidFill>
                  <a:srgbClr val="0070C0"/>
                </a:solidFill>
              </a:rPr>
              <a:t>ais</a:t>
            </a:r>
            <a:r>
              <a:rPr lang="fr-FR" sz="2200" dirty="0" smtClean="0"/>
              <a:t> terrifiée. Après quelques hésitations, au bord d’un champ, </a:t>
            </a:r>
            <a:r>
              <a:rPr lang="fr-FR" sz="2200" b="1" dirty="0" smtClean="0">
                <a:solidFill>
                  <a:srgbClr val="FF0000"/>
                </a:solidFill>
              </a:rPr>
              <a:t>j’ai </a:t>
            </a:r>
            <a:r>
              <a:rPr lang="fr-FR" sz="2200" b="1" dirty="0" smtClean="0">
                <a:solidFill>
                  <a:srgbClr val="00B050"/>
                </a:solidFill>
              </a:rPr>
              <a:t>pris</a:t>
            </a:r>
            <a:r>
              <a:rPr lang="fr-FR" sz="2200" b="1" dirty="0" smtClean="0">
                <a:solidFill>
                  <a:srgbClr val="FF0000"/>
                </a:solidFill>
              </a:rPr>
              <a:t> </a:t>
            </a:r>
            <a:r>
              <a:rPr lang="fr-FR" sz="2200" dirty="0" smtClean="0"/>
              <a:t>le chemin de la source</a:t>
            </a:r>
            <a:r>
              <a:rPr lang="fr-FR" sz="2200" smtClean="0"/>
              <a:t>. </a:t>
            </a:r>
            <a:r>
              <a:rPr lang="fr-FR" sz="2200" smtClean="0"/>
              <a:t> </a:t>
            </a:r>
            <a:endParaRPr lang="fr-FR" sz="2200" dirty="0"/>
          </a:p>
        </p:txBody>
      </p:sp>
    </p:spTree>
    <p:extLst>
      <p:ext uri="{BB962C8B-B14F-4D97-AF65-F5344CB8AC3E}">
        <p14:creationId xmlns:p14="http://schemas.microsoft.com/office/powerpoint/2010/main" val="9561422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04856" cy="5170646"/>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t>
            </a:r>
            <a:r>
              <a:rPr lang="fr-FR" sz="2200" b="1" dirty="0" smtClean="0">
                <a:solidFill>
                  <a:srgbClr val="FF0000"/>
                </a:solidFill>
              </a:rPr>
              <a:t>m’</a:t>
            </a:r>
            <a:r>
              <a:rPr lang="fr-FR" sz="2200" dirty="0" smtClean="0"/>
              <a:t>a dit : « Il n’y a plus d’eau ! Va en puiser à la source. » Cosette a quitté l’auberge avec un seau, elle a longé une rangée de boutiques. Dans la vitrine de la dernière baraque, elle a vu une immense poupée. La jeune orpheline ne pouvait pas détacher ses yeux de cette prodigieuse poupée : elle admirait la belle robe rose, les beaux cheveux lisses. Elle pensait :</a:t>
            </a:r>
          </a:p>
          <a:p>
            <a:r>
              <a:rPr lang="fr-FR" sz="2200" dirty="0" smtClean="0"/>
              <a:t>« Comme elle doit être heureuse cette poupée-là ! »</a:t>
            </a:r>
          </a:p>
          <a:p>
            <a:r>
              <a:rPr lang="fr-FR" sz="2200" dirty="0" smtClean="0"/>
              <a:t>Enfin, elle a quitté la baraque et elle a avancé lentement vers la sortie du village. Les ténèbres étaient de plus en plus épaisses. La fillette âgée seulement de huit ans était terrifiée. Après quelques hésitations, au bord d’un champ, elle a pris le chemin de la source. </a:t>
            </a:r>
            <a:endParaRPr lang="fr-FR" sz="2200" dirty="0"/>
          </a:p>
        </p:txBody>
      </p:sp>
    </p:spTree>
    <p:extLst>
      <p:ext uri="{BB962C8B-B14F-4D97-AF65-F5344CB8AC3E}">
        <p14:creationId xmlns:p14="http://schemas.microsoft.com/office/powerpoint/2010/main" val="3334237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04856" cy="4832092"/>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t>
            </a:r>
            <a:r>
              <a:rPr lang="fr-FR" sz="2200" b="1" dirty="0" smtClean="0">
                <a:solidFill>
                  <a:srgbClr val="FF0000"/>
                </a:solidFill>
              </a:rPr>
              <a:t>m’</a:t>
            </a:r>
            <a:r>
              <a:rPr lang="fr-FR" sz="2200" dirty="0" smtClean="0"/>
              <a:t>a dit : « Il n’y a plus d’eau ! Va en puiser à la source. »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a longé une rangée de boutiques. Dans la vitrine de la dernière baraque, elle a vu une immense poupée. La jeune orpheline ne pouvait pas détacher ses yeux de cette prodigieuse poupée : elle admirait la belle robe rose, les beaux cheveux lisses. Elle pensait :</a:t>
            </a:r>
          </a:p>
          <a:p>
            <a:r>
              <a:rPr lang="fr-FR" sz="2200" dirty="0" smtClean="0"/>
              <a:t>« Comme elle doit être heureuse cette poupée-là ! »</a:t>
            </a:r>
          </a:p>
          <a:p>
            <a:r>
              <a:rPr lang="fr-FR" sz="2200" dirty="0" smtClean="0"/>
              <a:t>Enfin, elle a quitté la baraque et elle a avancé lentement vers la sortie du village. Les ténèbres étaient de plus en plus épaisses. La fillette âgée seulement de huit ans était terrifiée. Après quelques hésitations, au bord d’un champ, elle a pris le chemin de la source. </a:t>
            </a:r>
            <a:endParaRPr lang="fr-FR" sz="2200" dirty="0"/>
          </a:p>
        </p:txBody>
      </p:sp>
    </p:spTree>
    <p:extLst>
      <p:ext uri="{BB962C8B-B14F-4D97-AF65-F5344CB8AC3E}">
        <p14:creationId xmlns:p14="http://schemas.microsoft.com/office/powerpoint/2010/main" val="2665471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04856" cy="4832092"/>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t>
            </a:r>
            <a:r>
              <a:rPr lang="fr-FR" sz="2200" b="1" dirty="0" smtClean="0">
                <a:solidFill>
                  <a:srgbClr val="FF0000"/>
                </a:solidFill>
              </a:rPr>
              <a:t>m’</a:t>
            </a:r>
            <a:r>
              <a:rPr lang="fr-FR" sz="2200" dirty="0" smtClean="0"/>
              <a:t>a dit : « Il n’y a plus d’eau ! Va en puiser à la source. »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l’auberge avec un seau, </a:t>
            </a:r>
            <a:r>
              <a:rPr lang="fr-FR" sz="2200" b="1" dirty="0" smtClean="0">
                <a:solidFill>
                  <a:srgbClr val="FF0000"/>
                </a:solidFill>
              </a:rPr>
              <a:t>j’ai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elle a vu une immense poupée. La jeune orpheline ne pouvait pas détacher ses yeux de cette prodigieuse poupée : elle admirait la belle robe rose, les beaux cheveux lisses. Elle pensait :</a:t>
            </a:r>
          </a:p>
          <a:p>
            <a:r>
              <a:rPr lang="fr-FR" sz="2200" dirty="0" smtClean="0"/>
              <a:t>« Comme elle doit être heureuse cette poupée-là ! »</a:t>
            </a:r>
          </a:p>
          <a:p>
            <a:r>
              <a:rPr lang="fr-FR" sz="2200" dirty="0" smtClean="0"/>
              <a:t>Enfin, elle a quitté la baraque et elle a avancé lentement vers la sortie du village. Les ténèbres étaient de plus en plus épaisses. La fillette âgée seulement de huit ans était terrifiée. Après quelques hésitations, au bord d’un champ, elle a pris le chemin de la source. </a:t>
            </a:r>
            <a:endParaRPr lang="fr-FR" sz="2200" dirty="0"/>
          </a:p>
        </p:txBody>
      </p:sp>
    </p:spTree>
    <p:extLst>
      <p:ext uri="{BB962C8B-B14F-4D97-AF65-F5344CB8AC3E}">
        <p14:creationId xmlns:p14="http://schemas.microsoft.com/office/powerpoint/2010/main" val="4260589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04856" cy="4832092"/>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t>
            </a:r>
            <a:r>
              <a:rPr lang="fr-FR" sz="2200" b="1" dirty="0" smtClean="0">
                <a:solidFill>
                  <a:srgbClr val="FF0000"/>
                </a:solidFill>
              </a:rPr>
              <a:t>m’</a:t>
            </a:r>
            <a:r>
              <a:rPr lang="fr-FR" sz="2200" dirty="0" smtClean="0"/>
              <a:t>a dit : « Il n’y a plus d’eau ! Va en puiser à la source. »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l’auberge avec un seau, </a:t>
            </a:r>
            <a:r>
              <a:rPr lang="fr-FR" sz="2200" b="1" dirty="0" smtClean="0">
                <a:solidFill>
                  <a:srgbClr val="FF0000"/>
                </a:solidFill>
              </a:rPr>
              <a:t>j’ai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a:t>
            </a:r>
            <a:r>
              <a:rPr lang="fr-FR" sz="2200" b="1" dirty="0" smtClean="0">
                <a:solidFill>
                  <a:srgbClr val="FF0000"/>
                </a:solidFill>
              </a:rPr>
              <a:t>j’ai </a:t>
            </a:r>
            <a:r>
              <a:rPr lang="fr-FR" sz="2200" b="1" dirty="0" smtClean="0">
                <a:solidFill>
                  <a:srgbClr val="00B050"/>
                </a:solidFill>
              </a:rPr>
              <a:t>vu</a:t>
            </a:r>
            <a:r>
              <a:rPr lang="fr-FR" sz="2200" b="1" dirty="0" smtClean="0">
                <a:solidFill>
                  <a:srgbClr val="FF0000"/>
                </a:solidFill>
              </a:rPr>
              <a:t> </a:t>
            </a:r>
            <a:r>
              <a:rPr lang="fr-FR" sz="2200" dirty="0" smtClean="0"/>
              <a:t>une immense poupée. La jeune orpheline ne pouvait pas détacher ses yeux de cette prodigieuse poupée : elle admirait la belle robe rose, les beaux cheveux lisses. Elle pensait :</a:t>
            </a:r>
          </a:p>
          <a:p>
            <a:r>
              <a:rPr lang="fr-FR" sz="2200" dirty="0" smtClean="0"/>
              <a:t>« Comme elle doit être heureuse cette poupée-là ! »</a:t>
            </a:r>
          </a:p>
          <a:p>
            <a:r>
              <a:rPr lang="fr-FR" sz="2200" dirty="0" smtClean="0"/>
              <a:t>Enfin, elle a quitté la baraque et elle a avancé lentement vers la sortie du village. Les ténèbres étaient de plus en plus épaisses. La fillette âgée seulement de huit ans était terrifiée. Après quelques hésitations, au bord d’un champ, elle a pris le chemin de la source. </a:t>
            </a:r>
            <a:endParaRPr lang="fr-FR" sz="2200" dirty="0"/>
          </a:p>
        </p:txBody>
      </p:sp>
    </p:spTree>
    <p:extLst>
      <p:ext uri="{BB962C8B-B14F-4D97-AF65-F5344CB8AC3E}">
        <p14:creationId xmlns:p14="http://schemas.microsoft.com/office/powerpoint/2010/main" val="27795865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04856" cy="4832092"/>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t>
            </a:r>
            <a:r>
              <a:rPr lang="fr-FR" sz="2200" b="1" dirty="0" smtClean="0">
                <a:solidFill>
                  <a:srgbClr val="FF0000"/>
                </a:solidFill>
              </a:rPr>
              <a:t>m’</a:t>
            </a:r>
            <a:r>
              <a:rPr lang="fr-FR" sz="2200" dirty="0" smtClean="0"/>
              <a:t>a dit : « Il n’y a plus d’eau ! Va en puiser à la source. »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l’auberge avec un seau, </a:t>
            </a:r>
            <a:r>
              <a:rPr lang="fr-FR" sz="2200" b="1" dirty="0" smtClean="0">
                <a:solidFill>
                  <a:srgbClr val="FF0000"/>
                </a:solidFill>
              </a:rPr>
              <a:t>j’ai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a:t>
            </a:r>
            <a:r>
              <a:rPr lang="fr-FR" sz="2200" b="1" dirty="0" smtClean="0">
                <a:solidFill>
                  <a:srgbClr val="FF0000"/>
                </a:solidFill>
              </a:rPr>
              <a:t>j’ai </a:t>
            </a:r>
            <a:r>
              <a:rPr lang="fr-FR" sz="2200" b="1" dirty="0" smtClean="0">
                <a:solidFill>
                  <a:srgbClr val="00B050"/>
                </a:solidFill>
              </a:rPr>
              <a:t>vu</a:t>
            </a:r>
            <a:r>
              <a:rPr lang="fr-FR" sz="2200" b="1" dirty="0" smtClean="0">
                <a:solidFill>
                  <a:srgbClr val="FF0000"/>
                </a:solidFill>
              </a:rPr>
              <a:t> </a:t>
            </a:r>
            <a:r>
              <a:rPr lang="fr-FR" sz="2200" dirty="0" smtClean="0"/>
              <a:t>une immense poupée. </a:t>
            </a:r>
            <a:r>
              <a:rPr lang="fr-FR" sz="2200" b="1" dirty="0" smtClean="0">
                <a:solidFill>
                  <a:srgbClr val="FF0000"/>
                </a:solidFill>
              </a:rPr>
              <a:t>Je</a:t>
            </a:r>
            <a:r>
              <a:rPr lang="fr-FR" sz="2200" dirty="0" smtClean="0"/>
              <a:t> ne pouv</a:t>
            </a:r>
            <a:r>
              <a:rPr lang="fr-FR" sz="2200" b="1" dirty="0" smtClean="0">
                <a:solidFill>
                  <a:srgbClr val="FF0000"/>
                </a:solidFill>
              </a:rPr>
              <a:t>ais </a:t>
            </a:r>
            <a:r>
              <a:rPr lang="fr-FR" sz="2200" dirty="0" smtClean="0"/>
              <a:t>pas détacher </a:t>
            </a:r>
            <a:r>
              <a:rPr lang="fr-FR" sz="2200" b="1" dirty="0" smtClean="0">
                <a:solidFill>
                  <a:srgbClr val="0070C0"/>
                </a:solidFill>
              </a:rPr>
              <a:t>mes</a:t>
            </a:r>
            <a:r>
              <a:rPr lang="fr-FR" sz="2200" dirty="0" smtClean="0">
                <a:solidFill>
                  <a:srgbClr val="0070C0"/>
                </a:solidFill>
              </a:rPr>
              <a:t> </a:t>
            </a:r>
            <a:r>
              <a:rPr lang="fr-FR" sz="2200" dirty="0" smtClean="0"/>
              <a:t>yeux de cette prodigieuse poupée : elle admirait la belle robe rose, les beaux cheveux lisses. Elle pensait :</a:t>
            </a:r>
          </a:p>
          <a:p>
            <a:r>
              <a:rPr lang="fr-FR" sz="2200" dirty="0" smtClean="0"/>
              <a:t>« Comme elle doit être heureuse cette poupée-là ! »</a:t>
            </a:r>
          </a:p>
          <a:p>
            <a:r>
              <a:rPr lang="fr-FR" sz="2200" dirty="0" smtClean="0"/>
              <a:t>Enfin, elle a quitté la baraque et elle a avancé lentement vers la sortie du village. Les ténèbres étaient de plus en plus épaisses. La fillette âgée seulement de huit ans était terrifiée. Après quelques hésitations, au bord d’un champ, elle a pris le chemin de la source. </a:t>
            </a:r>
            <a:endParaRPr lang="fr-FR" sz="2200" dirty="0"/>
          </a:p>
        </p:txBody>
      </p:sp>
    </p:spTree>
    <p:extLst>
      <p:ext uri="{BB962C8B-B14F-4D97-AF65-F5344CB8AC3E}">
        <p14:creationId xmlns:p14="http://schemas.microsoft.com/office/powerpoint/2010/main" val="2593314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04856" cy="4832092"/>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t>
            </a:r>
            <a:r>
              <a:rPr lang="fr-FR" sz="2200" b="1" dirty="0" smtClean="0">
                <a:solidFill>
                  <a:srgbClr val="FF0000"/>
                </a:solidFill>
              </a:rPr>
              <a:t>m’</a:t>
            </a:r>
            <a:r>
              <a:rPr lang="fr-FR" sz="2200" dirty="0" smtClean="0"/>
              <a:t>a dit : « Il n’y a plus d’eau ! Va en puiser à la source. »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l’auberge avec un seau, </a:t>
            </a:r>
            <a:r>
              <a:rPr lang="fr-FR" sz="2200" b="1" dirty="0" smtClean="0">
                <a:solidFill>
                  <a:srgbClr val="FF0000"/>
                </a:solidFill>
              </a:rPr>
              <a:t>j’ai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a:t>
            </a:r>
            <a:r>
              <a:rPr lang="fr-FR" sz="2200" b="1" dirty="0" smtClean="0">
                <a:solidFill>
                  <a:srgbClr val="FF0000"/>
                </a:solidFill>
              </a:rPr>
              <a:t>j’ai </a:t>
            </a:r>
            <a:r>
              <a:rPr lang="fr-FR" sz="2200" b="1" dirty="0" smtClean="0">
                <a:solidFill>
                  <a:srgbClr val="00B050"/>
                </a:solidFill>
              </a:rPr>
              <a:t>vu</a:t>
            </a:r>
            <a:r>
              <a:rPr lang="fr-FR" sz="2200" b="1" dirty="0" smtClean="0">
                <a:solidFill>
                  <a:srgbClr val="FF0000"/>
                </a:solidFill>
              </a:rPr>
              <a:t> </a:t>
            </a:r>
            <a:r>
              <a:rPr lang="fr-FR" sz="2200" dirty="0" smtClean="0"/>
              <a:t>une immense poupée. </a:t>
            </a:r>
            <a:r>
              <a:rPr lang="fr-FR" sz="2200" b="1" dirty="0" smtClean="0">
                <a:solidFill>
                  <a:srgbClr val="FF0000"/>
                </a:solidFill>
              </a:rPr>
              <a:t>Je</a:t>
            </a:r>
            <a:r>
              <a:rPr lang="fr-FR" sz="2200" dirty="0" smtClean="0"/>
              <a:t> ne pouv</a:t>
            </a:r>
            <a:r>
              <a:rPr lang="fr-FR" sz="2200" b="1" dirty="0" smtClean="0">
                <a:solidFill>
                  <a:srgbClr val="FF0000"/>
                </a:solidFill>
              </a:rPr>
              <a:t>ais </a:t>
            </a:r>
            <a:r>
              <a:rPr lang="fr-FR" sz="2200" dirty="0" smtClean="0"/>
              <a:t>pas détacher </a:t>
            </a:r>
            <a:r>
              <a:rPr lang="fr-FR" sz="2200" b="1" dirty="0" smtClean="0">
                <a:solidFill>
                  <a:srgbClr val="0070C0"/>
                </a:solidFill>
              </a:rPr>
              <a:t>mes</a:t>
            </a:r>
            <a:r>
              <a:rPr lang="fr-FR" sz="2200" dirty="0" smtClean="0">
                <a:solidFill>
                  <a:srgbClr val="0070C0"/>
                </a:solidFill>
              </a:rPr>
              <a:t> </a:t>
            </a:r>
            <a:r>
              <a:rPr lang="fr-FR" sz="2200" dirty="0" smtClean="0"/>
              <a:t>yeux de cette prodigieuse poupée : </a:t>
            </a:r>
            <a:r>
              <a:rPr lang="fr-FR" sz="2200" b="1" dirty="0" smtClean="0">
                <a:solidFill>
                  <a:srgbClr val="FF0000"/>
                </a:solidFill>
              </a:rPr>
              <a:t>j’</a:t>
            </a:r>
            <a:r>
              <a:rPr lang="fr-FR" sz="2200" dirty="0" smtClean="0"/>
              <a:t>admir</a:t>
            </a:r>
            <a:r>
              <a:rPr lang="fr-FR" sz="2200" b="1" dirty="0" smtClean="0">
                <a:solidFill>
                  <a:srgbClr val="FF0000"/>
                </a:solidFill>
              </a:rPr>
              <a:t>ais</a:t>
            </a:r>
            <a:r>
              <a:rPr lang="fr-FR" sz="2200" dirty="0" smtClean="0"/>
              <a:t> la belle robe rose, les beaux cheveux lisses. Elle pensait :</a:t>
            </a:r>
          </a:p>
          <a:p>
            <a:r>
              <a:rPr lang="fr-FR" sz="2200" dirty="0" smtClean="0"/>
              <a:t>« Comme elle doit être heureuse cette poupée-là ! »</a:t>
            </a:r>
          </a:p>
          <a:p>
            <a:r>
              <a:rPr lang="fr-FR" sz="2200" dirty="0" smtClean="0"/>
              <a:t>Enfin, elle a quitté la baraque et elle a avancé lentement vers la sortie du village. Les ténèbres étaient de plus en plus épaisses. La fillette âgée seulement de huit ans était terrifiée. Après quelques hésitations, au bord d’un champ, elle a pris le chemin de la source. </a:t>
            </a:r>
            <a:endParaRPr lang="fr-FR" sz="2200" dirty="0"/>
          </a:p>
        </p:txBody>
      </p:sp>
    </p:spTree>
    <p:extLst>
      <p:ext uri="{BB962C8B-B14F-4D97-AF65-F5344CB8AC3E}">
        <p14:creationId xmlns:p14="http://schemas.microsoft.com/office/powerpoint/2010/main" val="3733393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04856" cy="4832092"/>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t>
            </a:r>
            <a:r>
              <a:rPr lang="fr-FR" sz="2200" b="1" dirty="0" smtClean="0">
                <a:solidFill>
                  <a:srgbClr val="FF0000"/>
                </a:solidFill>
              </a:rPr>
              <a:t>m’</a:t>
            </a:r>
            <a:r>
              <a:rPr lang="fr-FR" sz="2200" dirty="0" smtClean="0"/>
              <a:t>a dit : « Il n’y a plus d’eau ! Va en puiser à la source. »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l’auberge avec un seau, </a:t>
            </a:r>
            <a:r>
              <a:rPr lang="fr-FR" sz="2200" b="1" dirty="0" smtClean="0">
                <a:solidFill>
                  <a:srgbClr val="FF0000"/>
                </a:solidFill>
              </a:rPr>
              <a:t>j’ai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a:t>
            </a:r>
            <a:r>
              <a:rPr lang="fr-FR" sz="2200" b="1" dirty="0" smtClean="0">
                <a:solidFill>
                  <a:srgbClr val="FF0000"/>
                </a:solidFill>
              </a:rPr>
              <a:t>j’ai </a:t>
            </a:r>
            <a:r>
              <a:rPr lang="fr-FR" sz="2200" b="1" dirty="0" smtClean="0">
                <a:solidFill>
                  <a:srgbClr val="00B050"/>
                </a:solidFill>
              </a:rPr>
              <a:t>vu</a:t>
            </a:r>
            <a:r>
              <a:rPr lang="fr-FR" sz="2200" b="1" dirty="0" smtClean="0">
                <a:solidFill>
                  <a:srgbClr val="FF0000"/>
                </a:solidFill>
              </a:rPr>
              <a:t> </a:t>
            </a:r>
            <a:r>
              <a:rPr lang="fr-FR" sz="2200" dirty="0" smtClean="0"/>
              <a:t>une immense poupée. </a:t>
            </a:r>
            <a:r>
              <a:rPr lang="fr-FR" sz="2200" b="1" dirty="0" smtClean="0">
                <a:solidFill>
                  <a:srgbClr val="FF0000"/>
                </a:solidFill>
              </a:rPr>
              <a:t>Je</a:t>
            </a:r>
            <a:r>
              <a:rPr lang="fr-FR" sz="2200" dirty="0" smtClean="0"/>
              <a:t> ne pouv</a:t>
            </a:r>
            <a:r>
              <a:rPr lang="fr-FR" sz="2200" b="1" dirty="0" smtClean="0">
                <a:solidFill>
                  <a:srgbClr val="FF0000"/>
                </a:solidFill>
              </a:rPr>
              <a:t>ais </a:t>
            </a:r>
            <a:r>
              <a:rPr lang="fr-FR" sz="2200" dirty="0" smtClean="0"/>
              <a:t>pas détacher </a:t>
            </a:r>
            <a:r>
              <a:rPr lang="fr-FR" sz="2200" b="1" dirty="0" smtClean="0">
                <a:solidFill>
                  <a:srgbClr val="0070C0"/>
                </a:solidFill>
              </a:rPr>
              <a:t>mes</a:t>
            </a:r>
            <a:r>
              <a:rPr lang="fr-FR" sz="2200" dirty="0" smtClean="0">
                <a:solidFill>
                  <a:srgbClr val="0070C0"/>
                </a:solidFill>
              </a:rPr>
              <a:t> </a:t>
            </a:r>
            <a:r>
              <a:rPr lang="fr-FR" sz="2200" dirty="0" smtClean="0"/>
              <a:t>yeux de cette prodigieuse poupée : </a:t>
            </a:r>
            <a:r>
              <a:rPr lang="fr-FR" sz="2200" b="1" dirty="0" smtClean="0">
                <a:solidFill>
                  <a:srgbClr val="FF0000"/>
                </a:solidFill>
              </a:rPr>
              <a:t>j’</a:t>
            </a:r>
            <a:r>
              <a:rPr lang="fr-FR" sz="2200" dirty="0" smtClean="0"/>
              <a:t>admir</a:t>
            </a:r>
            <a:r>
              <a:rPr lang="fr-FR" sz="2200" b="1" dirty="0" smtClean="0">
                <a:solidFill>
                  <a:srgbClr val="FF0000"/>
                </a:solidFill>
              </a:rPr>
              <a:t>ais</a:t>
            </a:r>
            <a:r>
              <a:rPr lang="fr-FR" sz="2200" dirty="0" smtClean="0"/>
              <a:t> la belle robe rose, les beaux cheveux lisses. </a:t>
            </a:r>
            <a:r>
              <a:rPr lang="fr-FR" sz="2200" b="1" dirty="0" smtClean="0">
                <a:solidFill>
                  <a:srgbClr val="FF0000"/>
                </a:solidFill>
              </a:rPr>
              <a:t>Je</a:t>
            </a:r>
            <a:r>
              <a:rPr lang="fr-FR" sz="2200" dirty="0" smtClean="0"/>
              <a:t> pens</a:t>
            </a:r>
            <a:r>
              <a:rPr lang="fr-FR" sz="2200" b="1" dirty="0" smtClean="0">
                <a:solidFill>
                  <a:srgbClr val="FF0000"/>
                </a:solidFill>
              </a:rPr>
              <a:t>ais</a:t>
            </a:r>
            <a:r>
              <a:rPr lang="fr-FR" sz="2200" dirty="0" smtClean="0"/>
              <a:t> :</a:t>
            </a:r>
          </a:p>
          <a:p>
            <a:r>
              <a:rPr lang="fr-FR" sz="2200" dirty="0" smtClean="0"/>
              <a:t>« Comme elle doit être heureuse cette poupée-là ! »</a:t>
            </a:r>
          </a:p>
          <a:p>
            <a:r>
              <a:rPr lang="fr-FR" sz="2200" dirty="0" smtClean="0"/>
              <a:t>Enfin, elle a quitté la baraque et elle a avancé lentement vers la sortie du village. Les ténèbres étaient de plus en plus épaisses. La fillette âgée seulement de huit ans était terrifiée. Après quelques hésitations, au bord d’un champ, elle a pris le chemin de la source. </a:t>
            </a:r>
            <a:endParaRPr lang="fr-FR" sz="2200" dirty="0"/>
          </a:p>
        </p:txBody>
      </p:sp>
    </p:spTree>
    <p:extLst>
      <p:ext uri="{BB962C8B-B14F-4D97-AF65-F5344CB8AC3E}">
        <p14:creationId xmlns:p14="http://schemas.microsoft.com/office/powerpoint/2010/main" val="1035264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20688"/>
            <a:ext cx="7704856" cy="4832092"/>
          </a:xfrm>
          <a:prstGeom prst="rect">
            <a:avLst/>
          </a:prstGeom>
        </p:spPr>
        <p:txBody>
          <a:bodyPr wrap="square">
            <a:spAutoFit/>
          </a:bodyPr>
          <a:lstStyle/>
          <a:p>
            <a:r>
              <a:rPr lang="fr-FR" sz="2200" b="1" dirty="0" smtClean="0"/>
              <a:t>Seule dans la nuit</a:t>
            </a:r>
          </a:p>
          <a:p>
            <a:endParaRPr lang="fr-FR" sz="2200" b="1" dirty="0" smtClean="0"/>
          </a:p>
          <a:p>
            <a:r>
              <a:rPr lang="fr-FR" sz="2200" dirty="0" smtClean="0"/>
              <a:t>En ce soir de Noël, Mme Thénardier </a:t>
            </a:r>
            <a:r>
              <a:rPr lang="fr-FR" sz="2200" b="1" dirty="0" smtClean="0">
                <a:solidFill>
                  <a:srgbClr val="FF0000"/>
                </a:solidFill>
              </a:rPr>
              <a:t>m’</a:t>
            </a:r>
            <a:r>
              <a:rPr lang="fr-FR" sz="2200" dirty="0" smtClean="0"/>
              <a:t>a dit : « Il n’y a plus d’eau ! Va en puiser à la source. »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l’auberge avec un seau, </a:t>
            </a:r>
            <a:r>
              <a:rPr lang="fr-FR" sz="2200" b="1" dirty="0" smtClean="0">
                <a:solidFill>
                  <a:srgbClr val="FF0000"/>
                </a:solidFill>
              </a:rPr>
              <a:t>j’ai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a:t>
            </a:r>
            <a:r>
              <a:rPr lang="fr-FR" sz="2200" b="1" dirty="0" smtClean="0">
                <a:solidFill>
                  <a:srgbClr val="FF0000"/>
                </a:solidFill>
              </a:rPr>
              <a:t>j’ai </a:t>
            </a:r>
            <a:r>
              <a:rPr lang="fr-FR" sz="2200" b="1" dirty="0" smtClean="0">
                <a:solidFill>
                  <a:srgbClr val="00B050"/>
                </a:solidFill>
              </a:rPr>
              <a:t>vu</a:t>
            </a:r>
            <a:r>
              <a:rPr lang="fr-FR" sz="2200" b="1" dirty="0" smtClean="0">
                <a:solidFill>
                  <a:srgbClr val="FF0000"/>
                </a:solidFill>
              </a:rPr>
              <a:t> </a:t>
            </a:r>
            <a:r>
              <a:rPr lang="fr-FR" sz="2200" dirty="0" smtClean="0"/>
              <a:t>une immense poupée. </a:t>
            </a:r>
            <a:r>
              <a:rPr lang="fr-FR" sz="2200" b="1" dirty="0" smtClean="0">
                <a:solidFill>
                  <a:srgbClr val="FF0000"/>
                </a:solidFill>
              </a:rPr>
              <a:t>Je</a:t>
            </a:r>
            <a:r>
              <a:rPr lang="fr-FR" sz="2200" dirty="0" smtClean="0"/>
              <a:t> ne pouv</a:t>
            </a:r>
            <a:r>
              <a:rPr lang="fr-FR" sz="2200" b="1" dirty="0" smtClean="0">
                <a:solidFill>
                  <a:srgbClr val="FF0000"/>
                </a:solidFill>
              </a:rPr>
              <a:t>ais </a:t>
            </a:r>
            <a:r>
              <a:rPr lang="fr-FR" sz="2200" dirty="0" smtClean="0"/>
              <a:t>pas détacher </a:t>
            </a:r>
            <a:r>
              <a:rPr lang="fr-FR" sz="2200" b="1" dirty="0" smtClean="0">
                <a:solidFill>
                  <a:srgbClr val="0070C0"/>
                </a:solidFill>
              </a:rPr>
              <a:t>mes</a:t>
            </a:r>
            <a:r>
              <a:rPr lang="fr-FR" sz="2200" dirty="0" smtClean="0">
                <a:solidFill>
                  <a:srgbClr val="0070C0"/>
                </a:solidFill>
              </a:rPr>
              <a:t> </a:t>
            </a:r>
            <a:r>
              <a:rPr lang="fr-FR" sz="2200" dirty="0" smtClean="0"/>
              <a:t>yeux de cette prodigieuse poupée : </a:t>
            </a:r>
            <a:r>
              <a:rPr lang="fr-FR" sz="2200" b="1" dirty="0" smtClean="0">
                <a:solidFill>
                  <a:srgbClr val="FF0000"/>
                </a:solidFill>
              </a:rPr>
              <a:t>j’</a:t>
            </a:r>
            <a:r>
              <a:rPr lang="fr-FR" sz="2200" dirty="0" smtClean="0"/>
              <a:t>admir</a:t>
            </a:r>
            <a:r>
              <a:rPr lang="fr-FR" sz="2200" b="1" dirty="0" smtClean="0">
                <a:solidFill>
                  <a:srgbClr val="FF0000"/>
                </a:solidFill>
              </a:rPr>
              <a:t>ais</a:t>
            </a:r>
            <a:r>
              <a:rPr lang="fr-FR" sz="2200" dirty="0" smtClean="0"/>
              <a:t> la belle robe rose, les beaux cheveux lisses. </a:t>
            </a:r>
            <a:r>
              <a:rPr lang="fr-FR" sz="2200" b="1" dirty="0" smtClean="0">
                <a:solidFill>
                  <a:srgbClr val="FF0000"/>
                </a:solidFill>
              </a:rPr>
              <a:t>Je</a:t>
            </a:r>
            <a:r>
              <a:rPr lang="fr-FR" sz="2200" dirty="0" smtClean="0"/>
              <a:t> pens</a:t>
            </a:r>
            <a:r>
              <a:rPr lang="fr-FR" sz="2200" b="1" dirty="0" smtClean="0">
                <a:solidFill>
                  <a:srgbClr val="FF0000"/>
                </a:solidFill>
              </a:rPr>
              <a:t>ais</a:t>
            </a:r>
            <a:r>
              <a:rPr lang="fr-FR" sz="2200" dirty="0" smtClean="0"/>
              <a:t> :</a:t>
            </a:r>
          </a:p>
          <a:p>
            <a:r>
              <a:rPr lang="fr-FR" sz="2200" dirty="0" smtClean="0"/>
              <a:t>« Comme elle doit être heureuse cette poupée-là ! »</a:t>
            </a:r>
          </a:p>
          <a:p>
            <a:r>
              <a:rPr lang="fr-FR" sz="2200" dirty="0" smtClean="0"/>
              <a:t>Enfin, </a:t>
            </a:r>
            <a:r>
              <a:rPr lang="fr-FR" sz="2200" b="1" dirty="0" smtClean="0">
                <a:solidFill>
                  <a:srgbClr val="FF0000"/>
                </a:solidFill>
              </a:rPr>
              <a:t>j’ai </a:t>
            </a:r>
            <a:r>
              <a:rPr lang="fr-FR" sz="2200" b="1" dirty="0" smtClean="0">
                <a:solidFill>
                  <a:srgbClr val="00B050"/>
                </a:solidFill>
              </a:rPr>
              <a:t>quitté</a:t>
            </a:r>
            <a:r>
              <a:rPr lang="fr-FR" sz="2200" b="1" dirty="0" smtClean="0">
                <a:solidFill>
                  <a:srgbClr val="FF0000"/>
                </a:solidFill>
              </a:rPr>
              <a:t> </a:t>
            </a:r>
            <a:r>
              <a:rPr lang="fr-FR" sz="2200" dirty="0" smtClean="0"/>
              <a:t>la baraque et elle a avancé lentement vers la sortie du village. Les ténèbres étaient de plus en plus épaisses. La fillette âgée seulement de huit ans était terrifiée. Après quelques hésitations, au bord d’un champ, elle a pris le chemin de la source. </a:t>
            </a:r>
            <a:endParaRPr lang="fr-FR" sz="2200" dirty="0"/>
          </a:p>
        </p:txBody>
      </p:sp>
    </p:spTree>
    <p:extLst>
      <p:ext uri="{BB962C8B-B14F-4D97-AF65-F5344CB8AC3E}">
        <p14:creationId xmlns:p14="http://schemas.microsoft.com/office/powerpoint/2010/main" val="422296204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1797</Words>
  <Application>Microsoft Office PowerPoint</Application>
  <PresentationFormat>Affichage à l'écran (4:3)</PresentationFormat>
  <Paragraphs>60</Paragraphs>
  <Slides>12</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12</vt:i4>
      </vt:variant>
    </vt:vector>
  </HeadingPairs>
  <TitlesOfParts>
    <vt:vector size="15" baseType="lpstr">
      <vt:lpstr>Arial</vt:lpstr>
      <vt:lpstr>Calibri</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MARJORIE</cp:lastModifiedBy>
  <cp:revision>5</cp:revision>
  <dcterms:created xsi:type="dcterms:W3CDTF">2018-01-04T13:39:43Z</dcterms:created>
  <dcterms:modified xsi:type="dcterms:W3CDTF">2018-01-22T10:04:12Z</dcterms:modified>
</cp:coreProperties>
</file>