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3" d="100"/>
          <a:sy n="113" d="100"/>
        </p:scale>
        <p:origin x="67" y="-6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34E90464-B225-4F64-8CCB-E6136FE2EBE2}" type="datetimeFigureOut">
              <a:rPr lang="fr-FR" smtClean="0"/>
              <a:t>18/09/2017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96447D7-A10F-4B40-A936-66A0D0D15F2D}" type="slidenum">
              <a:rPr lang="fr-FR" smtClean="0"/>
              <a:t>‹N°›</a:t>
            </a:fld>
            <a:endParaRPr lang="fr-FR"/>
          </a:p>
        </p:txBody>
      </p:sp>
    </p:spTree>
    <p:extLst>
      <p:ext uri="{BB962C8B-B14F-4D97-AF65-F5344CB8AC3E}">
        <p14:creationId xmlns:p14="http://schemas.microsoft.com/office/powerpoint/2010/main" val="1047433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E90464-B225-4F64-8CCB-E6136FE2EBE2}" type="datetimeFigureOut">
              <a:rPr lang="fr-FR" smtClean="0"/>
              <a:t>18/09/2017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96447D7-A10F-4B40-A936-66A0D0D15F2D}" type="slidenum">
              <a:rPr lang="fr-FR" smtClean="0"/>
              <a:t>‹N°›</a:t>
            </a:fld>
            <a:endParaRPr lang="fr-FR"/>
          </a:p>
        </p:txBody>
      </p:sp>
    </p:spTree>
    <p:extLst>
      <p:ext uri="{BB962C8B-B14F-4D97-AF65-F5344CB8AC3E}">
        <p14:creationId xmlns:p14="http://schemas.microsoft.com/office/powerpoint/2010/main" val="943350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E90464-B225-4F64-8CCB-E6136FE2EBE2}" type="datetimeFigureOut">
              <a:rPr lang="fr-FR" smtClean="0"/>
              <a:t>18/09/2017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96447D7-A10F-4B40-A936-66A0D0D15F2D}" type="slidenum">
              <a:rPr lang="fr-FR" smtClean="0"/>
              <a:t>‹N°›</a:t>
            </a:fld>
            <a:endParaRPr lang="fr-FR"/>
          </a:p>
        </p:txBody>
      </p:sp>
    </p:spTree>
    <p:extLst>
      <p:ext uri="{BB962C8B-B14F-4D97-AF65-F5344CB8AC3E}">
        <p14:creationId xmlns:p14="http://schemas.microsoft.com/office/powerpoint/2010/main" val="1493409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4E90464-B225-4F64-8CCB-E6136FE2EBE2}" type="datetimeFigureOut">
              <a:rPr lang="fr-FR" smtClean="0"/>
              <a:t>18/09/2017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96447D7-A10F-4B40-A936-66A0D0D15F2D}" type="slidenum">
              <a:rPr lang="fr-FR" smtClean="0"/>
              <a:t>‹N°›</a:t>
            </a:fld>
            <a:endParaRPr lang="fr-FR"/>
          </a:p>
        </p:txBody>
      </p:sp>
    </p:spTree>
    <p:extLst>
      <p:ext uri="{BB962C8B-B14F-4D97-AF65-F5344CB8AC3E}">
        <p14:creationId xmlns:p14="http://schemas.microsoft.com/office/powerpoint/2010/main" val="2757396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34E90464-B225-4F64-8CCB-E6136FE2EBE2}" type="datetimeFigureOut">
              <a:rPr lang="fr-FR" smtClean="0"/>
              <a:t>18/09/2017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96447D7-A10F-4B40-A936-66A0D0D15F2D}" type="slidenum">
              <a:rPr lang="fr-FR" smtClean="0"/>
              <a:t>‹N°›</a:t>
            </a:fld>
            <a:endParaRPr lang="fr-FR"/>
          </a:p>
        </p:txBody>
      </p:sp>
    </p:spTree>
    <p:extLst>
      <p:ext uri="{BB962C8B-B14F-4D97-AF65-F5344CB8AC3E}">
        <p14:creationId xmlns:p14="http://schemas.microsoft.com/office/powerpoint/2010/main" val="20960651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4E90464-B225-4F64-8CCB-E6136FE2EBE2}" type="datetimeFigureOut">
              <a:rPr lang="fr-FR" smtClean="0"/>
              <a:t>18/09/2017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96447D7-A10F-4B40-A936-66A0D0D15F2D}" type="slidenum">
              <a:rPr lang="fr-FR" smtClean="0"/>
              <a:t>‹N°›</a:t>
            </a:fld>
            <a:endParaRPr lang="fr-FR"/>
          </a:p>
        </p:txBody>
      </p:sp>
    </p:spTree>
    <p:extLst>
      <p:ext uri="{BB962C8B-B14F-4D97-AF65-F5344CB8AC3E}">
        <p14:creationId xmlns:p14="http://schemas.microsoft.com/office/powerpoint/2010/main" val="18572878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4E90464-B225-4F64-8CCB-E6136FE2EBE2}" type="datetimeFigureOut">
              <a:rPr lang="fr-FR" smtClean="0"/>
              <a:t>18/09/2017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396447D7-A10F-4B40-A936-66A0D0D15F2D}" type="slidenum">
              <a:rPr lang="fr-FR" smtClean="0"/>
              <a:t>‹N°›</a:t>
            </a:fld>
            <a:endParaRPr lang="fr-FR"/>
          </a:p>
        </p:txBody>
      </p:sp>
    </p:spTree>
    <p:extLst>
      <p:ext uri="{BB962C8B-B14F-4D97-AF65-F5344CB8AC3E}">
        <p14:creationId xmlns:p14="http://schemas.microsoft.com/office/powerpoint/2010/main" val="2301631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34E90464-B225-4F64-8CCB-E6136FE2EBE2}" type="datetimeFigureOut">
              <a:rPr lang="fr-FR" smtClean="0"/>
              <a:t>18/09/2017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396447D7-A10F-4B40-A936-66A0D0D15F2D}" type="slidenum">
              <a:rPr lang="fr-FR" smtClean="0"/>
              <a:t>‹N°›</a:t>
            </a:fld>
            <a:endParaRPr lang="fr-FR"/>
          </a:p>
        </p:txBody>
      </p:sp>
    </p:spTree>
    <p:extLst>
      <p:ext uri="{BB962C8B-B14F-4D97-AF65-F5344CB8AC3E}">
        <p14:creationId xmlns:p14="http://schemas.microsoft.com/office/powerpoint/2010/main" val="4406305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4E90464-B225-4F64-8CCB-E6136FE2EBE2}" type="datetimeFigureOut">
              <a:rPr lang="fr-FR" smtClean="0"/>
              <a:t>18/09/2017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396447D7-A10F-4B40-A936-66A0D0D15F2D}" type="slidenum">
              <a:rPr lang="fr-FR" smtClean="0"/>
              <a:t>‹N°›</a:t>
            </a:fld>
            <a:endParaRPr lang="fr-FR"/>
          </a:p>
        </p:txBody>
      </p:sp>
    </p:spTree>
    <p:extLst>
      <p:ext uri="{BB962C8B-B14F-4D97-AF65-F5344CB8AC3E}">
        <p14:creationId xmlns:p14="http://schemas.microsoft.com/office/powerpoint/2010/main" val="2703799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34E90464-B225-4F64-8CCB-E6136FE2EBE2}" type="datetimeFigureOut">
              <a:rPr lang="fr-FR" smtClean="0"/>
              <a:t>18/09/2017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96447D7-A10F-4B40-A936-66A0D0D15F2D}" type="slidenum">
              <a:rPr lang="fr-FR" smtClean="0"/>
              <a:t>‹N°›</a:t>
            </a:fld>
            <a:endParaRPr lang="fr-FR"/>
          </a:p>
        </p:txBody>
      </p:sp>
    </p:spTree>
    <p:extLst>
      <p:ext uri="{BB962C8B-B14F-4D97-AF65-F5344CB8AC3E}">
        <p14:creationId xmlns:p14="http://schemas.microsoft.com/office/powerpoint/2010/main" val="2155867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34E90464-B225-4F64-8CCB-E6136FE2EBE2}" type="datetimeFigureOut">
              <a:rPr lang="fr-FR" smtClean="0"/>
              <a:t>18/09/2017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96447D7-A10F-4B40-A936-66A0D0D15F2D}" type="slidenum">
              <a:rPr lang="fr-FR" smtClean="0"/>
              <a:t>‹N°›</a:t>
            </a:fld>
            <a:endParaRPr lang="fr-FR"/>
          </a:p>
        </p:txBody>
      </p:sp>
    </p:spTree>
    <p:extLst>
      <p:ext uri="{BB962C8B-B14F-4D97-AF65-F5344CB8AC3E}">
        <p14:creationId xmlns:p14="http://schemas.microsoft.com/office/powerpoint/2010/main" val="2151806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E90464-B225-4F64-8CCB-E6136FE2EBE2}" type="datetimeFigureOut">
              <a:rPr lang="fr-FR" smtClean="0"/>
              <a:t>18/09/2017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6447D7-A10F-4B40-A936-66A0D0D15F2D}" type="slidenum">
              <a:rPr lang="fr-FR" smtClean="0"/>
              <a:t>‹N°›</a:t>
            </a:fld>
            <a:endParaRPr lang="fr-FR"/>
          </a:p>
        </p:txBody>
      </p:sp>
    </p:spTree>
    <p:extLst>
      <p:ext uri="{BB962C8B-B14F-4D97-AF65-F5344CB8AC3E}">
        <p14:creationId xmlns:p14="http://schemas.microsoft.com/office/powerpoint/2010/main" val="30969030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476672"/>
            <a:ext cx="8568952" cy="5909310"/>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t>Jack et John échangent leur vache contre un haricot.</a:t>
            </a:r>
            <a:endParaRPr lang="fr-FR" dirty="0"/>
          </a:p>
          <a:p>
            <a:r>
              <a:rPr lang="fr-FR" dirty="0"/>
              <a:t>Jack et John sont très pauvres. Ils travaillent avec leur mère, dans une petite ferme. Un matin, Jack et John vont au marché. La veille, ils ont décidé de vendre leur vieille vache car elle ne donne plus de lait. Sur le chemin, ils rencontrent un vieil homme. Celui-ci les appelle et leur dit :</a:t>
            </a:r>
          </a:p>
          <a:p>
            <a:r>
              <a:rPr lang="fr-FR" dirty="0"/>
              <a:t>« Vous êtes bien matinaux, Jack et John. Où allez-vous avec cette vache ? Vous avez l’intention de la</a:t>
            </a:r>
          </a:p>
          <a:p>
            <a:r>
              <a:rPr lang="fr-FR" dirty="0"/>
              <a:t>vendre ?</a:t>
            </a:r>
          </a:p>
          <a:p>
            <a:r>
              <a:rPr lang="fr-FR" dirty="0"/>
              <a:t>– Nous n’avons plus d’argent alors nous devons vendre notre vache. Nous allons au marché.</a:t>
            </a:r>
          </a:p>
          <a:p>
            <a:r>
              <a:rPr lang="fr-FR" dirty="0"/>
              <a:t>– Si vous voulez, vous pouvez devenir riches, dit le petit vieux. Vous voyez ce haricot, il est magique. Si vous le plantez, en une nuit, il poussera jusqu’au ciel. Je vous le donne en échange de votre vache. »</a:t>
            </a:r>
          </a:p>
          <a:p>
            <a:r>
              <a:rPr lang="fr-FR" dirty="0"/>
              <a:t>Jack et John sont émerveillés à l’idée de posséder une plante magique, alors ils acceptent. En les voyant avec le haricot, leur mère est furieuse. Elle finit par s’effondrer sur une chaise en pleurant comme une fontaine. Alors Jack et John lancent le haricot par la fenêtre et ils se couchent le </a:t>
            </a:r>
            <a:r>
              <a:rPr lang="fr-FR" dirty="0" smtClean="0"/>
              <a:t>cœur </a:t>
            </a:r>
            <a:r>
              <a:rPr lang="fr-FR" dirty="0"/>
              <a:t>gros. Le lendemain, quand ils veulent 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1478238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568952" cy="5355312"/>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sa</a:t>
            </a:r>
            <a:r>
              <a:rPr lang="fr-FR" b="1" dirty="0" smtClean="0"/>
              <a:t> </a:t>
            </a:r>
            <a:r>
              <a:rPr lang="fr-FR" b="1" dirty="0"/>
              <a:t>vache contre un haricot.</a:t>
            </a:r>
            <a:endParaRPr lang="fr-FR" dirty="0"/>
          </a:p>
          <a:p>
            <a:r>
              <a:rPr lang="fr-FR" dirty="0"/>
              <a:t>Jack </a:t>
            </a:r>
            <a:r>
              <a:rPr lang="fr-FR" dirty="0" smtClean="0">
                <a:solidFill>
                  <a:srgbClr val="FF0000"/>
                </a:solidFill>
              </a:rPr>
              <a:t>est</a:t>
            </a:r>
            <a:r>
              <a:rPr lang="fr-FR" dirty="0" smtClean="0"/>
              <a:t> </a:t>
            </a:r>
            <a:r>
              <a:rPr lang="fr-FR" dirty="0"/>
              <a:t>très </a:t>
            </a:r>
            <a:r>
              <a:rPr lang="fr-FR" dirty="0" smtClean="0"/>
              <a:t>pauvre. </a:t>
            </a:r>
            <a:r>
              <a:rPr lang="fr-FR" dirty="0" smtClean="0">
                <a:solidFill>
                  <a:srgbClr val="FF0000"/>
                </a:solidFill>
              </a:rPr>
              <a:t>Il travaille </a:t>
            </a:r>
            <a:r>
              <a:rPr lang="fr-FR" dirty="0" smtClean="0"/>
              <a:t>avec </a:t>
            </a:r>
            <a:r>
              <a:rPr lang="fr-FR" dirty="0" smtClean="0">
                <a:solidFill>
                  <a:srgbClr val="FF0000"/>
                </a:solidFill>
              </a:rPr>
              <a:t>sa</a:t>
            </a:r>
            <a:r>
              <a:rPr lang="fr-FR" dirty="0" smtClean="0"/>
              <a:t> mère</a:t>
            </a:r>
            <a:r>
              <a:rPr lang="fr-FR" dirty="0"/>
              <a:t>, dans une petite ferme. Un matin, Jack </a:t>
            </a:r>
            <a:r>
              <a:rPr lang="fr-FR" dirty="0" smtClean="0">
                <a:solidFill>
                  <a:srgbClr val="FF0000"/>
                </a:solidFill>
              </a:rPr>
              <a:t>va</a:t>
            </a:r>
            <a:r>
              <a:rPr lang="fr-FR" dirty="0" smtClean="0"/>
              <a:t> au </a:t>
            </a:r>
            <a:r>
              <a:rPr lang="fr-FR" dirty="0"/>
              <a:t>marché. La veille, </a:t>
            </a:r>
            <a:r>
              <a:rPr lang="fr-FR" dirty="0" smtClean="0">
                <a:solidFill>
                  <a:srgbClr val="FF0000"/>
                </a:solidFill>
              </a:rPr>
              <a:t>il a </a:t>
            </a:r>
            <a:r>
              <a:rPr lang="fr-FR" dirty="0" smtClean="0"/>
              <a:t>décidé </a:t>
            </a:r>
            <a:r>
              <a:rPr lang="fr-FR" dirty="0"/>
              <a:t>de vendre </a:t>
            </a:r>
            <a:r>
              <a:rPr lang="fr-FR" dirty="0" smtClean="0">
                <a:solidFill>
                  <a:srgbClr val="FF0000"/>
                </a:solidFill>
              </a:rPr>
              <a:t>sa</a:t>
            </a:r>
            <a:r>
              <a:rPr lang="fr-FR" dirty="0" smtClean="0"/>
              <a:t> vieille </a:t>
            </a:r>
            <a:r>
              <a:rPr lang="fr-FR" dirty="0"/>
              <a:t>vache car elle ne donne plus de lait. Sur le chemin, </a:t>
            </a:r>
            <a:r>
              <a:rPr lang="fr-FR" dirty="0" smtClean="0">
                <a:solidFill>
                  <a:srgbClr val="FF0000"/>
                </a:solidFill>
              </a:rPr>
              <a:t>il rencontre</a:t>
            </a:r>
            <a:r>
              <a:rPr lang="fr-FR" dirty="0" smtClean="0"/>
              <a:t> un </a:t>
            </a:r>
            <a:r>
              <a:rPr lang="fr-FR" dirty="0"/>
              <a:t>vieil homme. Celui-ci </a:t>
            </a:r>
            <a:r>
              <a:rPr lang="fr-FR" dirty="0" smtClean="0">
                <a:solidFill>
                  <a:srgbClr val="FF0000"/>
                </a:solidFill>
              </a:rPr>
              <a:t>l’ </a:t>
            </a:r>
            <a:r>
              <a:rPr lang="fr-FR" dirty="0"/>
              <a:t>appelle et </a:t>
            </a:r>
            <a:r>
              <a:rPr lang="fr-FR" dirty="0" smtClean="0">
                <a:solidFill>
                  <a:srgbClr val="FF0000"/>
                </a:solidFill>
              </a:rPr>
              <a:t>lui</a:t>
            </a:r>
            <a:r>
              <a:rPr lang="fr-FR" dirty="0" smtClean="0"/>
              <a:t> dit </a:t>
            </a:r>
            <a:r>
              <a:rPr lang="fr-FR" dirty="0"/>
              <a:t>:</a:t>
            </a:r>
          </a:p>
          <a:p>
            <a:r>
              <a:rPr lang="fr-FR" dirty="0"/>
              <a:t>« </a:t>
            </a:r>
            <a:r>
              <a:rPr lang="fr-FR" dirty="0" smtClean="0">
                <a:solidFill>
                  <a:srgbClr val="FF0000"/>
                </a:solidFill>
              </a:rPr>
              <a:t>Tu es </a:t>
            </a:r>
            <a:r>
              <a:rPr lang="fr-FR" dirty="0" smtClean="0"/>
              <a:t>bien matin</a:t>
            </a:r>
            <a:r>
              <a:rPr lang="fr-FR" dirty="0" smtClean="0">
                <a:solidFill>
                  <a:srgbClr val="FF0000"/>
                </a:solidFill>
              </a:rPr>
              <a:t>al</a:t>
            </a:r>
            <a:r>
              <a:rPr lang="fr-FR" dirty="0" smtClean="0"/>
              <a:t>, Jack. </a:t>
            </a:r>
            <a:r>
              <a:rPr lang="fr-FR" dirty="0"/>
              <a:t>Où allez-vous avec cette vache ? Vous avez l’intention de la</a:t>
            </a:r>
          </a:p>
          <a:p>
            <a:r>
              <a:rPr lang="fr-FR" dirty="0"/>
              <a:t>vendre ?</a:t>
            </a:r>
          </a:p>
          <a:p>
            <a:r>
              <a:rPr lang="fr-FR" dirty="0"/>
              <a:t>– Nous n’avons plus d’argent alors nous devons vendre notre vache. Nous allons au marché.</a:t>
            </a:r>
          </a:p>
          <a:p>
            <a:r>
              <a:rPr lang="fr-FR" dirty="0"/>
              <a:t>– Si vous voulez, vous pouvez devenir riches, dit le petit vieux. Vous voyez ce haricot, il est magique. Si vous le plantez, en une nuit, il poussera jusqu’au ciel. Je vous le donne en échange de votre vache. »</a:t>
            </a:r>
          </a:p>
          <a:p>
            <a:r>
              <a:rPr lang="fr-FR" dirty="0"/>
              <a:t>Jack et John sont émerveillés à l’idée de posséder une plante magique, alors ils acceptent. En les voyant avec le haricot, leur mère est furieuse. Elle finit par s’effondrer sur une chaise en pleurant comme une fontaine. Alors Jack et John lancent le haricot par la fenêtre et ils se couchent le </a:t>
            </a:r>
            <a:r>
              <a:rPr lang="fr-FR" dirty="0" err="1"/>
              <a:t>coeur</a:t>
            </a:r>
            <a:r>
              <a:rPr lang="fr-FR" dirty="0"/>
              <a:t> gros. Le lendemain, quand ils veulent 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28862896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568952" cy="5355312"/>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sa</a:t>
            </a:r>
            <a:r>
              <a:rPr lang="fr-FR" b="1" dirty="0" smtClean="0"/>
              <a:t> </a:t>
            </a:r>
            <a:r>
              <a:rPr lang="fr-FR" b="1" dirty="0"/>
              <a:t>vache contre un haricot.</a:t>
            </a:r>
            <a:endParaRPr lang="fr-FR" dirty="0"/>
          </a:p>
          <a:p>
            <a:r>
              <a:rPr lang="fr-FR" dirty="0"/>
              <a:t>Jack </a:t>
            </a:r>
            <a:r>
              <a:rPr lang="fr-FR" dirty="0" smtClean="0">
                <a:solidFill>
                  <a:srgbClr val="FF0000"/>
                </a:solidFill>
              </a:rPr>
              <a:t>est</a:t>
            </a:r>
            <a:r>
              <a:rPr lang="fr-FR" dirty="0" smtClean="0"/>
              <a:t> </a:t>
            </a:r>
            <a:r>
              <a:rPr lang="fr-FR" dirty="0"/>
              <a:t>très </a:t>
            </a:r>
            <a:r>
              <a:rPr lang="fr-FR" dirty="0" smtClean="0"/>
              <a:t>pauvre. </a:t>
            </a:r>
            <a:r>
              <a:rPr lang="fr-FR" dirty="0" smtClean="0">
                <a:solidFill>
                  <a:srgbClr val="FF0000"/>
                </a:solidFill>
              </a:rPr>
              <a:t>Il travaille </a:t>
            </a:r>
            <a:r>
              <a:rPr lang="fr-FR" dirty="0" smtClean="0"/>
              <a:t>avec </a:t>
            </a:r>
            <a:r>
              <a:rPr lang="fr-FR" dirty="0" smtClean="0">
                <a:solidFill>
                  <a:srgbClr val="FF0000"/>
                </a:solidFill>
              </a:rPr>
              <a:t>sa</a:t>
            </a:r>
            <a:r>
              <a:rPr lang="fr-FR" dirty="0" smtClean="0"/>
              <a:t> mère</a:t>
            </a:r>
            <a:r>
              <a:rPr lang="fr-FR" dirty="0"/>
              <a:t>, dans une petite ferme. Un matin, Jack </a:t>
            </a:r>
            <a:r>
              <a:rPr lang="fr-FR" dirty="0" smtClean="0">
                <a:solidFill>
                  <a:srgbClr val="FF0000"/>
                </a:solidFill>
              </a:rPr>
              <a:t>va</a:t>
            </a:r>
            <a:r>
              <a:rPr lang="fr-FR" dirty="0" smtClean="0"/>
              <a:t> au </a:t>
            </a:r>
            <a:r>
              <a:rPr lang="fr-FR" dirty="0"/>
              <a:t>marché. La veille, </a:t>
            </a:r>
            <a:r>
              <a:rPr lang="fr-FR" dirty="0" smtClean="0">
                <a:solidFill>
                  <a:srgbClr val="FF0000"/>
                </a:solidFill>
              </a:rPr>
              <a:t>il a </a:t>
            </a:r>
            <a:r>
              <a:rPr lang="fr-FR" dirty="0" smtClean="0"/>
              <a:t>décidé </a:t>
            </a:r>
            <a:r>
              <a:rPr lang="fr-FR" dirty="0"/>
              <a:t>de vendre </a:t>
            </a:r>
            <a:r>
              <a:rPr lang="fr-FR" dirty="0" smtClean="0">
                <a:solidFill>
                  <a:srgbClr val="FF0000"/>
                </a:solidFill>
              </a:rPr>
              <a:t>sa</a:t>
            </a:r>
            <a:r>
              <a:rPr lang="fr-FR" dirty="0" smtClean="0"/>
              <a:t> vieille </a:t>
            </a:r>
            <a:r>
              <a:rPr lang="fr-FR" dirty="0"/>
              <a:t>vache car elle ne donne plus de lait. Sur le chemin, </a:t>
            </a:r>
            <a:r>
              <a:rPr lang="fr-FR" dirty="0" smtClean="0">
                <a:solidFill>
                  <a:srgbClr val="FF0000"/>
                </a:solidFill>
              </a:rPr>
              <a:t>il rencontre</a:t>
            </a:r>
            <a:r>
              <a:rPr lang="fr-FR" dirty="0" smtClean="0"/>
              <a:t> un </a:t>
            </a:r>
            <a:r>
              <a:rPr lang="fr-FR" dirty="0"/>
              <a:t>vieil homme. Celui-ci </a:t>
            </a:r>
            <a:r>
              <a:rPr lang="fr-FR" dirty="0" smtClean="0">
                <a:solidFill>
                  <a:srgbClr val="FF0000"/>
                </a:solidFill>
              </a:rPr>
              <a:t>l’ </a:t>
            </a:r>
            <a:r>
              <a:rPr lang="fr-FR" dirty="0"/>
              <a:t>appelle et </a:t>
            </a:r>
            <a:r>
              <a:rPr lang="fr-FR" dirty="0" smtClean="0">
                <a:solidFill>
                  <a:srgbClr val="FF0000"/>
                </a:solidFill>
              </a:rPr>
              <a:t>lui</a:t>
            </a:r>
            <a:r>
              <a:rPr lang="fr-FR" dirty="0" smtClean="0"/>
              <a:t> dit </a:t>
            </a:r>
            <a:r>
              <a:rPr lang="fr-FR" dirty="0"/>
              <a:t>:</a:t>
            </a:r>
          </a:p>
          <a:p>
            <a:r>
              <a:rPr lang="fr-FR" dirty="0"/>
              <a:t>« </a:t>
            </a:r>
            <a:r>
              <a:rPr lang="fr-FR" dirty="0" smtClean="0">
                <a:solidFill>
                  <a:srgbClr val="FF0000"/>
                </a:solidFill>
              </a:rPr>
              <a:t>Tu es </a:t>
            </a:r>
            <a:r>
              <a:rPr lang="fr-FR" dirty="0" smtClean="0"/>
              <a:t>bien matin</a:t>
            </a:r>
            <a:r>
              <a:rPr lang="fr-FR" dirty="0" smtClean="0">
                <a:solidFill>
                  <a:srgbClr val="FF0000"/>
                </a:solidFill>
              </a:rPr>
              <a:t>al</a:t>
            </a:r>
            <a:r>
              <a:rPr lang="fr-FR" dirty="0" smtClean="0"/>
              <a:t>, Jack. </a:t>
            </a:r>
            <a:r>
              <a:rPr lang="fr-FR" dirty="0"/>
              <a:t>Où </a:t>
            </a:r>
            <a:r>
              <a:rPr lang="fr-FR" dirty="0" smtClean="0">
                <a:solidFill>
                  <a:srgbClr val="FF0000"/>
                </a:solidFill>
              </a:rPr>
              <a:t>vas-tu </a:t>
            </a:r>
            <a:r>
              <a:rPr lang="fr-FR" dirty="0"/>
              <a:t>avec cette vache ? Vous avez l’intention de la</a:t>
            </a:r>
          </a:p>
          <a:p>
            <a:r>
              <a:rPr lang="fr-FR" dirty="0"/>
              <a:t>vendre ?</a:t>
            </a:r>
          </a:p>
          <a:p>
            <a:r>
              <a:rPr lang="fr-FR" dirty="0"/>
              <a:t>– Nous n’avons plus d’argent alors nous devons vendre notre vache. Nous allons au marché.</a:t>
            </a:r>
          </a:p>
          <a:p>
            <a:r>
              <a:rPr lang="fr-FR" dirty="0"/>
              <a:t>– Si vous voulez, vous pouvez devenir riches, dit le petit vieux. Vous voyez ce haricot, il est magique. Si vous le plantez, en une nuit, il poussera jusqu’au ciel. Je vous le donne en échange de votre vache. »</a:t>
            </a:r>
          </a:p>
          <a:p>
            <a:r>
              <a:rPr lang="fr-FR" dirty="0"/>
              <a:t>Jack et John sont émerveillés à l’idée de posséder une plante magique, alors ils acceptent. En les voyant avec le haricot, leur mère est furieuse. Elle finit par s’effondrer sur une chaise en pleurant comme une fontaine. Alors Jack et John lancent le haricot par la fenêtre et ils se couchent le </a:t>
            </a:r>
            <a:r>
              <a:rPr lang="fr-FR" dirty="0" err="1"/>
              <a:t>coeur</a:t>
            </a:r>
            <a:r>
              <a:rPr lang="fr-FR" dirty="0"/>
              <a:t> gros. Le lendemain, quand ils veulent 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8854219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568952" cy="5355312"/>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sa</a:t>
            </a:r>
            <a:r>
              <a:rPr lang="fr-FR" b="1" dirty="0" smtClean="0"/>
              <a:t> </a:t>
            </a:r>
            <a:r>
              <a:rPr lang="fr-FR" b="1" dirty="0"/>
              <a:t>vache contre un haricot.</a:t>
            </a:r>
            <a:endParaRPr lang="fr-FR" dirty="0"/>
          </a:p>
          <a:p>
            <a:r>
              <a:rPr lang="fr-FR" dirty="0"/>
              <a:t>Jack </a:t>
            </a:r>
            <a:r>
              <a:rPr lang="fr-FR" dirty="0" smtClean="0">
                <a:solidFill>
                  <a:srgbClr val="FF0000"/>
                </a:solidFill>
              </a:rPr>
              <a:t>est</a:t>
            </a:r>
            <a:r>
              <a:rPr lang="fr-FR" dirty="0" smtClean="0"/>
              <a:t> </a:t>
            </a:r>
            <a:r>
              <a:rPr lang="fr-FR" dirty="0"/>
              <a:t>très </a:t>
            </a:r>
            <a:r>
              <a:rPr lang="fr-FR" dirty="0" smtClean="0"/>
              <a:t>pauvre. </a:t>
            </a:r>
            <a:r>
              <a:rPr lang="fr-FR" dirty="0" smtClean="0">
                <a:solidFill>
                  <a:srgbClr val="FF0000"/>
                </a:solidFill>
              </a:rPr>
              <a:t>Il travaille </a:t>
            </a:r>
            <a:r>
              <a:rPr lang="fr-FR" dirty="0" smtClean="0"/>
              <a:t>avec </a:t>
            </a:r>
            <a:r>
              <a:rPr lang="fr-FR" dirty="0" smtClean="0">
                <a:solidFill>
                  <a:srgbClr val="FF0000"/>
                </a:solidFill>
              </a:rPr>
              <a:t>sa</a:t>
            </a:r>
            <a:r>
              <a:rPr lang="fr-FR" dirty="0" smtClean="0"/>
              <a:t> mère</a:t>
            </a:r>
            <a:r>
              <a:rPr lang="fr-FR" dirty="0"/>
              <a:t>, dans une petite ferme. Un matin, Jack </a:t>
            </a:r>
            <a:r>
              <a:rPr lang="fr-FR" dirty="0" smtClean="0">
                <a:solidFill>
                  <a:srgbClr val="FF0000"/>
                </a:solidFill>
              </a:rPr>
              <a:t>va</a:t>
            </a:r>
            <a:r>
              <a:rPr lang="fr-FR" dirty="0" smtClean="0"/>
              <a:t> au </a:t>
            </a:r>
            <a:r>
              <a:rPr lang="fr-FR" dirty="0"/>
              <a:t>marché. La veille, </a:t>
            </a:r>
            <a:r>
              <a:rPr lang="fr-FR" dirty="0" smtClean="0">
                <a:solidFill>
                  <a:srgbClr val="FF0000"/>
                </a:solidFill>
              </a:rPr>
              <a:t>il a </a:t>
            </a:r>
            <a:r>
              <a:rPr lang="fr-FR" dirty="0" smtClean="0"/>
              <a:t>décidé </a:t>
            </a:r>
            <a:r>
              <a:rPr lang="fr-FR" dirty="0"/>
              <a:t>de vendre </a:t>
            </a:r>
            <a:r>
              <a:rPr lang="fr-FR" dirty="0" smtClean="0">
                <a:solidFill>
                  <a:srgbClr val="FF0000"/>
                </a:solidFill>
              </a:rPr>
              <a:t>sa</a:t>
            </a:r>
            <a:r>
              <a:rPr lang="fr-FR" dirty="0" smtClean="0"/>
              <a:t> vieille </a:t>
            </a:r>
            <a:r>
              <a:rPr lang="fr-FR" dirty="0"/>
              <a:t>vache car elle ne donne plus de lait. Sur le chemin, </a:t>
            </a:r>
            <a:r>
              <a:rPr lang="fr-FR" dirty="0" smtClean="0">
                <a:solidFill>
                  <a:srgbClr val="FF0000"/>
                </a:solidFill>
              </a:rPr>
              <a:t>il rencontre</a:t>
            </a:r>
            <a:r>
              <a:rPr lang="fr-FR" dirty="0" smtClean="0"/>
              <a:t> un </a:t>
            </a:r>
            <a:r>
              <a:rPr lang="fr-FR" dirty="0"/>
              <a:t>vieil homme. Celui-ci </a:t>
            </a:r>
            <a:r>
              <a:rPr lang="fr-FR" dirty="0" smtClean="0">
                <a:solidFill>
                  <a:srgbClr val="FF0000"/>
                </a:solidFill>
              </a:rPr>
              <a:t>l’ </a:t>
            </a:r>
            <a:r>
              <a:rPr lang="fr-FR" dirty="0"/>
              <a:t>appelle et </a:t>
            </a:r>
            <a:r>
              <a:rPr lang="fr-FR" dirty="0" smtClean="0">
                <a:solidFill>
                  <a:srgbClr val="FF0000"/>
                </a:solidFill>
              </a:rPr>
              <a:t>lui</a:t>
            </a:r>
            <a:r>
              <a:rPr lang="fr-FR" dirty="0" smtClean="0"/>
              <a:t> dit </a:t>
            </a:r>
            <a:r>
              <a:rPr lang="fr-FR" dirty="0"/>
              <a:t>:</a:t>
            </a:r>
          </a:p>
          <a:p>
            <a:r>
              <a:rPr lang="fr-FR" dirty="0"/>
              <a:t>« </a:t>
            </a:r>
            <a:r>
              <a:rPr lang="fr-FR" dirty="0" smtClean="0">
                <a:solidFill>
                  <a:srgbClr val="FF0000"/>
                </a:solidFill>
              </a:rPr>
              <a:t>Tu es </a:t>
            </a:r>
            <a:r>
              <a:rPr lang="fr-FR" dirty="0" smtClean="0"/>
              <a:t>bien matin</a:t>
            </a:r>
            <a:r>
              <a:rPr lang="fr-FR" dirty="0" smtClean="0">
                <a:solidFill>
                  <a:srgbClr val="FF0000"/>
                </a:solidFill>
              </a:rPr>
              <a:t>al</a:t>
            </a:r>
            <a:r>
              <a:rPr lang="fr-FR" dirty="0" smtClean="0"/>
              <a:t>, Jack. </a:t>
            </a:r>
            <a:r>
              <a:rPr lang="fr-FR" dirty="0"/>
              <a:t>Où </a:t>
            </a:r>
            <a:r>
              <a:rPr lang="fr-FR" dirty="0" smtClean="0">
                <a:solidFill>
                  <a:srgbClr val="FF0000"/>
                </a:solidFill>
              </a:rPr>
              <a:t>vas-tu </a:t>
            </a:r>
            <a:r>
              <a:rPr lang="fr-FR" dirty="0"/>
              <a:t>avec cette vache ? </a:t>
            </a:r>
            <a:r>
              <a:rPr lang="fr-FR" dirty="0" smtClean="0">
                <a:solidFill>
                  <a:srgbClr val="FF0000"/>
                </a:solidFill>
              </a:rPr>
              <a:t>Tu as </a:t>
            </a:r>
            <a:r>
              <a:rPr lang="fr-FR" dirty="0" smtClean="0"/>
              <a:t>l’intention </a:t>
            </a:r>
            <a:r>
              <a:rPr lang="fr-FR" dirty="0"/>
              <a:t>de la</a:t>
            </a:r>
          </a:p>
          <a:p>
            <a:r>
              <a:rPr lang="fr-FR" dirty="0"/>
              <a:t>vendre ?</a:t>
            </a:r>
          </a:p>
          <a:p>
            <a:r>
              <a:rPr lang="fr-FR" dirty="0"/>
              <a:t>– Nous n’avons plus d’argent alors nous devons vendre notre vache. Nous allons au marché.</a:t>
            </a:r>
          </a:p>
          <a:p>
            <a:r>
              <a:rPr lang="fr-FR" dirty="0"/>
              <a:t>– Si vous voulez, vous pouvez devenir riches, dit le petit vieux. Vous voyez ce haricot, il est magique. Si vous le plantez, en une nuit, il poussera jusqu’au ciel. Je vous le donne en échange de votre vache. »</a:t>
            </a:r>
          </a:p>
          <a:p>
            <a:r>
              <a:rPr lang="fr-FR" dirty="0"/>
              <a:t>Jack et John sont émerveillés à l’idée de posséder une plante magique, alors ils acceptent. En les voyant avec le haricot, leur mère est furieuse. Elle finit par s’effondrer sur une chaise en pleurant comme une fontaine. Alors Jack et John lancent le haricot par la fenêtre et ils se couchent le </a:t>
            </a:r>
            <a:r>
              <a:rPr lang="fr-FR" dirty="0" err="1"/>
              <a:t>coeur</a:t>
            </a:r>
            <a:r>
              <a:rPr lang="fr-FR" dirty="0"/>
              <a:t> gros. Le lendemain, quand ils veulent 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38271854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568952" cy="5078313"/>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sa</a:t>
            </a:r>
            <a:r>
              <a:rPr lang="fr-FR" b="1" dirty="0" smtClean="0"/>
              <a:t> </a:t>
            </a:r>
            <a:r>
              <a:rPr lang="fr-FR" b="1" dirty="0"/>
              <a:t>vache contre un haricot.</a:t>
            </a:r>
            <a:endParaRPr lang="fr-FR" dirty="0"/>
          </a:p>
          <a:p>
            <a:r>
              <a:rPr lang="fr-FR" dirty="0"/>
              <a:t>Jack </a:t>
            </a:r>
            <a:r>
              <a:rPr lang="fr-FR" dirty="0" smtClean="0">
                <a:solidFill>
                  <a:srgbClr val="FF0000"/>
                </a:solidFill>
              </a:rPr>
              <a:t>est</a:t>
            </a:r>
            <a:r>
              <a:rPr lang="fr-FR" dirty="0" smtClean="0"/>
              <a:t> </a:t>
            </a:r>
            <a:r>
              <a:rPr lang="fr-FR" dirty="0"/>
              <a:t>très </a:t>
            </a:r>
            <a:r>
              <a:rPr lang="fr-FR" dirty="0" smtClean="0"/>
              <a:t>pauvre. </a:t>
            </a:r>
            <a:r>
              <a:rPr lang="fr-FR" dirty="0" smtClean="0">
                <a:solidFill>
                  <a:srgbClr val="FF0000"/>
                </a:solidFill>
              </a:rPr>
              <a:t>Il travaille </a:t>
            </a:r>
            <a:r>
              <a:rPr lang="fr-FR" dirty="0" smtClean="0"/>
              <a:t>avec </a:t>
            </a:r>
            <a:r>
              <a:rPr lang="fr-FR" dirty="0" smtClean="0">
                <a:solidFill>
                  <a:srgbClr val="FF0000"/>
                </a:solidFill>
              </a:rPr>
              <a:t>sa</a:t>
            </a:r>
            <a:r>
              <a:rPr lang="fr-FR" dirty="0" smtClean="0"/>
              <a:t> mère</a:t>
            </a:r>
            <a:r>
              <a:rPr lang="fr-FR" dirty="0"/>
              <a:t>, dans une petite ferme. Un matin, Jack </a:t>
            </a:r>
            <a:r>
              <a:rPr lang="fr-FR" dirty="0" smtClean="0">
                <a:solidFill>
                  <a:srgbClr val="FF0000"/>
                </a:solidFill>
              </a:rPr>
              <a:t>va</a:t>
            </a:r>
            <a:r>
              <a:rPr lang="fr-FR" dirty="0" smtClean="0"/>
              <a:t> au </a:t>
            </a:r>
            <a:r>
              <a:rPr lang="fr-FR" dirty="0"/>
              <a:t>marché. La veille, </a:t>
            </a:r>
            <a:r>
              <a:rPr lang="fr-FR" dirty="0" smtClean="0">
                <a:solidFill>
                  <a:srgbClr val="FF0000"/>
                </a:solidFill>
              </a:rPr>
              <a:t>il a </a:t>
            </a:r>
            <a:r>
              <a:rPr lang="fr-FR" dirty="0" smtClean="0"/>
              <a:t>décidé </a:t>
            </a:r>
            <a:r>
              <a:rPr lang="fr-FR" dirty="0"/>
              <a:t>de vendre </a:t>
            </a:r>
            <a:r>
              <a:rPr lang="fr-FR" dirty="0" smtClean="0">
                <a:solidFill>
                  <a:srgbClr val="FF0000"/>
                </a:solidFill>
              </a:rPr>
              <a:t>sa</a:t>
            </a:r>
            <a:r>
              <a:rPr lang="fr-FR" dirty="0" smtClean="0"/>
              <a:t> vieille </a:t>
            </a:r>
            <a:r>
              <a:rPr lang="fr-FR" dirty="0"/>
              <a:t>vache car elle ne donne plus de lait. Sur le chemin, </a:t>
            </a:r>
            <a:r>
              <a:rPr lang="fr-FR" dirty="0" smtClean="0">
                <a:solidFill>
                  <a:srgbClr val="FF0000"/>
                </a:solidFill>
              </a:rPr>
              <a:t>il rencontre</a:t>
            </a:r>
            <a:r>
              <a:rPr lang="fr-FR" dirty="0" smtClean="0"/>
              <a:t> un </a:t>
            </a:r>
            <a:r>
              <a:rPr lang="fr-FR" dirty="0"/>
              <a:t>vieil homme. Celui-ci </a:t>
            </a:r>
            <a:r>
              <a:rPr lang="fr-FR" dirty="0" smtClean="0">
                <a:solidFill>
                  <a:srgbClr val="FF0000"/>
                </a:solidFill>
              </a:rPr>
              <a:t>l’ </a:t>
            </a:r>
            <a:r>
              <a:rPr lang="fr-FR" dirty="0"/>
              <a:t>appelle et </a:t>
            </a:r>
            <a:r>
              <a:rPr lang="fr-FR" dirty="0" smtClean="0">
                <a:solidFill>
                  <a:srgbClr val="FF0000"/>
                </a:solidFill>
              </a:rPr>
              <a:t>lui</a:t>
            </a:r>
            <a:r>
              <a:rPr lang="fr-FR" dirty="0" smtClean="0"/>
              <a:t> dit </a:t>
            </a:r>
            <a:r>
              <a:rPr lang="fr-FR" dirty="0"/>
              <a:t>:</a:t>
            </a:r>
          </a:p>
          <a:p>
            <a:r>
              <a:rPr lang="fr-FR" dirty="0"/>
              <a:t>« </a:t>
            </a:r>
            <a:r>
              <a:rPr lang="fr-FR" dirty="0" smtClean="0">
                <a:solidFill>
                  <a:srgbClr val="FF0000"/>
                </a:solidFill>
              </a:rPr>
              <a:t>Tu es </a:t>
            </a:r>
            <a:r>
              <a:rPr lang="fr-FR" dirty="0" smtClean="0"/>
              <a:t>bien matin</a:t>
            </a:r>
            <a:r>
              <a:rPr lang="fr-FR" dirty="0" smtClean="0">
                <a:solidFill>
                  <a:srgbClr val="FF0000"/>
                </a:solidFill>
              </a:rPr>
              <a:t>al</a:t>
            </a:r>
            <a:r>
              <a:rPr lang="fr-FR" dirty="0" smtClean="0"/>
              <a:t>, Jack. </a:t>
            </a:r>
            <a:r>
              <a:rPr lang="fr-FR" dirty="0"/>
              <a:t>Où </a:t>
            </a:r>
            <a:r>
              <a:rPr lang="fr-FR" dirty="0" smtClean="0">
                <a:solidFill>
                  <a:srgbClr val="FF0000"/>
                </a:solidFill>
              </a:rPr>
              <a:t>vas-tu </a:t>
            </a:r>
            <a:r>
              <a:rPr lang="fr-FR" dirty="0"/>
              <a:t>avec cette vache ? </a:t>
            </a:r>
            <a:r>
              <a:rPr lang="fr-FR" dirty="0" smtClean="0">
                <a:solidFill>
                  <a:srgbClr val="FF0000"/>
                </a:solidFill>
              </a:rPr>
              <a:t>Tu as </a:t>
            </a:r>
            <a:r>
              <a:rPr lang="fr-FR" dirty="0" smtClean="0"/>
              <a:t>l’intention </a:t>
            </a:r>
            <a:r>
              <a:rPr lang="fr-FR" dirty="0"/>
              <a:t>de la</a:t>
            </a:r>
          </a:p>
          <a:p>
            <a:r>
              <a:rPr lang="fr-FR" dirty="0"/>
              <a:t>vendre ?</a:t>
            </a:r>
          </a:p>
          <a:p>
            <a:r>
              <a:rPr lang="fr-FR" dirty="0"/>
              <a:t>– </a:t>
            </a:r>
            <a:r>
              <a:rPr lang="fr-FR" dirty="0" smtClean="0">
                <a:solidFill>
                  <a:srgbClr val="FF0000"/>
                </a:solidFill>
              </a:rPr>
              <a:t>Je n’ai </a:t>
            </a:r>
            <a:r>
              <a:rPr lang="fr-FR" dirty="0"/>
              <a:t>plus d’argent alors </a:t>
            </a:r>
            <a:r>
              <a:rPr lang="fr-FR" dirty="0" smtClean="0">
                <a:solidFill>
                  <a:srgbClr val="FF0000"/>
                </a:solidFill>
              </a:rPr>
              <a:t>je dois  </a:t>
            </a:r>
            <a:r>
              <a:rPr lang="fr-FR" dirty="0"/>
              <a:t>vendre </a:t>
            </a:r>
            <a:r>
              <a:rPr lang="fr-FR" dirty="0" smtClean="0">
                <a:solidFill>
                  <a:srgbClr val="FF0000"/>
                </a:solidFill>
              </a:rPr>
              <a:t>ma</a:t>
            </a:r>
            <a:r>
              <a:rPr lang="fr-FR" dirty="0" smtClean="0"/>
              <a:t> vache</a:t>
            </a:r>
            <a:r>
              <a:rPr lang="fr-FR" dirty="0"/>
              <a:t>. Nous allons au marché.</a:t>
            </a:r>
          </a:p>
          <a:p>
            <a:r>
              <a:rPr lang="fr-FR" dirty="0"/>
              <a:t>– Si vous voulez, vous pouvez devenir riches, dit le petit vieux. Vous voyez ce haricot, il est magique. Si vous le plantez, en une nuit, il poussera jusqu’au ciel. Je vous le donne en échange de votre vache. »</a:t>
            </a:r>
          </a:p>
          <a:p>
            <a:r>
              <a:rPr lang="fr-FR" dirty="0"/>
              <a:t>Jack et John sont émerveillés à l’idée de posséder une plante magique, alors ils acceptent. En les voyant avec le haricot, leur mère est furieuse. Elle finit par s’effondrer sur une chaise en pleurant comme une fontaine. Alors Jack et John lancent le haricot par la fenêtre et ils se couchent le </a:t>
            </a:r>
            <a:r>
              <a:rPr lang="fr-FR" dirty="0" err="1"/>
              <a:t>coeur</a:t>
            </a:r>
            <a:r>
              <a:rPr lang="fr-FR" dirty="0"/>
              <a:t> gros. Le lendemain, quand ils veulent 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4905861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568952" cy="5078313"/>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sa</a:t>
            </a:r>
            <a:r>
              <a:rPr lang="fr-FR" b="1" dirty="0" smtClean="0"/>
              <a:t> </a:t>
            </a:r>
            <a:r>
              <a:rPr lang="fr-FR" b="1" dirty="0"/>
              <a:t>vache contre un haricot.</a:t>
            </a:r>
            <a:endParaRPr lang="fr-FR" dirty="0"/>
          </a:p>
          <a:p>
            <a:r>
              <a:rPr lang="fr-FR" dirty="0"/>
              <a:t>Jack </a:t>
            </a:r>
            <a:r>
              <a:rPr lang="fr-FR" dirty="0" smtClean="0">
                <a:solidFill>
                  <a:srgbClr val="FF0000"/>
                </a:solidFill>
              </a:rPr>
              <a:t>est</a:t>
            </a:r>
            <a:r>
              <a:rPr lang="fr-FR" dirty="0" smtClean="0"/>
              <a:t> </a:t>
            </a:r>
            <a:r>
              <a:rPr lang="fr-FR" dirty="0"/>
              <a:t>très </a:t>
            </a:r>
            <a:r>
              <a:rPr lang="fr-FR" dirty="0" smtClean="0"/>
              <a:t>pauvre. </a:t>
            </a:r>
            <a:r>
              <a:rPr lang="fr-FR" dirty="0" smtClean="0">
                <a:solidFill>
                  <a:srgbClr val="FF0000"/>
                </a:solidFill>
              </a:rPr>
              <a:t>Il travaille </a:t>
            </a:r>
            <a:r>
              <a:rPr lang="fr-FR" dirty="0" smtClean="0"/>
              <a:t>avec </a:t>
            </a:r>
            <a:r>
              <a:rPr lang="fr-FR" dirty="0" smtClean="0">
                <a:solidFill>
                  <a:srgbClr val="FF0000"/>
                </a:solidFill>
              </a:rPr>
              <a:t>sa</a:t>
            </a:r>
            <a:r>
              <a:rPr lang="fr-FR" dirty="0" smtClean="0"/>
              <a:t> mère</a:t>
            </a:r>
            <a:r>
              <a:rPr lang="fr-FR" dirty="0"/>
              <a:t>, dans une petite ferme. Un matin, Jack </a:t>
            </a:r>
            <a:r>
              <a:rPr lang="fr-FR" dirty="0" smtClean="0">
                <a:solidFill>
                  <a:srgbClr val="FF0000"/>
                </a:solidFill>
              </a:rPr>
              <a:t>va</a:t>
            </a:r>
            <a:r>
              <a:rPr lang="fr-FR" dirty="0" smtClean="0"/>
              <a:t> au </a:t>
            </a:r>
            <a:r>
              <a:rPr lang="fr-FR" dirty="0"/>
              <a:t>marché. La veille, </a:t>
            </a:r>
            <a:r>
              <a:rPr lang="fr-FR" dirty="0" smtClean="0">
                <a:solidFill>
                  <a:srgbClr val="FF0000"/>
                </a:solidFill>
              </a:rPr>
              <a:t>il a </a:t>
            </a:r>
            <a:r>
              <a:rPr lang="fr-FR" dirty="0" smtClean="0"/>
              <a:t>décidé </a:t>
            </a:r>
            <a:r>
              <a:rPr lang="fr-FR" dirty="0"/>
              <a:t>de vendre </a:t>
            </a:r>
            <a:r>
              <a:rPr lang="fr-FR" dirty="0" smtClean="0">
                <a:solidFill>
                  <a:srgbClr val="FF0000"/>
                </a:solidFill>
              </a:rPr>
              <a:t>sa</a:t>
            </a:r>
            <a:r>
              <a:rPr lang="fr-FR" dirty="0" smtClean="0"/>
              <a:t> vieille </a:t>
            </a:r>
            <a:r>
              <a:rPr lang="fr-FR" dirty="0"/>
              <a:t>vache car elle ne donne plus de lait. Sur le chemin, </a:t>
            </a:r>
            <a:r>
              <a:rPr lang="fr-FR" dirty="0" smtClean="0">
                <a:solidFill>
                  <a:srgbClr val="FF0000"/>
                </a:solidFill>
              </a:rPr>
              <a:t>il rencontre</a:t>
            </a:r>
            <a:r>
              <a:rPr lang="fr-FR" dirty="0" smtClean="0"/>
              <a:t> un </a:t>
            </a:r>
            <a:r>
              <a:rPr lang="fr-FR" dirty="0"/>
              <a:t>vieil homme. Celui-ci </a:t>
            </a:r>
            <a:r>
              <a:rPr lang="fr-FR" dirty="0" smtClean="0">
                <a:solidFill>
                  <a:srgbClr val="FF0000"/>
                </a:solidFill>
              </a:rPr>
              <a:t>l’ </a:t>
            </a:r>
            <a:r>
              <a:rPr lang="fr-FR" dirty="0"/>
              <a:t>appelle et </a:t>
            </a:r>
            <a:r>
              <a:rPr lang="fr-FR" dirty="0" smtClean="0">
                <a:solidFill>
                  <a:srgbClr val="FF0000"/>
                </a:solidFill>
              </a:rPr>
              <a:t>lui</a:t>
            </a:r>
            <a:r>
              <a:rPr lang="fr-FR" dirty="0" smtClean="0"/>
              <a:t> dit </a:t>
            </a:r>
            <a:r>
              <a:rPr lang="fr-FR" dirty="0"/>
              <a:t>:</a:t>
            </a:r>
          </a:p>
          <a:p>
            <a:r>
              <a:rPr lang="fr-FR" dirty="0"/>
              <a:t>« </a:t>
            </a:r>
            <a:r>
              <a:rPr lang="fr-FR" dirty="0" smtClean="0">
                <a:solidFill>
                  <a:srgbClr val="FF0000"/>
                </a:solidFill>
              </a:rPr>
              <a:t>Tu es </a:t>
            </a:r>
            <a:r>
              <a:rPr lang="fr-FR" dirty="0" smtClean="0"/>
              <a:t>bien matin</a:t>
            </a:r>
            <a:r>
              <a:rPr lang="fr-FR" dirty="0" smtClean="0">
                <a:solidFill>
                  <a:srgbClr val="FF0000"/>
                </a:solidFill>
              </a:rPr>
              <a:t>al</a:t>
            </a:r>
            <a:r>
              <a:rPr lang="fr-FR" dirty="0" smtClean="0"/>
              <a:t>, Jack. </a:t>
            </a:r>
            <a:r>
              <a:rPr lang="fr-FR" dirty="0"/>
              <a:t>Où </a:t>
            </a:r>
            <a:r>
              <a:rPr lang="fr-FR" dirty="0" smtClean="0">
                <a:solidFill>
                  <a:srgbClr val="FF0000"/>
                </a:solidFill>
              </a:rPr>
              <a:t>vas-tu </a:t>
            </a:r>
            <a:r>
              <a:rPr lang="fr-FR" dirty="0"/>
              <a:t>avec cette vache ? </a:t>
            </a:r>
            <a:r>
              <a:rPr lang="fr-FR" dirty="0" smtClean="0">
                <a:solidFill>
                  <a:srgbClr val="FF0000"/>
                </a:solidFill>
              </a:rPr>
              <a:t>Tu as </a:t>
            </a:r>
            <a:r>
              <a:rPr lang="fr-FR" dirty="0" smtClean="0"/>
              <a:t>l’intention </a:t>
            </a:r>
            <a:r>
              <a:rPr lang="fr-FR" dirty="0"/>
              <a:t>de la</a:t>
            </a:r>
          </a:p>
          <a:p>
            <a:r>
              <a:rPr lang="fr-FR" dirty="0"/>
              <a:t>vendre ?</a:t>
            </a:r>
          </a:p>
          <a:p>
            <a:r>
              <a:rPr lang="fr-FR" dirty="0"/>
              <a:t>– </a:t>
            </a:r>
            <a:r>
              <a:rPr lang="fr-FR" dirty="0" smtClean="0">
                <a:solidFill>
                  <a:srgbClr val="FF0000"/>
                </a:solidFill>
              </a:rPr>
              <a:t>Je n’ai </a:t>
            </a:r>
            <a:r>
              <a:rPr lang="fr-FR" dirty="0"/>
              <a:t>plus d’argent alors </a:t>
            </a:r>
            <a:r>
              <a:rPr lang="fr-FR" dirty="0" smtClean="0">
                <a:solidFill>
                  <a:srgbClr val="FF0000"/>
                </a:solidFill>
              </a:rPr>
              <a:t>je dois  </a:t>
            </a:r>
            <a:r>
              <a:rPr lang="fr-FR" dirty="0"/>
              <a:t>vendre </a:t>
            </a:r>
            <a:r>
              <a:rPr lang="fr-FR" dirty="0" smtClean="0">
                <a:solidFill>
                  <a:srgbClr val="FF0000"/>
                </a:solidFill>
              </a:rPr>
              <a:t>ma</a:t>
            </a:r>
            <a:r>
              <a:rPr lang="fr-FR" dirty="0" smtClean="0"/>
              <a:t> vache</a:t>
            </a:r>
            <a:r>
              <a:rPr lang="fr-FR" dirty="0"/>
              <a:t>. </a:t>
            </a:r>
            <a:r>
              <a:rPr lang="fr-FR" dirty="0" smtClean="0">
                <a:solidFill>
                  <a:srgbClr val="FF0000"/>
                </a:solidFill>
              </a:rPr>
              <a:t>Je vais </a:t>
            </a:r>
            <a:r>
              <a:rPr lang="fr-FR" dirty="0" smtClean="0"/>
              <a:t>au </a:t>
            </a:r>
            <a:r>
              <a:rPr lang="fr-FR" dirty="0"/>
              <a:t>marché.</a:t>
            </a:r>
          </a:p>
          <a:p>
            <a:r>
              <a:rPr lang="fr-FR" dirty="0"/>
              <a:t>– Si vous voulez, vous pouvez devenir riches, dit le petit vieux. Vous voyez ce haricot, il est magique. Si vous le plantez, en une nuit, il poussera jusqu’au ciel. Je vous le donne en échange de votre vache. »</a:t>
            </a:r>
          </a:p>
          <a:p>
            <a:r>
              <a:rPr lang="fr-FR" dirty="0"/>
              <a:t>Jack et John sont émerveillés à l’idée de posséder une plante magique, alors ils acceptent. En les voyant avec le haricot, leur mère est furieuse. Elle finit par s’effondrer sur une chaise en pleurant comme une fontaine. Alors Jack et John lancent le haricot par la fenêtre et ils se couchent le </a:t>
            </a:r>
            <a:r>
              <a:rPr lang="fr-FR" dirty="0" err="1"/>
              <a:t>coeur</a:t>
            </a:r>
            <a:r>
              <a:rPr lang="fr-FR" dirty="0"/>
              <a:t> gros. Le lendemain, quand ils veulent 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34174858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568952" cy="5078313"/>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sa</a:t>
            </a:r>
            <a:r>
              <a:rPr lang="fr-FR" b="1" dirty="0" smtClean="0"/>
              <a:t> </a:t>
            </a:r>
            <a:r>
              <a:rPr lang="fr-FR" b="1" dirty="0"/>
              <a:t>vache contre un haricot.</a:t>
            </a:r>
            <a:endParaRPr lang="fr-FR" dirty="0"/>
          </a:p>
          <a:p>
            <a:r>
              <a:rPr lang="fr-FR" dirty="0"/>
              <a:t>Jack </a:t>
            </a:r>
            <a:r>
              <a:rPr lang="fr-FR" dirty="0" smtClean="0">
                <a:solidFill>
                  <a:srgbClr val="FF0000"/>
                </a:solidFill>
              </a:rPr>
              <a:t>est</a:t>
            </a:r>
            <a:r>
              <a:rPr lang="fr-FR" dirty="0" smtClean="0"/>
              <a:t> </a:t>
            </a:r>
            <a:r>
              <a:rPr lang="fr-FR" dirty="0"/>
              <a:t>très </a:t>
            </a:r>
            <a:r>
              <a:rPr lang="fr-FR" dirty="0" smtClean="0"/>
              <a:t>pauvre. </a:t>
            </a:r>
            <a:r>
              <a:rPr lang="fr-FR" dirty="0" smtClean="0">
                <a:solidFill>
                  <a:srgbClr val="FF0000"/>
                </a:solidFill>
              </a:rPr>
              <a:t>Il travaille </a:t>
            </a:r>
            <a:r>
              <a:rPr lang="fr-FR" dirty="0" smtClean="0"/>
              <a:t>avec </a:t>
            </a:r>
            <a:r>
              <a:rPr lang="fr-FR" dirty="0" smtClean="0">
                <a:solidFill>
                  <a:srgbClr val="FF0000"/>
                </a:solidFill>
              </a:rPr>
              <a:t>sa</a:t>
            </a:r>
            <a:r>
              <a:rPr lang="fr-FR" dirty="0" smtClean="0"/>
              <a:t> mère</a:t>
            </a:r>
            <a:r>
              <a:rPr lang="fr-FR" dirty="0"/>
              <a:t>, dans une petite ferme. Un matin, Jack </a:t>
            </a:r>
            <a:r>
              <a:rPr lang="fr-FR" dirty="0" smtClean="0">
                <a:solidFill>
                  <a:srgbClr val="FF0000"/>
                </a:solidFill>
              </a:rPr>
              <a:t>va</a:t>
            </a:r>
            <a:r>
              <a:rPr lang="fr-FR" dirty="0" smtClean="0"/>
              <a:t> au </a:t>
            </a:r>
            <a:r>
              <a:rPr lang="fr-FR" dirty="0"/>
              <a:t>marché. La veille, </a:t>
            </a:r>
            <a:r>
              <a:rPr lang="fr-FR" dirty="0" smtClean="0">
                <a:solidFill>
                  <a:srgbClr val="FF0000"/>
                </a:solidFill>
              </a:rPr>
              <a:t>il a </a:t>
            </a:r>
            <a:r>
              <a:rPr lang="fr-FR" dirty="0" smtClean="0"/>
              <a:t>décidé </a:t>
            </a:r>
            <a:r>
              <a:rPr lang="fr-FR" dirty="0"/>
              <a:t>de vendre </a:t>
            </a:r>
            <a:r>
              <a:rPr lang="fr-FR" dirty="0" smtClean="0">
                <a:solidFill>
                  <a:srgbClr val="FF0000"/>
                </a:solidFill>
              </a:rPr>
              <a:t>sa</a:t>
            </a:r>
            <a:r>
              <a:rPr lang="fr-FR" dirty="0" smtClean="0"/>
              <a:t> vieille </a:t>
            </a:r>
            <a:r>
              <a:rPr lang="fr-FR" dirty="0"/>
              <a:t>vache car elle ne donne plus de lait. Sur le chemin, </a:t>
            </a:r>
            <a:r>
              <a:rPr lang="fr-FR" dirty="0" smtClean="0">
                <a:solidFill>
                  <a:srgbClr val="FF0000"/>
                </a:solidFill>
              </a:rPr>
              <a:t>il rencontre</a:t>
            </a:r>
            <a:r>
              <a:rPr lang="fr-FR" dirty="0" smtClean="0"/>
              <a:t> un </a:t>
            </a:r>
            <a:r>
              <a:rPr lang="fr-FR" dirty="0"/>
              <a:t>vieil homme. Celui-ci </a:t>
            </a:r>
            <a:r>
              <a:rPr lang="fr-FR" dirty="0" smtClean="0">
                <a:solidFill>
                  <a:srgbClr val="FF0000"/>
                </a:solidFill>
              </a:rPr>
              <a:t>l’ </a:t>
            </a:r>
            <a:r>
              <a:rPr lang="fr-FR" dirty="0"/>
              <a:t>appelle et </a:t>
            </a:r>
            <a:r>
              <a:rPr lang="fr-FR" dirty="0" smtClean="0">
                <a:solidFill>
                  <a:srgbClr val="FF0000"/>
                </a:solidFill>
              </a:rPr>
              <a:t>lui</a:t>
            </a:r>
            <a:r>
              <a:rPr lang="fr-FR" dirty="0" smtClean="0"/>
              <a:t> dit </a:t>
            </a:r>
            <a:r>
              <a:rPr lang="fr-FR" dirty="0"/>
              <a:t>:</a:t>
            </a:r>
          </a:p>
          <a:p>
            <a:r>
              <a:rPr lang="fr-FR" dirty="0"/>
              <a:t>« </a:t>
            </a:r>
            <a:r>
              <a:rPr lang="fr-FR" dirty="0" smtClean="0">
                <a:solidFill>
                  <a:srgbClr val="FF0000"/>
                </a:solidFill>
              </a:rPr>
              <a:t>Tu es </a:t>
            </a:r>
            <a:r>
              <a:rPr lang="fr-FR" dirty="0" smtClean="0"/>
              <a:t>bien matin</a:t>
            </a:r>
            <a:r>
              <a:rPr lang="fr-FR" dirty="0" smtClean="0">
                <a:solidFill>
                  <a:srgbClr val="FF0000"/>
                </a:solidFill>
              </a:rPr>
              <a:t>al</a:t>
            </a:r>
            <a:r>
              <a:rPr lang="fr-FR" dirty="0" smtClean="0"/>
              <a:t>, Jack. </a:t>
            </a:r>
            <a:r>
              <a:rPr lang="fr-FR" dirty="0"/>
              <a:t>Où </a:t>
            </a:r>
            <a:r>
              <a:rPr lang="fr-FR" dirty="0" smtClean="0">
                <a:solidFill>
                  <a:srgbClr val="FF0000"/>
                </a:solidFill>
              </a:rPr>
              <a:t>vas-tu </a:t>
            </a:r>
            <a:r>
              <a:rPr lang="fr-FR" dirty="0"/>
              <a:t>avec cette vache ? </a:t>
            </a:r>
            <a:r>
              <a:rPr lang="fr-FR" dirty="0" smtClean="0">
                <a:solidFill>
                  <a:srgbClr val="FF0000"/>
                </a:solidFill>
              </a:rPr>
              <a:t>Tu as </a:t>
            </a:r>
            <a:r>
              <a:rPr lang="fr-FR" dirty="0" smtClean="0"/>
              <a:t>l’intention </a:t>
            </a:r>
            <a:r>
              <a:rPr lang="fr-FR" dirty="0"/>
              <a:t>de la</a:t>
            </a:r>
          </a:p>
          <a:p>
            <a:r>
              <a:rPr lang="fr-FR" dirty="0"/>
              <a:t>vendre ?</a:t>
            </a:r>
          </a:p>
          <a:p>
            <a:r>
              <a:rPr lang="fr-FR" dirty="0"/>
              <a:t>– </a:t>
            </a:r>
            <a:r>
              <a:rPr lang="fr-FR" dirty="0" smtClean="0">
                <a:solidFill>
                  <a:srgbClr val="FF0000"/>
                </a:solidFill>
              </a:rPr>
              <a:t>Je n’ai </a:t>
            </a:r>
            <a:r>
              <a:rPr lang="fr-FR" dirty="0"/>
              <a:t>plus d’argent alors </a:t>
            </a:r>
            <a:r>
              <a:rPr lang="fr-FR" dirty="0" smtClean="0">
                <a:solidFill>
                  <a:srgbClr val="FF0000"/>
                </a:solidFill>
              </a:rPr>
              <a:t>je dois  </a:t>
            </a:r>
            <a:r>
              <a:rPr lang="fr-FR" dirty="0"/>
              <a:t>vendre </a:t>
            </a:r>
            <a:r>
              <a:rPr lang="fr-FR" dirty="0" smtClean="0">
                <a:solidFill>
                  <a:srgbClr val="FF0000"/>
                </a:solidFill>
              </a:rPr>
              <a:t>ma</a:t>
            </a:r>
            <a:r>
              <a:rPr lang="fr-FR" dirty="0" smtClean="0"/>
              <a:t> vache</a:t>
            </a:r>
            <a:r>
              <a:rPr lang="fr-FR" dirty="0"/>
              <a:t>. </a:t>
            </a:r>
            <a:r>
              <a:rPr lang="fr-FR" dirty="0" smtClean="0">
                <a:solidFill>
                  <a:srgbClr val="FF0000"/>
                </a:solidFill>
              </a:rPr>
              <a:t>Je vais </a:t>
            </a:r>
            <a:r>
              <a:rPr lang="fr-FR" dirty="0" smtClean="0"/>
              <a:t>au </a:t>
            </a:r>
            <a:r>
              <a:rPr lang="fr-FR" dirty="0"/>
              <a:t>marché.</a:t>
            </a:r>
          </a:p>
          <a:p>
            <a:r>
              <a:rPr lang="fr-FR" dirty="0"/>
              <a:t>– Si </a:t>
            </a:r>
            <a:r>
              <a:rPr lang="fr-FR" dirty="0" smtClean="0">
                <a:solidFill>
                  <a:srgbClr val="FF0000"/>
                </a:solidFill>
              </a:rPr>
              <a:t>tu veux</a:t>
            </a:r>
            <a:r>
              <a:rPr lang="fr-FR" dirty="0" smtClean="0"/>
              <a:t>, </a:t>
            </a:r>
            <a:r>
              <a:rPr lang="fr-FR" dirty="0" smtClean="0">
                <a:solidFill>
                  <a:srgbClr val="FF0000"/>
                </a:solidFill>
              </a:rPr>
              <a:t>tu peux </a:t>
            </a:r>
            <a:r>
              <a:rPr lang="fr-FR" dirty="0" smtClean="0"/>
              <a:t>devenir riche, </a:t>
            </a:r>
            <a:r>
              <a:rPr lang="fr-FR" dirty="0"/>
              <a:t>dit le petit vieux. Vous voyez ce haricot, il est magique. Si vous le plantez, en une nuit, il poussera jusqu’au ciel. Je vous le donne en échange de votre vache. »</a:t>
            </a:r>
          </a:p>
          <a:p>
            <a:r>
              <a:rPr lang="fr-FR" dirty="0"/>
              <a:t>Jack et John sont émerveillés à l’idée de posséder une plante magique, alors ils acceptent. En les voyant avec le haricot, leur mère est furieuse. Elle finit par s’effondrer sur une chaise en pleurant comme une fontaine. Alors Jack et John lancent le haricot par la fenêtre et ils se couchent le </a:t>
            </a:r>
            <a:r>
              <a:rPr lang="fr-FR" dirty="0" err="1"/>
              <a:t>coeur</a:t>
            </a:r>
            <a:r>
              <a:rPr lang="fr-FR" dirty="0"/>
              <a:t> gros. Le lendemain, quand ils veulent 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38595039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568952" cy="5078313"/>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sa</a:t>
            </a:r>
            <a:r>
              <a:rPr lang="fr-FR" b="1" dirty="0" smtClean="0"/>
              <a:t> </a:t>
            </a:r>
            <a:r>
              <a:rPr lang="fr-FR" b="1" dirty="0"/>
              <a:t>vache contre un haricot.</a:t>
            </a:r>
            <a:endParaRPr lang="fr-FR" dirty="0"/>
          </a:p>
          <a:p>
            <a:r>
              <a:rPr lang="fr-FR" dirty="0"/>
              <a:t>Jack </a:t>
            </a:r>
            <a:r>
              <a:rPr lang="fr-FR" dirty="0" smtClean="0">
                <a:solidFill>
                  <a:srgbClr val="FF0000"/>
                </a:solidFill>
              </a:rPr>
              <a:t>est</a:t>
            </a:r>
            <a:r>
              <a:rPr lang="fr-FR" dirty="0" smtClean="0"/>
              <a:t> </a:t>
            </a:r>
            <a:r>
              <a:rPr lang="fr-FR" dirty="0"/>
              <a:t>très </a:t>
            </a:r>
            <a:r>
              <a:rPr lang="fr-FR" dirty="0" smtClean="0"/>
              <a:t>pauvre. </a:t>
            </a:r>
            <a:r>
              <a:rPr lang="fr-FR" dirty="0" smtClean="0">
                <a:solidFill>
                  <a:srgbClr val="FF0000"/>
                </a:solidFill>
              </a:rPr>
              <a:t>Il travaille </a:t>
            </a:r>
            <a:r>
              <a:rPr lang="fr-FR" dirty="0" smtClean="0"/>
              <a:t>avec </a:t>
            </a:r>
            <a:r>
              <a:rPr lang="fr-FR" dirty="0" smtClean="0">
                <a:solidFill>
                  <a:srgbClr val="FF0000"/>
                </a:solidFill>
              </a:rPr>
              <a:t>sa</a:t>
            </a:r>
            <a:r>
              <a:rPr lang="fr-FR" dirty="0" smtClean="0"/>
              <a:t> mère</a:t>
            </a:r>
            <a:r>
              <a:rPr lang="fr-FR" dirty="0"/>
              <a:t>, dans une petite ferme. Un matin, Jack </a:t>
            </a:r>
            <a:r>
              <a:rPr lang="fr-FR" dirty="0" smtClean="0">
                <a:solidFill>
                  <a:srgbClr val="FF0000"/>
                </a:solidFill>
              </a:rPr>
              <a:t>va</a:t>
            </a:r>
            <a:r>
              <a:rPr lang="fr-FR" dirty="0" smtClean="0"/>
              <a:t> au </a:t>
            </a:r>
            <a:r>
              <a:rPr lang="fr-FR" dirty="0"/>
              <a:t>marché. La veille, </a:t>
            </a:r>
            <a:r>
              <a:rPr lang="fr-FR" dirty="0" smtClean="0">
                <a:solidFill>
                  <a:srgbClr val="FF0000"/>
                </a:solidFill>
              </a:rPr>
              <a:t>il a </a:t>
            </a:r>
            <a:r>
              <a:rPr lang="fr-FR" dirty="0" smtClean="0"/>
              <a:t>décidé </a:t>
            </a:r>
            <a:r>
              <a:rPr lang="fr-FR" dirty="0"/>
              <a:t>de vendre </a:t>
            </a:r>
            <a:r>
              <a:rPr lang="fr-FR" dirty="0" smtClean="0">
                <a:solidFill>
                  <a:srgbClr val="FF0000"/>
                </a:solidFill>
              </a:rPr>
              <a:t>sa</a:t>
            </a:r>
            <a:r>
              <a:rPr lang="fr-FR" dirty="0" smtClean="0"/>
              <a:t> vieille </a:t>
            </a:r>
            <a:r>
              <a:rPr lang="fr-FR" dirty="0"/>
              <a:t>vache car elle ne donne plus de lait. Sur le chemin, </a:t>
            </a:r>
            <a:r>
              <a:rPr lang="fr-FR" dirty="0" smtClean="0">
                <a:solidFill>
                  <a:srgbClr val="FF0000"/>
                </a:solidFill>
              </a:rPr>
              <a:t>il rencontre</a:t>
            </a:r>
            <a:r>
              <a:rPr lang="fr-FR" dirty="0" smtClean="0"/>
              <a:t> un </a:t>
            </a:r>
            <a:r>
              <a:rPr lang="fr-FR" dirty="0"/>
              <a:t>vieil homme. Celui-ci </a:t>
            </a:r>
            <a:r>
              <a:rPr lang="fr-FR" dirty="0" smtClean="0">
                <a:solidFill>
                  <a:srgbClr val="FF0000"/>
                </a:solidFill>
              </a:rPr>
              <a:t>l’ </a:t>
            </a:r>
            <a:r>
              <a:rPr lang="fr-FR" dirty="0"/>
              <a:t>appelle et </a:t>
            </a:r>
            <a:r>
              <a:rPr lang="fr-FR" dirty="0" smtClean="0">
                <a:solidFill>
                  <a:srgbClr val="FF0000"/>
                </a:solidFill>
              </a:rPr>
              <a:t>lui</a:t>
            </a:r>
            <a:r>
              <a:rPr lang="fr-FR" dirty="0" smtClean="0"/>
              <a:t> dit </a:t>
            </a:r>
            <a:r>
              <a:rPr lang="fr-FR" dirty="0"/>
              <a:t>:</a:t>
            </a:r>
          </a:p>
          <a:p>
            <a:r>
              <a:rPr lang="fr-FR" dirty="0"/>
              <a:t>« </a:t>
            </a:r>
            <a:r>
              <a:rPr lang="fr-FR" dirty="0" smtClean="0">
                <a:solidFill>
                  <a:srgbClr val="FF0000"/>
                </a:solidFill>
              </a:rPr>
              <a:t>Tu es </a:t>
            </a:r>
            <a:r>
              <a:rPr lang="fr-FR" dirty="0" smtClean="0"/>
              <a:t>bien matin</a:t>
            </a:r>
            <a:r>
              <a:rPr lang="fr-FR" dirty="0" smtClean="0">
                <a:solidFill>
                  <a:srgbClr val="FF0000"/>
                </a:solidFill>
              </a:rPr>
              <a:t>al</a:t>
            </a:r>
            <a:r>
              <a:rPr lang="fr-FR" dirty="0" smtClean="0"/>
              <a:t>, Jack. </a:t>
            </a:r>
            <a:r>
              <a:rPr lang="fr-FR" dirty="0"/>
              <a:t>Où </a:t>
            </a:r>
            <a:r>
              <a:rPr lang="fr-FR" dirty="0" smtClean="0">
                <a:solidFill>
                  <a:srgbClr val="FF0000"/>
                </a:solidFill>
              </a:rPr>
              <a:t>vas-tu </a:t>
            </a:r>
            <a:r>
              <a:rPr lang="fr-FR" dirty="0"/>
              <a:t>avec cette vache ? </a:t>
            </a:r>
            <a:r>
              <a:rPr lang="fr-FR" dirty="0" smtClean="0">
                <a:solidFill>
                  <a:srgbClr val="FF0000"/>
                </a:solidFill>
              </a:rPr>
              <a:t>Tu as </a:t>
            </a:r>
            <a:r>
              <a:rPr lang="fr-FR" dirty="0" smtClean="0"/>
              <a:t>l’intention </a:t>
            </a:r>
            <a:r>
              <a:rPr lang="fr-FR" dirty="0"/>
              <a:t>de la</a:t>
            </a:r>
          </a:p>
          <a:p>
            <a:r>
              <a:rPr lang="fr-FR" dirty="0"/>
              <a:t>vendre ?</a:t>
            </a:r>
          </a:p>
          <a:p>
            <a:r>
              <a:rPr lang="fr-FR" dirty="0"/>
              <a:t>– </a:t>
            </a:r>
            <a:r>
              <a:rPr lang="fr-FR" dirty="0" smtClean="0">
                <a:solidFill>
                  <a:srgbClr val="FF0000"/>
                </a:solidFill>
              </a:rPr>
              <a:t>Je n’ai </a:t>
            </a:r>
            <a:r>
              <a:rPr lang="fr-FR" dirty="0"/>
              <a:t>plus d’argent alors </a:t>
            </a:r>
            <a:r>
              <a:rPr lang="fr-FR" dirty="0" smtClean="0">
                <a:solidFill>
                  <a:srgbClr val="FF0000"/>
                </a:solidFill>
              </a:rPr>
              <a:t>je dois  </a:t>
            </a:r>
            <a:r>
              <a:rPr lang="fr-FR" dirty="0"/>
              <a:t>vendre </a:t>
            </a:r>
            <a:r>
              <a:rPr lang="fr-FR" dirty="0" smtClean="0">
                <a:solidFill>
                  <a:srgbClr val="FF0000"/>
                </a:solidFill>
              </a:rPr>
              <a:t>ma</a:t>
            </a:r>
            <a:r>
              <a:rPr lang="fr-FR" dirty="0" smtClean="0"/>
              <a:t> vache</a:t>
            </a:r>
            <a:r>
              <a:rPr lang="fr-FR" dirty="0"/>
              <a:t>. </a:t>
            </a:r>
            <a:r>
              <a:rPr lang="fr-FR" dirty="0" smtClean="0">
                <a:solidFill>
                  <a:srgbClr val="FF0000"/>
                </a:solidFill>
              </a:rPr>
              <a:t>Je vais </a:t>
            </a:r>
            <a:r>
              <a:rPr lang="fr-FR" dirty="0" smtClean="0"/>
              <a:t>au </a:t>
            </a:r>
            <a:r>
              <a:rPr lang="fr-FR" dirty="0"/>
              <a:t>marché.</a:t>
            </a:r>
          </a:p>
          <a:p>
            <a:r>
              <a:rPr lang="fr-FR" dirty="0"/>
              <a:t>– Si </a:t>
            </a:r>
            <a:r>
              <a:rPr lang="fr-FR" dirty="0" smtClean="0">
                <a:solidFill>
                  <a:srgbClr val="FF0000"/>
                </a:solidFill>
              </a:rPr>
              <a:t>tu veux</a:t>
            </a:r>
            <a:r>
              <a:rPr lang="fr-FR" dirty="0" smtClean="0"/>
              <a:t>, </a:t>
            </a:r>
            <a:r>
              <a:rPr lang="fr-FR" dirty="0" smtClean="0">
                <a:solidFill>
                  <a:srgbClr val="FF0000"/>
                </a:solidFill>
              </a:rPr>
              <a:t>tu peux </a:t>
            </a:r>
            <a:r>
              <a:rPr lang="fr-FR" dirty="0" smtClean="0"/>
              <a:t>devenir riche, </a:t>
            </a:r>
            <a:r>
              <a:rPr lang="fr-FR" dirty="0"/>
              <a:t>dit le petit vieux. </a:t>
            </a:r>
            <a:r>
              <a:rPr lang="fr-FR" dirty="0" smtClean="0">
                <a:solidFill>
                  <a:srgbClr val="FF0000"/>
                </a:solidFill>
              </a:rPr>
              <a:t>Tu vois </a:t>
            </a:r>
            <a:r>
              <a:rPr lang="fr-FR" dirty="0" smtClean="0"/>
              <a:t>ce </a:t>
            </a:r>
            <a:r>
              <a:rPr lang="fr-FR" dirty="0"/>
              <a:t>haricot, il est magique. Si vous le plantez, en une nuit, il poussera jusqu’au ciel. Je vous le donne en échange de votre vache. »</a:t>
            </a:r>
          </a:p>
          <a:p>
            <a:r>
              <a:rPr lang="fr-FR" dirty="0"/>
              <a:t>Jack et John sont émerveillés à l’idée de posséder une plante magique, alors ils acceptent. En les voyant avec le haricot, leur mère est furieuse. Elle finit par s’effondrer sur une chaise en pleurant comme une fontaine. Alors Jack et John lancent le haricot par la fenêtre et ils se couchent le </a:t>
            </a:r>
            <a:r>
              <a:rPr lang="fr-FR" dirty="0" err="1"/>
              <a:t>coeur</a:t>
            </a:r>
            <a:r>
              <a:rPr lang="fr-FR" dirty="0"/>
              <a:t> gros. Le lendemain, quand ils veulent 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34310054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568952" cy="5078313"/>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sa</a:t>
            </a:r>
            <a:r>
              <a:rPr lang="fr-FR" b="1" dirty="0" smtClean="0"/>
              <a:t> </a:t>
            </a:r>
            <a:r>
              <a:rPr lang="fr-FR" b="1" dirty="0"/>
              <a:t>vache contre un haricot.</a:t>
            </a:r>
            <a:endParaRPr lang="fr-FR" dirty="0"/>
          </a:p>
          <a:p>
            <a:r>
              <a:rPr lang="fr-FR" dirty="0"/>
              <a:t>Jack </a:t>
            </a:r>
            <a:r>
              <a:rPr lang="fr-FR" dirty="0" smtClean="0">
                <a:solidFill>
                  <a:srgbClr val="FF0000"/>
                </a:solidFill>
              </a:rPr>
              <a:t>est</a:t>
            </a:r>
            <a:r>
              <a:rPr lang="fr-FR" dirty="0" smtClean="0"/>
              <a:t> </a:t>
            </a:r>
            <a:r>
              <a:rPr lang="fr-FR" dirty="0"/>
              <a:t>très </a:t>
            </a:r>
            <a:r>
              <a:rPr lang="fr-FR" dirty="0" smtClean="0"/>
              <a:t>pauvre. </a:t>
            </a:r>
            <a:r>
              <a:rPr lang="fr-FR" dirty="0" smtClean="0">
                <a:solidFill>
                  <a:srgbClr val="FF0000"/>
                </a:solidFill>
              </a:rPr>
              <a:t>Il travaille </a:t>
            </a:r>
            <a:r>
              <a:rPr lang="fr-FR" dirty="0" smtClean="0"/>
              <a:t>avec </a:t>
            </a:r>
            <a:r>
              <a:rPr lang="fr-FR" dirty="0" smtClean="0">
                <a:solidFill>
                  <a:srgbClr val="FF0000"/>
                </a:solidFill>
              </a:rPr>
              <a:t>sa</a:t>
            </a:r>
            <a:r>
              <a:rPr lang="fr-FR" dirty="0" smtClean="0"/>
              <a:t> mère</a:t>
            </a:r>
            <a:r>
              <a:rPr lang="fr-FR" dirty="0"/>
              <a:t>, dans une petite ferme. Un matin, Jack </a:t>
            </a:r>
            <a:r>
              <a:rPr lang="fr-FR" dirty="0" smtClean="0">
                <a:solidFill>
                  <a:srgbClr val="FF0000"/>
                </a:solidFill>
              </a:rPr>
              <a:t>va</a:t>
            </a:r>
            <a:r>
              <a:rPr lang="fr-FR" dirty="0" smtClean="0"/>
              <a:t> au </a:t>
            </a:r>
            <a:r>
              <a:rPr lang="fr-FR" dirty="0"/>
              <a:t>marché. La veille, </a:t>
            </a:r>
            <a:r>
              <a:rPr lang="fr-FR" dirty="0" smtClean="0">
                <a:solidFill>
                  <a:srgbClr val="FF0000"/>
                </a:solidFill>
              </a:rPr>
              <a:t>il a </a:t>
            </a:r>
            <a:r>
              <a:rPr lang="fr-FR" dirty="0" smtClean="0"/>
              <a:t>décidé </a:t>
            </a:r>
            <a:r>
              <a:rPr lang="fr-FR" dirty="0"/>
              <a:t>de vendre </a:t>
            </a:r>
            <a:r>
              <a:rPr lang="fr-FR" dirty="0" smtClean="0">
                <a:solidFill>
                  <a:srgbClr val="FF0000"/>
                </a:solidFill>
              </a:rPr>
              <a:t>sa</a:t>
            </a:r>
            <a:r>
              <a:rPr lang="fr-FR" dirty="0" smtClean="0"/>
              <a:t> vieille </a:t>
            </a:r>
            <a:r>
              <a:rPr lang="fr-FR" dirty="0"/>
              <a:t>vache car elle ne donne plus de lait. Sur le chemin, </a:t>
            </a:r>
            <a:r>
              <a:rPr lang="fr-FR" dirty="0" smtClean="0">
                <a:solidFill>
                  <a:srgbClr val="FF0000"/>
                </a:solidFill>
              </a:rPr>
              <a:t>il rencontre</a:t>
            </a:r>
            <a:r>
              <a:rPr lang="fr-FR" dirty="0" smtClean="0"/>
              <a:t> un </a:t>
            </a:r>
            <a:r>
              <a:rPr lang="fr-FR" dirty="0"/>
              <a:t>vieil homme. Celui-ci </a:t>
            </a:r>
            <a:r>
              <a:rPr lang="fr-FR" dirty="0" smtClean="0">
                <a:solidFill>
                  <a:srgbClr val="FF0000"/>
                </a:solidFill>
              </a:rPr>
              <a:t>l’ </a:t>
            </a:r>
            <a:r>
              <a:rPr lang="fr-FR" dirty="0"/>
              <a:t>appelle et </a:t>
            </a:r>
            <a:r>
              <a:rPr lang="fr-FR" dirty="0" smtClean="0">
                <a:solidFill>
                  <a:srgbClr val="FF0000"/>
                </a:solidFill>
              </a:rPr>
              <a:t>lui</a:t>
            </a:r>
            <a:r>
              <a:rPr lang="fr-FR" dirty="0" smtClean="0"/>
              <a:t> dit </a:t>
            </a:r>
            <a:r>
              <a:rPr lang="fr-FR" dirty="0"/>
              <a:t>:</a:t>
            </a:r>
          </a:p>
          <a:p>
            <a:r>
              <a:rPr lang="fr-FR" dirty="0"/>
              <a:t>« </a:t>
            </a:r>
            <a:r>
              <a:rPr lang="fr-FR" dirty="0" smtClean="0">
                <a:solidFill>
                  <a:srgbClr val="FF0000"/>
                </a:solidFill>
              </a:rPr>
              <a:t>Tu es </a:t>
            </a:r>
            <a:r>
              <a:rPr lang="fr-FR" dirty="0" smtClean="0"/>
              <a:t>bien matin</a:t>
            </a:r>
            <a:r>
              <a:rPr lang="fr-FR" dirty="0" smtClean="0">
                <a:solidFill>
                  <a:srgbClr val="FF0000"/>
                </a:solidFill>
              </a:rPr>
              <a:t>al</a:t>
            </a:r>
            <a:r>
              <a:rPr lang="fr-FR" dirty="0" smtClean="0"/>
              <a:t>, Jack. </a:t>
            </a:r>
            <a:r>
              <a:rPr lang="fr-FR" dirty="0"/>
              <a:t>Où </a:t>
            </a:r>
            <a:r>
              <a:rPr lang="fr-FR" dirty="0" smtClean="0">
                <a:solidFill>
                  <a:srgbClr val="FF0000"/>
                </a:solidFill>
              </a:rPr>
              <a:t>vas-tu </a:t>
            </a:r>
            <a:r>
              <a:rPr lang="fr-FR" dirty="0"/>
              <a:t>avec cette vache ? </a:t>
            </a:r>
            <a:r>
              <a:rPr lang="fr-FR" dirty="0" smtClean="0">
                <a:solidFill>
                  <a:srgbClr val="FF0000"/>
                </a:solidFill>
              </a:rPr>
              <a:t>Tu as </a:t>
            </a:r>
            <a:r>
              <a:rPr lang="fr-FR" dirty="0" smtClean="0"/>
              <a:t>l’intention </a:t>
            </a:r>
            <a:r>
              <a:rPr lang="fr-FR" dirty="0"/>
              <a:t>de la</a:t>
            </a:r>
          </a:p>
          <a:p>
            <a:r>
              <a:rPr lang="fr-FR" dirty="0"/>
              <a:t>vendre ?</a:t>
            </a:r>
          </a:p>
          <a:p>
            <a:r>
              <a:rPr lang="fr-FR" dirty="0"/>
              <a:t>– </a:t>
            </a:r>
            <a:r>
              <a:rPr lang="fr-FR" dirty="0" smtClean="0">
                <a:solidFill>
                  <a:srgbClr val="FF0000"/>
                </a:solidFill>
              </a:rPr>
              <a:t>Je n’ai </a:t>
            </a:r>
            <a:r>
              <a:rPr lang="fr-FR" dirty="0"/>
              <a:t>plus d’argent alors </a:t>
            </a:r>
            <a:r>
              <a:rPr lang="fr-FR" dirty="0" smtClean="0">
                <a:solidFill>
                  <a:srgbClr val="FF0000"/>
                </a:solidFill>
              </a:rPr>
              <a:t>je dois  </a:t>
            </a:r>
            <a:r>
              <a:rPr lang="fr-FR" dirty="0"/>
              <a:t>vendre </a:t>
            </a:r>
            <a:r>
              <a:rPr lang="fr-FR" dirty="0" smtClean="0">
                <a:solidFill>
                  <a:srgbClr val="FF0000"/>
                </a:solidFill>
              </a:rPr>
              <a:t>ma</a:t>
            </a:r>
            <a:r>
              <a:rPr lang="fr-FR" dirty="0" smtClean="0"/>
              <a:t> vache</a:t>
            </a:r>
            <a:r>
              <a:rPr lang="fr-FR" dirty="0"/>
              <a:t>. </a:t>
            </a:r>
            <a:r>
              <a:rPr lang="fr-FR" dirty="0" smtClean="0">
                <a:solidFill>
                  <a:srgbClr val="FF0000"/>
                </a:solidFill>
              </a:rPr>
              <a:t>Je vais </a:t>
            </a:r>
            <a:r>
              <a:rPr lang="fr-FR" dirty="0" smtClean="0"/>
              <a:t>au </a:t>
            </a:r>
            <a:r>
              <a:rPr lang="fr-FR" dirty="0"/>
              <a:t>marché.</a:t>
            </a:r>
          </a:p>
          <a:p>
            <a:r>
              <a:rPr lang="fr-FR" dirty="0"/>
              <a:t>– Si </a:t>
            </a:r>
            <a:r>
              <a:rPr lang="fr-FR" dirty="0" smtClean="0">
                <a:solidFill>
                  <a:srgbClr val="FF0000"/>
                </a:solidFill>
              </a:rPr>
              <a:t>tu veux</a:t>
            </a:r>
            <a:r>
              <a:rPr lang="fr-FR" dirty="0" smtClean="0"/>
              <a:t>, </a:t>
            </a:r>
            <a:r>
              <a:rPr lang="fr-FR" dirty="0" smtClean="0">
                <a:solidFill>
                  <a:srgbClr val="FF0000"/>
                </a:solidFill>
              </a:rPr>
              <a:t>tu peux </a:t>
            </a:r>
            <a:r>
              <a:rPr lang="fr-FR" dirty="0" smtClean="0"/>
              <a:t>devenir riche, </a:t>
            </a:r>
            <a:r>
              <a:rPr lang="fr-FR" dirty="0"/>
              <a:t>dit le petit vieux. </a:t>
            </a:r>
            <a:r>
              <a:rPr lang="fr-FR" dirty="0" smtClean="0">
                <a:solidFill>
                  <a:srgbClr val="FF0000"/>
                </a:solidFill>
              </a:rPr>
              <a:t>Tu vois </a:t>
            </a:r>
            <a:r>
              <a:rPr lang="fr-FR" dirty="0" smtClean="0"/>
              <a:t>ce </a:t>
            </a:r>
            <a:r>
              <a:rPr lang="fr-FR" dirty="0"/>
              <a:t>haricot, il est magique. Si </a:t>
            </a:r>
            <a:r>
              <a:rPr lang="fr-FR" dirty="0" smtClean="0">
                <a:solidFill>
                  <a:srgbClr val="FF0000"/>
                </a:solidFill>
              </a:rPr>
              <a:t>tu</a:t>
            </a:r>
            <a:r>
              <a:rPr lang="fr-FR" dirty="0" smtClean="0"/>
              <a:t> le </a:t>
            </a:r>
            <a:r>
              <a:rPr lang="fr-FR" dirty="0" smtClean="0">
                <a:solidFill>
                  <a:srgbClr val="FF0000"/>
                </a:solidFill>
              </a:rPr>
              <a:t>plantes</a:t>
            </a:r>
            <a:r>
              <a:rPr lang="fr-FR" dirty="0" smtClean="0"/>
              <a:t>, </a:t>
            </a:r>
            <a:r>
              <a:rPr lang="fr-FR" dirty="0"/>
              <a:t>en une nuit, il poussera jusqu’au ciel. Je vous le donne en échange de votre vache. »</a:t>
            </a:r>
          </a:p>
          <a:p>
            <a:r>
              <a:rPr lang="fr-FR" dirty="0"/>
              <a:t>Jack et John sont émerveillés à l’idée de posséder une plante magique, alors ils acceptent. En les voyant avec le haricot, leur mère est furieuse. Elle finit par s’effondrer sur une chaise en pleurant comme une fontaine. Alors Jack et John lancent le haricot par la fenêtre et ils se couchent le </a:t>
            </a:r>
            <a:r>
              <a:rPr lang="fr-FR" dirty="0" err="1"/>
              <a:t>coeur</a:t>
            </a:r>
            <a:r>
              <a:rPr lang="fr-FR" dirty="0"/>
              <a:t> gros. Le lendemain, quand ils veulent 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21354378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692696"/>
            <a:ext cx="8568952" cy="4801314"/>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sa</a:t>
            </a:r>
            <a:r>
              <a:rPr lang="fr-FR" b="1" dirty="0" smtClean="0"/>
              <a:t> </a:t>
            </a:r>
            <a:r>
              <a:rPr lang="fr-FR" b="1" dirty="0"/>
              <a:t>vache contre un haricot.</a:t>
            </a:r>
            <a:endParaRPr lang="fr-FR" dirty="0"/>
          </a:p>
          <a:p>
            <a:r>
              <a:rPr lang="fr-FR" dirty="0"/>
              <a:t>Jack </a:t>
            </a:r>
            <a:r>
              <a:rPr lang="fr-FR" dirty="0" smtClean="0">
                <a:solidFill>
                  <a:srgbClr val="FF0000"/>
                </a:solidFill>
              </a:rPr>
              <a:t>est</a:t>
            </a:r>
            <a:r>
              <a:rPr lang="fr-FR" dirty="0" smtClean="0"/>
              <a:t> </a:t>
            </a:r>
            <a:r>
              <a:rPr lang="fr-FR" dirty="0"/>
              <a:t>très </a:t>
            </a:r>
            <a:r>
              <a:rPr lang="fr-FR" dirty="0" smtClean="0"/>
              <a:t>pauvre. </a:t>
            </a:r>
            <a:r>
              <a:rPr lang="fr-FR" dirty="0" smtClean="0">
                <a:solidFill>
                  <a:srgbClr val="FF0000"/>
                </a:solidFill>
              </a:rPr>
              <a:t>Il travaille </a:t>
            </a:r>
            <a:r>
              <a:rPr lang="fr-FR" dirty="0" smtClean="0"/>
              <a:t>avec </a:t>
            </a:r>
            <a:r>
              <a:rPr lang="fr-FR" dirty="0" smtClean="0">
                <a:solidFill>
                  <a:srgbClr val="FF0000"/>
                </a:solidFill>
              </a:rPr>
              <a:t>sa</a:t>
            </a:r>
            <a:r>
              <a:rPr lang="fr-FR" dirty="0" smtClean="0"/>
              <a:t> mère</a:t>
            </a:r>
            <a:r>
              <a:rPr lang="fr-FR" dirty="0"/>
              <a:t>, dans une petite ferme. Un matin, Jack </a:t>
            </a:r>
            <a:r>
              <a:rPr lang="fr-FR" dirty="0" smtClean="0">
                <a:solidFill>
                  <a:srgbClr val="FF0000"/>
                </a:solidFill>
              </a:rPr>
              <a:t>va</a:t>
            </a:r>
            <a:r>
              <a:rPr lang="fr-FR" dirty="0" smtClean="0"/>
              <a:t> au </a:t>
            </a:r>
            <a:r>
              <a:rPr lang="fr-FR" dirty="0"/>
              <a:t>marché. La veille, </a:t>
            </a:r>
            <a:r>
              <a:rPr lang="fr-FR" dirty="0" smtClean="0">
                <a:solidFill>
                  <a:srgbClr val="FF0000"/>
                </a:solidFill>
              </a:rPr>
              <a:t>il a </a:t>
            </a:r>
            <a:r>
              <a:rPr lang="fr-FR" dirty="0" smtClean="0"/>
              <a:t>décidé </a:t>
            </a:r>
            <a:r>
              <a:rPr lang="fr-FR" dirty="0"/>
              <a:t>de vendre </a:t>
            </a:r>
            <a:r>
              <a:rPr lang="fr-FR" dirty="0" smtClean="0">
                <a:solidFill>
                  <a:srgbClr val="FF0000"/>
                </a:solidFill>
              </a:rPr>
              <a:t>sa</a:t>
            </a:r>
            <a:r>
              <a:rPr lang="fr-FR" dirty="0" smtClean="0"/>
              <a:t> vieille </a:t>
            </a:r>
            <a:r>
              <a:rPr lang="fr-FR" dirty="0"/>
              <a:t>vache car elle ne donne plus de lait. Sur le chemin, </a:t>
            </a:r>
            <a:r>
              <a:rPr lang="fr-FR" dirty="0" smtClean="0">
                <a:solidFill>
                  <a:srgbClr val="FF0000"/>
                </a:solidFill>
              </a:rPr>
              <a:t>il rencontre</a:t>
            </a:r>
            <a:r>
              <a:rPr lang="fr-FR" dirty="0" smtClean="0"/>
              <a:t> un </a:t>
            </a:r>
            <a:r>
              <a:rPr lang="fr-FR" dirty="0"/>
              <a:t>vieil homme. Celui-ci </a:t>
            </a:r>
            <a:r>
              <a:rPr lang="fr-FR" dirty="0" smtClean="0">
                <a:solidFill>
                  <a:srgbClr val="FF0000"/>
                </a:solidFill>
              </a:rPr>
              <a:t>l’ </a:t>
            </a:r>
            <a:r>
              <a:rPr lang="fr-FR" dirty="0"/>
              <a:t>appelle et </a:t>
            </a:r>
            <a:r>
              <a:rPr lang="fr-FR" dirty="0" smtClean="0">
                <a:solidFill>
                  <a:srgbClr val="FF0000"/>
                </a:solidFill>
              </a:rPr>
              <a:t>lui</a:t>
            </a:r>
            <a:r>
              <a:rPr lang="fr-FR" dirty="0" smtClean="0"/>
              <a:t> dit </a:t>
            </a:r>
            <a:r>
              <a:rPr lang="fr-FR" dirty="0"/>
              <a:t>:</a:t>
            </a:r>
          </a:p>
          <a:p>
            <a:r>
              <a:rPr lang="fr-FR" dirty="0"/>
              <a:t>« </a:t>
            </a:r>
            <a:r>
              <a:rPr lang="fr-FR" dirty="0" smtClean="0">
                <a:solidFill>
                  <a:srgbClr val="FF0000"/>
                </a:solidFill>
              </a:rPr>
              <a:t>Tu es </a:t>
            </a:r>
            <a:r>
              <a:rPr lang="fr-FR" dirty="0" smtClean="0"/>
              <a:t>bien matin</a:t>
            </a:r>
            <a:r>
              <a:rPr lang="fr-FR" dirty="0" smtClean="0">
                <a:solidFill>
                  <a:srgbClr val="FF0000"/>
                </a:solidFill>
              </a:rPr>
              <a:t>al</a:t>
            </a:r>
            <a:r>
              <a:rPr lang="fr-FR" dirty="0" smtClean="0"/>
              <a:t>, Jack. </a:t>
            </a:r>
            <a:r>
              <a:rPr lang="fr-FR" dirty="0"/>
              <a:t>Où </a:t>
            </a:r>
            <a:r>
              <a:rPr lang="fr-FR" dirty="0" smtClean="0">
                <a:solidFill>
                  <a:srgbClr val="FF0000"/>
                </a:solidFill>
              </a:rPr>
              <a:t>vas-tu </a:t>
            </a:r>
            <a:r>
              <a:rPr lang="fr-FR" dirty="0"/>
              <a:t>avec cette vache ? </a:t>
            </a:r>
            <a:r>
              <a:rPr lang="fr-FR" dirty="0" smtClean="0">
                <a:solidFill>
                  <a:srgbClr val="FF0000"/>
                </a:solidFill>
              </a:rPr>
              <a:t>Tu as </a:t>
            </a:r>
            <a:r>
              <a:rPr lang="fr-FR" dirty="0" smtClean="0"/>
              <a:t>l’intention </a:t>
            </a:r>
            <a:r>
              <a:rPr lang="fr-FR" dirty="0"/>
              <a:t>de la</a:t>
            </a:r>
          </a:p>
          <a:p>
            <a:r>
              <a:rPr lang="fr-FR" dirty="0"/>
              <a:t>vendre ?</a:t>
            </a:r>
          </a:p>
          <a:p>
            <a:r>
              <a:rPr lang="fr-FR" dirty="0"/>
              <a:t>– </a:t>
            </a:r>
            <a:r>
              <a:rPr lang="fr-FR" dirty="0" smtClean="0">
                <a:solidFill>
                  <a:srgbClr val="FF0000"/>
                </a:solidFill>
              </a:rPr>
              <a:t>Je n’ai </a:t>
            </a:r>
            <a:r>
              <a:rPr lang="fr-FR" dirty="0"/>
              <a:t>plus d’argent alors </a:t>
            </a:r>
            <a:r>
              <a:rPr lang="fr-FR" dirty="0" smtClean="0">
                <a:solidFill>
                  <a:srgbClr val="FF0000"/>
                </a:solidFill>
              </a:rPr>
              <a:t>je dois  </a:t>
            </a:r>
            <a:r>
              <a:rPr lang="fr-FR" dirty="0"/>
              <a:t>vendre </a:t>
            </a:r>
            <a:r>
              <a:rPr lang="fr-FR" dirty="0" smtClean="0">
                <a:solidFill>
                  <a:srgbClr val="FF0000"/>
                </a:solidFill>
              </a:rPr>
              <a:t>ma</a:t>
            </a:r>
            <a:r>
              <a:rPr lang="fr-FR" dirty="0" smtClean="0"/>
              <a:t> vache</a:t>
            </a:r>
            <a:r>
              <a:rPr lang="fr-FR" dirty="0"/>
              <a:t>. </a:t>
            </a:r>
            <a:r>
              <a:rPr lang="fr-FR" dirty="0" smtClean="0">
                <a:solidFill>
                  <a:srgbClr val="FF0000"/>
                </a:solidFill>
              </a:rPr>
              <a:t>Je vais </a:t>
            </a:r>
            <a:r>
              <a:rPr lang="fr-FR" dirty="0" smtClean="0"/>
              <a:t>au </a:t>
            </a:r>
            <a:r>
              <a:rPr lang="fr-FR" dirty="0"/>
              <a:t>marché.</a:t>
            </a:r>
          </a:p>
          <a:p>
            <a:r>
              <a:rPr lang="fr-FR" dirty="0"/>
              <a:t>– Si </a:t>
            </a:r>
            <a:r>
              <a:rPr lang="fr-FR" dirty="0" smtClean="0">
                <a:solidFill>
                  <a:srgbClr val="FF0000"/>
                </a:solidFill>
              </a:rPr>
              <a:t>tu veux</a:t>
            </a:r>
            <a:r>
              <a:rPr lang="fr-FR" dirty="0" smtClean="0"/>
              <a:t>, </a:t>
            </a:r>
            <a:r>
              <a:rPr lang="fr-FR" dirty="0" smtClean="0">
                <a:solidFill>
                  <a:srgbClr val="FF0000"/>
                </a:solidFill>
              </a:rPr>
              <a:t>tu peux </a:t>
            </a:r>
            <a:r>
              <a:rPr lang="fr-FR" dirty="0" smtClean="0"/>
              <a:t>devenir riche, </a:t>
            </a:r>
            <a:r>
              <a:rPr lang="fr-FR" dirty="0"/>
              <a:t>dit le petit vieux. </a:t>
            </a:r>
            <a:r>
              <a:rPr lang="fr-FR" dirty="0" smtClean="0">
                <a:solidFill>
                  <a:srgbClr val="FF0000"/>
                </a:solidFill>
              </a:rPr>
              <a:t>Tu vois </a:t>
            </a:r>
            <a:r>
              <a:rPr lang="fr-FR" dirty="0" smtClean="0"/>
              <a:t>ce </a:t>
            </a:r>
            <a:r>
              <a:rPr lang="fr-FR" dirty="0"/>
              <a:t>haricot, il est magique. Si </a:t>
            </a:r>
            <a:r>
              <a:rPr lang="fr-FR" dirty="0" smtClean="0">
                <a:solidFill>
                  <a:srgbClr val="FF0000"/>
                </a:solidFill>
              </a:rPr>
              <a:t>tu</a:t>
            </a:r>
            <a:r>
              <a:rPr lang="fr-FR" dirty="0" smtClean="0"/>
              <a:t> le </a:t>
            </a:r>
            <a:r>
              <a:rPr lang="fr-FR" dirty="0" smtClean="0">
                <a:solidFill>
                  <a:srgbClr val="FF0000"/>
                </a:solidFill>
              </a:rPr>
              <a:t>plantes</a:t>
            </a:r>
            <a:r>
              <a:rPr lang="fr-FR" dirty="0" smtClean="0"/>
              <a:t>, </a:t>
            </a:r>
            <a:r>
              <a:rPr lang="fr-FR" dirty="0"/>
              <a:t>en une nuit, il poussera jusqu’au ciel. Je </a:t>
            </a:r>
            <a:r>
              <a:rPr lang="fr-FR" dirty="0" smtClean="0">
                <a:solidFill>
                  <a:srgbClr val="FF0000"/>
                </a:solidFill>
              </a:rPr>
              <a:t>te</a:t>
            </a:r>
            <a:r>
              <a:rPr lang="fr-FR" dirty="0" smtClean="0"/>
              <a:t> le </a:t>
            </a:r>
            <a:r>
              <a:rPr lang="fr-FR" dirty="0"/>
              <a:t>donne en échange de </a:t>
            </a:r>
            <a:r>
              <a:rPr lang="fr-FR" dirty="0" smtClean="0">
                <a:solidFill>
                  <a:srgbClr val="FF0000"/>
                </a:solidFill>
              </a:rPr>
              <a:t>ta</a:t>
            </a:r>
            <a:r>
              <a:rPr lang="fr-FR" dirty="0" smtClean="0"/>
              <a:t> vache</a:t>
            </a:r>
            <a:r>
              <a:rPr lang="fr-FR" dirty="0"/>
              <a:t>. »</a:t>
            </a:r>
          </a:p>
          <a:p>
            <a:r>
              <a:rPr lang="fr-FR" dirty="0"/>
              <a:t>Jack et John sont émerveillés à l’idée de posséder une plante magique, alors ils acceptent. En les voyant avec le haricot, leur mère est furieuse. Elle finit par s’effondrer sur une chaise en pleurant comme une fontaine. Alors Jack et John lancent le haricot par la fenêtre et ils se couchent le </a:t>
            </a:r>
            <a:r>
              <a:rPr lang="fr-FR" dirty="0" err="1"/>
              <a:t>coeur</a:t>
            </a:r>
            <a:r>
              <a:rPr lang="fr-FR" dirty="0"/>
              <a:t> gros. Le lendemain, quand ils veulent 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7364542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568952" cy="4801314"/>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sa</a:t>
            </a:r>
            <a:r>
              <a:rPr lang="fr-FR" b="1" dirty="0" smtClean="0"/>
              <a:t> </a:t>
            </a:r>
            <a:r>
              <a:rPr lang="fr-FR" b="1" dirty="0"/>
              <a:t>vache contre un haricot.</a:t>
            </a:r>
            <a:endParaRPr lang="fr-FR" dirty="0"/>
          </a:p>
          <a:p>
            <a:r>
              <a:rPr lang="fr-FR" dirty="0"/>
              <a:t>Jack </a:t>
            </a:r>
            <a:r>
              <a:rPr lang="fr-FR" dirty="0" smtClean="0">
                <a:solidFill>
                  <a:srgbClr val="FF0000"/>
                </a:solidFill>
              </a:rPr>
              <a:t>est</a:t>
            </a:r>
            <a:r>
              <a:rPr lang="fr-FR" dirty="0" smtClean="0"/>
              <a:t> </a:t>
            </a:r>
            <a:r>
              <a:rPr lang="fr-FR" dirty="0"/>
              <a:t>très </a:t>
            </a:r>
            <a:r>
              <a:rPr lang="fr-FR" dirty="0" smtClean="0"/>
              <a:t>pauvre. </a:t>
            </a:r>
            <a:r>
              <a:rPr lang="fr-FR" dirty="0" smtClean="0">
                <a:solidFill>
                  <a:srgbClr val="FF0000"/>
                </a:solidFill>
              </a:rPr>
              <a:t>Il travaille </a:t>
            </a:r>
            <a:r>
              <a:rPr lang="fr-FR" dirty="0" smtClean="0"/>
              <a:t>avec </a:t>
            </a:r>
            <a:r>
              <a:rPr lang="fr-FR" dirty="0" smtClean="0">
                <a:solidFill>
                  <a:srgbClr val="FF0000"/>
                </a:solidFill>
              </a:rPr>
              <a:t>sa</a:t>
            </a:r>
            <a:r>
              <a:rPr lang="fr-FR" dirty="0" smtClean="0"/>
              <a:t> mère</a:t>
            </a:r>
            <a:r>
              <a:rPr lang="fr-FR" dirty="0"/>
              <a:t>, dans une petite ferme. Un matin, Jack </a:t>
            </a:r>
            <a:r>
              <a:rPr lang="fr-FR" dirty="0" smtClean="0">
                <a:solidFill>
                  <a:srgbClr val="FF0000"/>
                </a:solidFill>
              </a:rPr>
              <a:t>va</a:t>
            </a:r>
            <a:r>
              <a:rPr lang="fr-FR" dirty="0" smtClean="0"/>
              <a:t> au </a:t>
            </a:r>
            <a:r>
              <a:rPr lang="fr-FR" dirty="0"/>
              <a:t>marché. La veille, </a:t>
            </a:r>
            <a:r>
              <a:rPr lang="fr-FR" dirty="0" smtClean="0">
                <a:solidFill>
                  <a:srgbClr val="FF0000"/>
                </a:solidFill>
              </a:rPr>
              <a:t>il a </a:t>
            </a:r>
            <a:r>
              <a:rPr lang="fr-FR" dirty="0" smtClean="0"/>
              <a:t>décidé </a:t>
            </a:r>
            <a:r>
              <a:rPr lang="fr-FR" dirty="0"/>
              <a:t>de vendre </a:t>
            </a:r>
            <a:r>
              <a:rPr lang="fr-FR" dirty="0" smtClean="0">
                <a:solidFill>
                  <a:srgbClr val="FF0000"/>
                </a:solidFill>
              </a:rPr>
              <a:t>sa</a:t>
            </a:r>
            <a:r>
              <a:rPr lang="fr-FR" dirty="0" smtClean="0"/>
              <a:t> vieille </a:t>
            </a:r>
            <a:r>
              <a:rPr lang="fr-FR" dirty="0"/>
              <a:t>vache car elle ne donne plus de lait. Sur le chemin, </a:t>
            </a:r>
            <a:r>
              <a:rPr lang="fr-FR" dirty="0" smtClean="0">
                <a:solidFill>
                  <a:srgbClr val="FF0000"/>
                </a:solidFill>
              </a:rPr>
              <a:t>il rencontre</a:t>
            </a:r>
            <a:r>
              <a:rPr lang="fr-FR" dirty="0" smtClean="0"/>
              <a:t> un </a:t>
            </a:r>
            <a:r>
              <a:rPr lang="fr-FR" dirty="0"/>
              <a:t>vieil homme. Celui-ci </a:t>
            </a:r>
            <a:r>
              <a:rPr lang="fr-FR" dirty="0" smtClean="0">
                <a:solidFill>
                  <a:srgbClr val="FF0000"/>
                </a:solidFill>
              </a:rPr>
              <a:t>l’ </a:t>
            </a:r>
            <a:r>
              <a:rPr lang="fr-FR" dirty="0"/>
              <a:t>appelle et </a:t>
            </a:r>
            <a:r>
              <a:rPr lang="fr-FR" dirty="0" smtClean="0">
                <a:solidFill>
                  <a:srgbClr val="FF0000"/>
                </a:solidFill>
              </a:rPr>
              <a:t>lui</a:t>
            </a:r>
            <a:r>
              <a:rPr lang="fr-FR" dirty="0" smtClean="0"/>
              <a:t> dit </a:t>
            </a:r>
            <a:r>
              <a:rPr lang="fr-FR" dirty="0"/>
              <a:t>:</a:t>
            </a:r>
          </a:p>
          <a:p>
            <a:r>
              <a:rPr lang="fr-FR" dirty="0"/>
              <a:t>« </a:t>
            </a:r>
            <a:r>
              <a:rPr lang="fr-FR" dirty="0" smtClean="0">
                <a:solidFill>
                  <a:srgbClr val="FF0000"/>
                </a:solidFill>
              </a:rPr>
              <a:t>Tu es </a:t>
            </a:r>
            <a:r>
              <a:rPr lang="fr-FR" dirty="0" smtClean="0"/>
              <a:t>bien matin</a:t>
            </a:r>
            <a:r>
              <a:rPr lang="fr-FR" dirty="0" smtClean="0">
                <a:solidFill>
                  <a:srgbClr val="FF0000"/>
                </a:solidFill>
              </a:rPr>
              <a:t>al</a:t>
            </a:r>
            <a:r>
              <a:rPr lang="fr-FR" dirty="0" smtClean="0"/>
              <a:t>, Jack. </a:t>
            </a:r>
            <a:r>
              <a:rPr lang="fr-FR" dirty="0"/>
              <a:t>Où </a:t>
            </a:r>
            <a:r>
              <a:rPr lang="fr-FR" dirty="0" smtClean="0">
                <a:solidFill>
                  <a:srgbClr val="FF0000"/>
                </a:solidFill>
              </a:rPr>
              <a:t>vas-tu </a:t>
            </a:r>
            <a:r>
              <a:rPr lang="fr-FR" dirty="0"/>
              <a:t>avec cette vache ? </a:t>
            </a:r>
            <a:r>
              <a:rPr lang="fr-FR" dirty="0" smtClean="0">
                <a:solidFill>
                  <a:srgbClr val="FF0000"/>
                </a:solidFill>
              </a:rPr>
              <a:t>Tu as </a:t>
            </a:r>
            <a:r>
              <a:rPr lang="fr-FR" dirty="0" smtClean="0"/>
              <a:t>l’intention </a:t>
            </a:r>
            <a:r>
              <a:rPr lang="fr-FR" dirty="0"/>
              <a:t>de la</a:t>
            </a:r>
          </a:p>
          <a:p>
            <a:r>
              <a:rPr lang="fr-FR" dirty="0"/>
              <a:t>vendre ?</a:t>
            </a:r>
          </a:p>
          <a:p>
            <a:r>
              <a:rPr lang="fr-FR" dirty="0"/>
              <a:t>– </a:t>
            </a:r>
            <a:r>
              <a:rPr lang="fr-FR" dirty="0" smtClean="0">
                <a:solidFill>
                  <a:srgbClr val="FF0000"/>
                </a:solidFill>
              </a:rPr>
              <a:t>Je n’ai </a:t>
            </a:r>
            <a:r>
              <a:rPr lang="fr-FR" dirty="0"/>
              <a:t>plus d’argent alors </a:t>
            </a:r>
            <a:r>
              <a:rPr lang="fr-FR" dirty="0" smtClean="0">
                <a:solidFill>
                  <a:srgbClr val="FF0000"/>
                </a:solidFill>
              </a:rPr>
              <a:t>je dois  </a:t>
            </a:r>
            <a:r>
              <a:rPr lang="fr-FR" dirty="0"/>
              <a:t>vendre </a:t>
            </a:r>
            <a:r>
              <a:rPr lang="fr-FR" dirty="0" smtClean="0">
                <a:solidFill>
                  <a:srgbClr val="FF0000"/>
                </a:solidFill>
              </a:rPr>
              <a:t>ma</a:t>
            </a:r>
            <a:r>
              <a:rPr lang="fr-FR" dirty="0" smtClean="0"/>
              <a:t> vache</a:t>
            </a:r>
            <a:r>
              <a:rPr lang="fr-FR" dirty="0"/>
              <a:t>. </a:t>
            </a:r>
            <a:r>
              <a:rPr lang="fr-FR" dirty="0" smtClean="0">
                <a:solidFill>
                  <a:srgbClr val="FF0000"/>
                </a:solidFill>
              </a:rPr>
              <a:t>Je vais </a:t>
            </a:r>
            <a:r>
              <a:rPr lang="fr-FR" dirty="0" smtClean="0"/>
              <a:t>au </a:t>
            </a:r>
            <a:r>
              <a:rPr lang="fr-FR" dirty="0"/>
              <a:t>marché.</a:t>
            </a:r>
          </a:p>
          <a:p>
            <a:r>
              <a:rPr lang="fr-FR" dirty="0"/>
              <a:t>– Si </a:t>
            </a:r>
            <a:r>
              <a:rPr lang="fr-FR" dirty="0" smtClean="0">
                <a:solidFill>
                  <a:srgbClr val="FF0000"/>
                </a:solidFill>
              </a:rPr>
              <a:t>tu veux</a:t>
            </a:r>
            <a:r>
              <a:rPr lang="fr-FR" dirty="0" smtClean="0"/>
              <a:t>, </a:t>
            </a:r>
            <a:r>
              <a:rPr lang="fr-FR" dirty="0" smtClean="0">
                <a:solidFill>
                  <a:srgbClr val="FF0000"/>
                </a:solidFill>
              </a:rPr>
              <a:t>tu peux </a:t>
            </a:r>
            <a:r>
              <a:rPr lang="fr-FR" dirty="0" smtClean="0"/>
              <a:t>devenir riche, </a:t>
            </a:r>
            <a:r>
              <a:rPr lang="fr-FR" dirty="0"/>
              <a:t>dit le petit vieux. </a:t>
            </a:r>
            <a:r>
              <a:rPr lang="fr-FR" dirty="0" smtClean="0">
                <a:solidFill>
                  <a:srgbClr val="FF0000"/>
                </a:solidFill>
              </a:rPr>
              <a:t>Tu vois </a:t>
            </a:r>
            <a:r>
              <a:rPr lang="fr-FR" dirty="0" smtClean="0"/>
              <a:t>ce </a:t>
            </a:r>
            <a:r>
              <a:rPr lang="fr-FR" dirty="0"/>
              <a:t>haricot, il est magique. Si </a:t>
            </a:r>
            <a:r>
              <a:rPr lang="fr-FR" dirty="0" smtClean="0">
                <a:solidFill>
                  <a:srgbClr val="FF0000"/>
                </a:solidFill>
              </a:rPr>
              <a:t>tu</a:t>
            </a:r>
            <a:r>
              <a:rPr lang="fr-FR" dirty="0" smtClean="0"/>
              <a:t> le </a:t>
            </a:r>
            <a:r>
              <a:rPr lang="fr-FR" dirty="0" smtClean="0">
                <a:solidFill>
                  <a:srgbClr val="FF0000"/>
                </a:solidFill>
              </a:rPr>
              <a:t>plantes</a:t>
            </a:r>
            <a:r>
              <a:rPr lang="fr-FR" dirty="0" smtClean="0"/>
              <a:t>, </a:t>
            </a:r>
            <a:r>
              <a:rPr lang="fr-FR" dirty="0"/>
              <a:t>en une nuit, il poussera jusqu’au ciel. Je </a:t>
            </a:r>
            <a:r>
              <a:rPr lang="fr-FR" dirty="0" smtClean="0">
                <a:solidFill>
                  <a:srgbClr val="FF0000"/>
                </a:solidFill>
              </a:rPr>
              <a:t>te</a:t>
            </a:r>
            <a:r>
              <a:rPr lang="fr-FR" dirty="0" smtClean="0"/>
              <a:t> le </a:t>
            </a:r>
            <a:r>
              <a:rPr lang="fr-FR" dirty="0"/>
              <a:t>donne en échange de </a:t>
            </a:r>
            <a:r>
              <a:rPr lang="fr-FR" dirty="0" smtClean="0">
                <a:solidFill>
                  <a:srgbClr val="FF0000"/>
                </a:solidFill>
              </a:rPr>
              <a:t>ta</a:t>
            </a:r>
            <a:r>
              <a:rPr lang="fr-FR" dirty="0" smtClean="0"/>
              <a:t> vache</a:t>
            </a:r>
            <a:r>
              <a:rPr lang="fr-FR" dirty="0"/>
              <a:t>. »</a:t>
            </a:r>
          </a:p>
          <a:p>
            <a:r>
              <a:rPr lang="fr-FR" dirty="0" smtClean="0"/>
              <a:t>Jack </a:t>
            </a:r>
            <a:r>
              <a:rPr lang="fr-FR" dirty="0" smtClean="0">
                <a:solidFill>
                  <a:srgbClr val="FF0000"/>
                </a:solidFill>
              </a:rPr>
              <a:t>est</a:t>
            </a:r>
            <a:r>
              <a:rPr lang="fr-FR" dirty="0" smtClean="0"/>
              <a:t> émerveill</a:t>
            </a:r>
            <a:r>
              <a:rPr lang="fr-FR" dirty="0" smtClean="0">
                <a:solidFill>
                  <a:srgbClr val="FF0000"/>
                </a:solidFill>
              </a:rPr>
              <a:t>é </a:t>
            </a:r>
            <a:r>
              <a:rPr lang="fr-FR" dirty="0" smtClean="0"/>
              <a:t>à </a:t>
            </a:r>
            <a:r>
              <a:rPr lang="fr-FR" dirty="0"/>
              <a:t>l’idée de posséder une plante magique, alors </a:t>
            </a:r>
            <a:r>
              <a:rPr lang="fr-FR" dirty="0" smtClean="0">
                <a:solidFill>
                  <a:srgbClr val="FF0000"/>
                </a:solidFill>
              </a:rPr>
              <a:t>il accepte</a:t>
            </a:r>
            <a:r>
              <a:rPr lang="fr-FR" dirty="0" smtClean="0"/>
              <a:t>. </a:t>
            </a:r>
            <a:r>
              <a:rPr lang="fr-FR" dirty="0"/>
              <a:t>En les voyant avec le haricot, leur mère est furieuse. Elle finit par s’effondrer sur une chaise en pleurant comme une fontaine. Alors Jack et John lancent le haricot par la fenêtre et ils se couchent le </a:t>
            </a:r>
            <a:r>
              <a:rPr lang="fr-FR" dirty="0" err="1"/>
              <a:t>coeur</a:t>
            </a:r>
            <a:r>
              <a:rPr lang="fr-FR" dirty="0"/>
              <a:t> gros. Le lendemain, quand ils veulent 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26030139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476672"/>
            <a:ext cx="8568952" cy="5909310"/>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a:t>
            </a:r>
            <a:r>
              <a:rPr lang="fr-FR" b="1" dirty="0" smtClean="0"/>
              <a:t>leur </a:t>
            </a:r>
            <a:r>
              <a:rPr lang="fr-FR" b="1" dirty="0"/>
              <a:t>vache contre un haricot.</a:t>
            </a:r>
            <a:endParaRPr lang="fr-FR" dirty="0"/>
          </a:p>
          <a:p>
            <a:r>
              <a:rPr lang="fr-FR" dirty="0"/>
              <a:t>Jack et John sont très pauvres. Ils travaillent avec leur mère, dans une petite ferme. Un matin, Jack et John vont au marché. La veille, ils ont décidé de vendre leur vieille vache car elle ne donne plus de lait. Sur le chemin, ils rencontrent un vieil homme. Celui-ci les appelle et leur dit :</a:t>
            </a:r>
          </a:p>
          <a:p>
            <a:r>
              <a:rPr lang="fr-FR" dirty="0"/>
              <a:t>« Vous êtes bien matinaux, Jack et John. Où allez-vous avec cette vache ? Vous avez l’intention de la</a:t>
            </a:r>
          </a:p>
          <a:p>
            <a:r>
              <a:rPr lang="fr-FR" dirty="0"/>
              <a:t>vendre ?</a:t>
            </a:r>
          </a:p>
          <a:p>
            <a:r>
              <a:rPr lang="fr-FR" dirty="0"/>
              <a:t>– Nous n’avons plus d’argent alors nous devons vendre notre vache. Nous allons au marché.</a:t>
            </a:r>
          </a:p>
          <a:p>
            <a:r>
              <a:rPr lang="fr-FR" dirty="0"/>
              <a:t>– Si vous voulez, vous pouvez devenir riches, dit le petit vieux. Vous voyez ce haricot, il est magique. Si vous le plantez, en une nuit, il poussera jusqu’au ciel. Je vous le donne en échange de votre vache. »</a:t>
            </a:r>
          </a:p>
          <a:p>
            <a:r>
              <a:rPr lang="fr-FR" dirty="0"/>
              <a:t>Jack et John sont émerveillés à l’idée de posséder une plante magique, alors ils acceptent. En les voyant avec le haricot, leur mère est furieuse. Elle finit par s’effondrer sur une chaise en pleurant comme une fontaine. Alors Jack et John lancent le haricot par la fenêtre et ils se couchent le </a:t>
            </a:r>
            <a:r>
              <a:rPr lang="fr-FR" dirty="0" err="1"/>
              <a:t>coeur</a:t>
            </a:r>
            <a:r>
              <a:rPr lang="fr-FR" dirty="0"/>
              <a:t> gros. Le lendemain, quand ils veulent 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741222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568952" cy="4801314"/>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sa</a:t>
            </a:r>
            <a:r>
              <a:rPr lang="fr-FR" b="1" dirty="0" smtClean="0"/>
              <a:t> </a:t>
            </a:r>
            <a:r>
              <a:rPr lang="fr-FR" b="1" dirty="0"/>
              <a:t>vache contre un haricot.</a:t>
            </a:r>
            <a:endParaRPr lang="fr-FR" dirty="0"/>
          </a:p>
          <a:p>
            <a:r>
              <a:rPr lang="fr-FR" dirty="0"/>
              <a:t>Jack </a:t>
            </a:r>
            <a:r>
              <a:rPr lang="fr-FR" dirty="0" smtClean="0">
                <a:solidFill>
                  <a:srgbClr val="FF0000"/>
                </a:solidFill>
              </a:rPr>
              <a:t>est</a:t>
            </a:r>
            <a:r>
              <a:rPr lang="fr-FR" dirty="0" smtClean="0"/>
              <a:t> </a:t>
            </a:r>
            <a:r>
              <a:rPr lang="fr-FR" dirty="0"/>
              <a:t>très </a:t>
            </a:r>
            <a:r>
              <a:rPr lang="fr-FR" dirty="0" smtClean="0"/>
              <a:t>pauvre. </a:t>
            </a:r>
            <a:r>
              <a:rPr lang="fr-FR" dirty="0" smtClean="0">
                <a:solidFill>
                  <a:srgbClr val="FF0000"/>
                </a:solidFill>
              </a:rPr>
              <a:t>Il travaille </a:t>
            </a:r>
            <a:r>
              <a:rPr lang="fr-FR" dirty="0" smtClean="0"/>
              <a:t>avec </a:t>
            </a:r>
            <a:r>
              <a:rPr lang="fr-FR" dirty="0" smtClean="0">
                <a:solidFill>
                  <a:srgbClr val="FF0000"/>
                </a:solidFill>
              </a:rPr>
              <a:t>sa</a:t>
            </a:r>
            <a:r>
              <a:rPr lang="fr-FR" dirty="0" smtClean="0"/>
              <a:t> mère</a:t>
            </a:r>
            <a:r>
              <a:rPr lang="fr-FR" dirty="0"/>
              <a:t>, dans une petite ferme. Un matin, Jack </a:t>
            </a:r>
            <a:r>
              <a:rPr lang="fr-FR" dirty="0" smtClean="0">
                <a:solidFill>
                  <a:srgbClr val="FF0000"/>
                </a:solidFill>
              </a:rPr>
              <a:t>va</a:t>
            </a:r>
            <a:r>
              <a:rPr lang="fr-FR" dirty="0" smtClean="0"/>
              <a:t> au </a:t>
            </a:r>
            <a:r>
              <a:rPr lang="fr-FR" dirty="0"/>
              <a:t>marché. La veille, </a:t>
            </a:r>
            <a:r>
              <a:rPr lang="fr-FR" dirty="0" smtClean="0">
                <a:solidFill>
                  <a:srgbClr val="FF0000"/>
                </a:solidFill>
              </a:rPr>
              <a:t>il a </a:t>
            </a:r>
            <a:r>
              <a:rPr lang="fr-FR" dirty="0" smtClean="0"/>
              <a:t>décidé </a:t>
            </a:r>
            <a:r>
              <a:rPr lang="fr-FR" dirty="0"/>
              <a:t>de vendre </a:t>
            </a:r>
            <a:r>
              <a:rPr lang="fr-FR" dirty="0" smtClean="0">
                <a:solidFill>
                  <a:srgbClr val="FF0000"/>
                </a:solidFill>
              </a:rPr>
              <a:t>sa</a:t>
            </a:r>
            <a:r>
              <a:rPr lang="fr-FR" dirty="0" smtClean="0"/>
              <a:t> vieille </a:t>
            </a:r>
            <a:r>
              <a:rPr lang="fr-FR" dirty="0"/>
              <a:t>vache car elle ne donne plus de lait. Sur le chemin, </a:t>
            </a:r>
            <a:r>
              <a:rPr lang="fr-FR" dirty="0" smtClean="0">
                <a:solidFill>
                  <a:srgbClr val="FF0000"/>
                </a:solidFill>
              </a:rPr>
              <a:t>il rencontre</a:t>
            </a:r>
            <a:r>
              <a:rPr lang="fr-FR" dirty="0" smtClean="0"/>
              <a:t> un </a:t>
            </a:r>
            <a:r>
              <a:rPr lang="fr-FR" dirty="0"/>
              <a:t>vieil homme. Celui-ci </a:t>
            </a:r>
            <a:r>
              <a:rPr lang="fr-FR" dirty="0" smtClean="0">
                <a:solidFill>
                  <a:srgbClr val="FF0000"/>
                </a:solidFill>
              </a:rPr>
              <a:t>l’ </a:t>
            </a:r>
            <a:r>
              <a:rPr lang="fr-FR" dirty="0"/>
              <a:t>appelle et </a:t>
            </a:r>
            <a:r>
              <a:rPr lang="fr-FR" dirty="0" smtClean="0">
                <a:solidFill>
                  <a:srgbClr val="FF0000"/>
                </a:solidFill>
              </a:rPr>
              <a:t>lui</a:t>
            </a:r>
            <a:r>
              <a:rPr lang="fr-FR" dirty="0" smtClean="0"/>
              <a:t> dit </a:t>
            </a:r>
            <a:r>
              <a:rPr lang="fr-FR" dirty="0"/>
              <a:t>:</a:t>
            </a:r>
          </a:p>
          <a:p>
            <a:r>
              <a:rPr lang="fr-FR" dirty="0"/>
              <a:t>« </a:t>
            </a:r>
            <a:r>
              <a:rPr lang="fr-FR" dirty="0" smtClean="0">
                <a:solidFill>
                  <a:srgbClr val="FF0000"/>
                </a:solidFill>
              </a:rPr>
              <a:t>Tu es </a:t>
            </a:r>
            <a:r>
              <a:rPr lang="fr-FR" dirty="0" smtClean="0"/>
              <a:t>bien matin</a:t>
            </a:r>
            <a:r>
              <a:rPr lang="fr-FR" dirty="0" smtClean="0">
                <a:solidFill>
                  <a:srgbClr val="FF0000"/>
                </a:solidFill>
              </a:rPr>
              <a:t>al</a:t>
            </a:r>
            <a:r>
              <a:rPr lang="fr-FR" dirty="0" smtClean="0"/>
              <a:t>, Jack. </a:t>
            </a:r>
            <a:r>
              <a:rPr lang="fr-FR" dirty="0"/>
              <a:t>Où </a:t>
            </a:r>
            <a:r>
              <a:rPr lang="fr-FR" dirty="0" smtClean="0">
                <a:solidFill>
                  <a:srgbClr val="FF0000"/>
                </a:solidFill>
              </a:rPr>
              <a:t>vas-tu </a:t>
            </a:r>
            <a:r>
              <a:rPr lang="fr-FR" dirty="0"/>
              <a:t>avec cette vache ? </a:t>
            </a:r>
            <a:r>
              <a:rPr lang="fr-FR" dirty="0" smtClean="0">
                <a:solidFill>
                  <a:srgbClr val="FF0000"/>
                </a:solidFill>
              </a:rPr>
              <a:t>Tu as </a:t>
            </a:r>
            <a:r>
              <a:rPr lang="fr-FR" dirty="0" smtClean="0"/>
              <a:t>l’intention </a:t>
            </a:r>
            <a:r>
              <a:rPr lang="fr-FR" dirty="0"/>
              <a:t>de la</a:t>
            </a:r>
          </a:p>
          <a:p>
            <a:r>
              <a:rPr lang="fr-FR" dirty="0"/>
              <a:t>vendre ?</a:t>
            </a:r>
          </a:p>
          <a:p>
            <a:r>
              <a:rPr lang="fr-FR" dirty="0"/>
              <a:t>– </a:t>
            </a:r>
            <a:r>
              <a:rPr lang="fr-FR" dirty="0" smtClean="0">
                <a:solidFill>
                  <a:srgbClr val="FF0000"/>
                </a:solidFill>
              </a:rPr>
              <a:t>Je n’ai </a:t>
            </a:r>
            <a:r>
              <a:rPr lang="fr-FR" dirty="0"/>
              <a:t>plus d’argent alors </a:t>
            </a:r>
            <a:r>
              <a:rPr lang="fr-FR" dirty="0" smtClean="0">
                <a:solidFill>
                  <a:srgbClr val="FF0000"/>
                </a:solidFill>
              </a:rPr>
              <a:t>je dois  </a:t>
            </a:r>
            <a:r>
              <a:rPr lang="fr-FR" dirty="0"/>
              <a:t>vendre </a:t>
            </a:r>
            <a:r>
              <a:rPr lang="fr-FR" dirty="0" smtClean="0">
                <a:solidFill>
                  <a:srgbClr val="FF0000"/>
                </a:solidFill>
              </a:rPr>
              <a:t>ma</a:t>
            </a:r>
            <a:r>
              <a:rPr lang="fr-FR" dirty="0" smtClean="0"/>
              <a:t> vache</a:t>
            </a:r>
            <a:r>
              <a:rPr lang="fr-FR" dirty="0"/>
              <a:t>. </a:t>
            </a:r>
            <a:r>
              <a:rPr lang="fr-FR" dirty="0" smtClean="0">
                <a:solidFill>
                  <a:srgbClr val="FF0000"/>
                </a:solidFill>
              </a:rPr>
              <a:t>Je vais </a:t>
            </a:r>
            <a:r>
              <a:rPr lang="fr-FR" dirty="0" smtClean="0"/>
              <a:t>au </a:t>
            </a:r>
            <a:r>
              <a:rPr lang="fr-FR" dirty="0"/>
              <a:t>marché.</a:t>
            </a:r>
          </a:p>
          <a:p>
            <a:r>
              <a:rPr lang="fr-FR" dirty="0"/>
              <a:t>– Si </a:t>
            </a:r>
            <a:r>
              <a:rPr lang="fr-FR" dirty="0" smtClean="0">
                <a:solidFill>
                  <a:srgbClr val="FF0000"/>
                </a:solidFill>
              </a:rPr>
              <a:t>tu veux</a:t>
            </a:r>
            <a:r>
              <a:rPr lang="fr-FR" dirty="0" smtClean="0"/>
              <a:t>, </a:t>
            </a:r>
            <a:r>
              <a:rPr lang="fr-FR" dirty="0" smtClean="0">
                <a:solidFill>
                  <a:srgbClr val="FF0000"/>
                </a:solidFill>
              </a:rPr>
              <a:t>tu peux </a:t>
            </a:r>
            <a:r>
              <a:rPr lang="fr-FR" dirty="0" smtClean="0"/>
              <a:t>devenir riche, </a:t>
            </a:r>
            <a:r>
              <a:rPr lang="fr-FR" dirty="0"/>
              <a:t>dit le petit vieux. </a:t>
            </a:r>
            <a:r>
              <a:rPr lang="fr-FR" dirty="0" smtClean="0">
                <a:solidFill>
                  <a:srgbClr val="FF0000"/>
                </a:solidFill>
              </a:rPr>
              <a:t>Tu vois </a:t>
            </a:r>
            <a:r>
              <a:rPr lang="fr-FR" dirty="0" smtClean="0"/>
              <a:t>ce </a:t>
            </a:r>
            <a:r>
              <a:rPr lang="fr-FR" dirty="0"/>
              <a:t>haricot, il est magique. Si </a:t>
            </a:r>
            <a:r>
              <a:rPr lang="fr-FR" dirty="0" smtClean="0">
                <a:solidFill>
                  <a:srgbClr val="FF0000"/>
                </a:solidFill>
              </a:rPr>
              <a:t>tu</a:t>
            </a:r>
            <a:r>
              <a:rPr lang="fr-FR" dirty="0" smtClean="0"/>
              <a:t> le </a:t>
            </a:r>
            <a:r>
              <a:rPr lang="fr-FR" dirty="0" smtClean="0">
                <a:solidFill>
                  <a:srgbClr val="FF0000"/>
                </a:solidFill>
              </a:rPr>
              <a:t>plantes</a:t>
            </a:r>
            <a:r>
              <a:rPr lang="fr-FR" dirty="0" smtClean="0"/>
              <a:t>, </a:t>
            </a:r>
            <a:r>
              <a:rPr lang="fr-FR" dirty="0"/>
              <a:t>en une nuit, il poussera jusqu’au ciel. Je </a:t>
            </a:r>
            <a:r>
              <a:rPr lang="fr-FR" dirty="0" smtClean="0">
                <a:solidFill>
                  <a:srgbClr val="FF0000"/>
                </a:solidFill>
              </a:rPr>
              <a:t>te</a:t>
            </a:r>
            <a:r>
              <a:rPr lang="fr-FR" dirty="0" smtClean="0"/>
              <a:t> le </a:t>
            </a:r>
            <a:r>
              <a:rPr lang="fr-FR" dirty="0"/>
              <a:t>donne en échange de </a:t>
            </a:r>
            <a:r>
              <a:rPr lang="fr-FR" dirty="0" smtClean="0">
                <a:solidFill>
                  <a:srgbClr val="FF0000"/>
                </a:solidFill>
              </a:rPr>
              <a:t>ta</a:t>
            </a:r>
            <a:r>
              <a:rPr lang="fr-FR" dirty="0" smtClean="0"/>
              <a:t> vache</a:t>
            </a:r>
            <a:r>
              <a:rPr lang="fr-FR" dirty="0"/>
              <a:t>. »</a:t>
            </a:r>
          </a:p>
          <a:p>
            <a:r>
              <a:rPr lang="fr-FR" dirty="0" smtClean="0"/>
              <a:t>Jack </a:t>
            </a:r>
            <a:r>
              <a:rPr lang="fr-FR" dirty="0" smtClean="0">
                <a:solidFill>
                  <a:srgbClr val="FF0000"/>
                </a:solidFill>
              </a:rPr>
              <a:t>est</a:t>
            </a:r>
            <a:r>
              <a:rPr lang="fr-FR" dirty="0" smtClean="0"/>
              <a:t> émerveill</a:t>
            </a:r>
            <a:r>
              <a:rPr lang="fr-FR" dirty="0" smtClean="0">
                <a:solidFill>
                  <a:srgbClr val="FF0000"/>
                </a:solidFill>
              </a:rPr>
              <a:t>é </a:t>
            </a:r>
            <a:r>
              <a:rPr lang="fr-FR" dirty="0" smtClean="0"/>
              <a:t>à </a:t>
            </a:r>
            <a:r>
              <a:rPr lang="fr-FR" dirty="0"/>
              <a:t>l’idée de posséder une plante magique, alors </a:t>
            </a:r>
            <a:r>
              <a:rPr lang="fr-FR" dirty="0" smtClean="0">
                <a:solidFill>
                  <a:srgbClr val="FF0000"/>
                </a:solidFill>
              </a:rPr>
              <a:t>il accepte</a:t>
            </a:r>
            <a:r>
              <a:rPr lang="fr-FR" dirty="0" smtClean="0"/>
              <a:t>. </a:t>
            </a:r>
            <a:r>
              <a:rPr lang="fr-FR" dirty="0"/>
              <a:t>En </a:t>
            </a:r>
            <a:r>
              <a:rPr lang="fr-FR" dirty="0" smtClean="0">
                <a:solidFill>
                  <a:srgbClr val="FF0000"/>
                </a:solidFill>
              </a:rPr>
              <a:t>le</a:t>
            </a:r>
            <a:r>
              <a:rPr lang="fr-FR" dirty="0" smtClean="0"/>
              <a:t> </a:t>
            </a:r>
            <a:r>
              <a:rPr lang="fr-FR" dirty="0"/>
              <a:t>voyant avec le haricot, </a:t>
            </a:r>
            <a:r>
              <a:rPr lang="fr-FR" dirty="0" smtClean="0">
                <a:solidFill>
                  <a:srgbClr val="FF0000"/>
                </a:solidFill>
              </a:rPr>
              <a:t>sa</a:t>
            </a:r>
            <a:r>
              <a:rPr lang="fr-FR" dirty="0" smtClean="0"/>
              <a:t> mère </a:t>
            </a:r>
            <a:r>
              <a:rPr lang="fr-FR" dirty="0"/>
              <a:t>est furieuse. Elle finit par s’effondrer sur une chaise en pleurant comme une fontaine. Alors Jack et John lancent le haricot par la fenêtre et ils se couchent le </a:t>
            </a:r>
            <a:r>
              <a:rPr lang="fr-FR" dirty="0" err="1"/>
              <a:t>coeur</a:t>
            </a:r>
            <a:r>
              <a:rPr lang="fr-FR" dirty="0"/>
              <a:t> gros. Le lendemain, quand ils veulent 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19199620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568952" cy="4524315"/>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sa</a:t>
            </a:r>
            <a:r>
              <a:rPr lang="fr-FR" b="1" dirty="0" smtClean="0"/>
              <a:t> </a:t>
            </a:r>
            <a:r>
              <a:rPr lang="fr-FR" b="1" dirty="0"/>
              <a:t>vache contre un haricot.</a:t>
            </a:r>
            <a:endParaRPr lang="fr-FR" dirty="0"/>
          </a:p>
          <a:p>
            <a:r>
              <a:rPr lang="fr-FR" dirty="0"/>
              <a:t>Jack </a:t>
            </a:r>
            <a:r>
              <a:rPr lang="fr-FR" dirty="0" smtClean="0">
                <a:solidFill>
                  <a:srgbClr val="FF0000"/>
                </a:solidFill>
              </a:rPr>
              <a:t>est</a:t>
            </a:r>
            <a:r>
              <a:rPr lang="fr-FR" dirty="0" smtClean="0"/>
              <a:t> </a:t>
            </a:r>
            <a:r>
              <a:rPr lang="fr-FR" dirty="0"/>
              <a:t>très </a:t>
            </a:r>
            <a:r>
              <a:rPr lang="fr-FR" dirty="0" smtClean="0"/>
              <a:t>pauvre. </a:t>
            </a:r>
            <a:r>
              <a:rPr lang="fr-FR" dirty="0" smtClean="0">
                <a:solidFill>
                  <a:srgbClr val="FF0000"/>
                </a:solidFill>
              </a:rPr>
              <a:t>Il travaille </a:t>
            </a:r>
            <a:r>
              <a:rPr lang="fr-FR" dirty="0" smtClean="0"/>
              <a:t>avec </a:t>
            </a:r>
            <a:r>
              <a:rPr lang="fr-FR" dirty="0" smtClean="0">
                <a:solidFill>
                  <a:srgbClr val="FF0000"/>
                </a:solidFill>
              </a:rPr>
              <a:t>sa</a:t>
            </a:r>
            <a:r>
              <a:rPr lang="fr-FR" dirty="0" smtClean="0"/>
              <a:t> mère</a:t>
            </a:r>
            <a:r>
              <a:rPr lang="fr-FR" dirty="0"/>
              <a:t>, dans une petite ferme. Un matin, Jack </a:t>
            </a:r>
            <a:r>
              <a:rPr lang="fr-FR" dirty="0" smtClean="0">
                <a:solidFill>
                  <a:srgbClr val="FF0000"/>
                </a:solidFill>
              </a:rPr>
              <a:t>va</a:t>
            </a:r>
            <a:r>
              <a:rPr lang="fr-FR" dirty="0" smtClean="0"/>
              <a:t> au </a:t>
            </a:r>
            <a:r>
              <a:rPr lang="fr-FR" dirty="0"/>
              <a:t>marché. La veille, </a:t>
            </a:r>
            <a:r>
              <a:rPr lang="fr-FR" dirty="0" smtClean="0">
                <a:solidFill>
                  <a:srgbClr val="FF0000"/>
                </a:solidFill>
              </a:rPr>
              <a:t>il a </a:t>
            </a:r>
            <a:r>
              <a:rPr lang="fr-FR" dirty="0" smtClean="0"/>
              <a:t>décidé </a:t>
            </a:r>
            <a:r>
              <a:rPr lang="fr-FR" dirty="0"/>
              <a:t>de vendre </a:t>
            </a:r>
            <a:r>
              <a:rPr lang="fr-FR" dirty="0" smtClean="0">
                <a:solidFill>
                  <a:srgbClr val="FF0000"/>
                </a:solidFill>
              </a:rPr>
              <a:t>sa</a:t>
            </a:r>
            <a:r>
              <a:rPr lang="fr-FR" dirty="0" smtClean="0"/>
              <a:t> vieille </a:t>
            </a:r>
            <a:r>
              <a:rPr lang="fr-FR" dirty="0"/>
              <a:t>vache car elle ne donne plus de lait. Sur le chemin, </a:t>
            </a:r>
            <a:r>
              <a:rPr lang="fr-FR" dirty="0" smtClean="0">
                <a:solidFill>
                  <a:srgbClr val="FF0000"/>
                </a:solidFill>
              </a:rPr>
              <a:t>il rencontre</a:t>
            </a:r>
            <a:r>
              <a:rPr lang="fr-FR" dirty="0" smtClean="0"/>
              <a:t> un </a:t>
            </a:r>
            <a:r>
              <a:rPr lang="fr-FR" dirty="0"/>
              <a:t>vieil homme. Celui-ci </a:t>
            </a:r>
            <a:r>
              <a:rPr lang="fr-FR" dirty="0" smtClean="0">
                <a:solidFill>
                  <a:srgbClr val="FF0000"/>
                </a:solidFill>
              </a:rPr>
              <a:t>l’ </a:t>
            </a:r>
            <a:r>
              <a:rPr lang="fr-FR" dirty="0"/>
              <a:t>appelle et </a:t>
            </a:r>
            <a:r>
              <a:rPr lang="fr-FR" dirty="0" smtClean="0">
                <a:solidFill>
                  <a:srgbClr val="FF0000"/>
                </a:solidFill>
              </a:rPr>
              <a:t>lui</a:t>
            </a:r>
            <a:r>
              <a:rPr lang="fr-FR" dirty="0" smtClean="0"/>
              <a:t> dit </a:t>
            </a:r>
            <a:r>
              <a:rPr lang="fr-FR" dirty="0"/>
              <a:t>:</a:t>
            </a:r>
          </a:p>
          <a:p>
            <a:r>
              <a:rPr lang="fr-FR" dirty="0"/>
              <a:t>« </a:t>
            </a:r>
            <a:r>
              <a:rPr lang="fr-FR" dirty="0" smtClean="0">
                <a:solidFill>
                  <a:srgbClr val="FF0000"/>
                </a:solidFill>
              </a:rPr>
              <a:t>Tu es </a:t>
            </a:r>
            <a:r>
              <a:rPr lang="fr-FR" dirty="0" smtClean="0"/>
              <a:t>bien matin</a:t>
            </a:r>
            <a:r>
              <a:rPr lang="fr-FR" dirty="0" smtClean="0">
                <a:solidFill>
                  <a:srgbClr val="FF0000"/>
                </a:solidFill>
              </a:rPr>
              <a:t>al</a:t>
            </a:r>
            <a:r>
              <a:rPr lang="fr-FR" dirty="0" smtClean="0"/>
              <a:t>, Jack. </a:t>
            </a:r>
            <a:r>
              <a:rPr lang="fr-FR" dirty="0"/>
              <a:t>Où </a:t>
            </a:r>
            <a:r>
              <a:rPr lang="fr-FR" dirty="0" smtClean="0">
                <a:solidFill>
                  <a:srgbClr val="FF0000"/>
                </a:solidFill>
              </a:rPr>
              <a:t>vas-tu </a:t>
            </a:r>
            <a:r>
              <a:rPr lang="fr-FR" dirty="0"/>
              <a:t>avec cette vache ? </a:t>
            </a:r>
            <a:r>
              <a:rPr lang="fr-FR" dirty="0" smtClean="0">
                <a:solidFill>
                  <a:srgbClr val="FF0000"/>
                </a:solidFill>
              </a:rPr>
              <a:t>Tu as </a:t>
            </a:r>
            <a:r>
              <a:rPr lang="fr-FR" dirty="0" smtClean="0"/>
              <a:t>l’intention </a:t>
            </a:r>
            <a:r>
              <a:rPr lang="fr-FR" dirty="0"/>
              <a:t>de la</a:t>
            </a:r>
          </a:p>
          <a:p>
            <a:r>
              <a:rPr lang="fr-FR" dirty="0"/>
              <a:t>vendre ?</a:t>
            </a:r>
          </a:p>
          <a:p>
            <a:r>
              <a:rPr lang="fr-FR" dirty="0"/>
              <a:t>– </a:t>
            </a:r>
            <a:r>
              <a:rPr lang="fr-FR" dirty="0" smtClean="0">
                <a:solidFill>
                  <a:srgbClr val="FF0000"/>
                </a:solidFill>
              </a:rPr>
              <a:t>Je n’ai </a:t>
            </a:r>
            <a:r>
              <a:rPr lang="fr-FR" dirty="0"/>
              <a:t>plus d’argent alors </a:t>
            </a:r>
            <a:r>
              <a:rPr lang="fr-FR" dirty="0" smtClean="0">
                <a:solidFill>
                  <a:srgbClr val="FF0000"/>
                </a:solidFill>
              </a:rPr>
              <a:t>je dois  </a:t>
            </a:r>
            <a:r>
              <a:rPr lang="fr-FR" dirty="0"/>
              <a:t>vendre </a:t>
            </a:r>
            <a:r>
              <a:rPr lang="fr-FR" dirty="0" smtClean="0">
                <a:solidFill>
                  <a:srgbClr val="FF0000"/>
                </a:solidFill>
              </a:rPr>
              <a:t>ma</a:t>
            </a:r>
            <a:r>
              <a:rPr lang="fr-FR" dirty="0" smtClean="0"/>
              <a:t> vache</a:t>
            </a:r>
            <a:r>
              <a:rPr lang="fr-FR" dirty="0"/>
              <a:t>. </a:t>
            </a:r>
            <a:r>
              <a:rPr lang="fr-FR" dirty="0" smtClean="0">
                <a:solidFill>
                  <a:srgbClr val="FF0000"/>
                </a:solidFill>
              </a:rPr>
              <a:t>Je vais </a:t>
            </a:r>
            <a:r>
              <a:rPr lang="fr-FR" dirty="0" smtClean="0"/>
              <a:t>au </a:t>
            </a:r>
            <a:r>
              <a:rPr lang="fr-FR" dirty="0"/>
              <a:t>marché.</a:t>
            </a:r>
          </a:p>
          <a:p>
            <a:r>
              <a:rPr lang="fr-FR" dirty="0"/>
              <a:t>– Si </a:t>
            </a:r>
            <a:r>
              <a:rPr lang="fr-FR" dirty="0" smtClean="0">
                <a:solidFill>
                  <a:srgbClr val="FF0000"/>
                </a:solidFill>
              </a:rPr>
              <a:t>tu veux</a:t>
            </a:r>
            <a:r>
              <a:rPr lang="fr-FR" dirty="0" smtClean="0"/>
              <a:t>, </a:t>
            </a:r>
            <a:r>
              <a:rPr lang="fr-FR" dirty="0" smtClean="0">
                <a:solidFill>
                  <a:srgbClr val="FF0000"/>
                </a:solidFill>
              </a:rPr>
              <a:t>tu peux </a:t>
            </a:r>
            <a:r>
              <a:rPr lang="fr-FR" dirty="0" smtClean="0"/>
              <a:t>devenir riche, </a:t>
            </a:r>
            <a:r>
              <a:rPr lang="fr-FR" dirty="0"/>
              <a:t>dit le petit vieux. </a:t>
            </a:r>
            <a:r>
              <a:rPr lang="fr-FR" dirty="0" smtClean="0">
                <a:solidFill>
                  <a:srgbClr val="FF0000"/>
                </a:solidFill>
              </a:rPr>
              <a:t>Tu vois </a:t>
            </a:r>
            <a:r>
              <a:rPr lang="fr-FR" dirty="0" smtClean="0"/>
              <a:t>ce </a:t>
            </a:r>
            <a:r>
              <a:rPr lang="fr-FR" dirty="0"/>
              <a:t>haricot, il est magique. Si </a:t>
            </a:r>
            <a:r>
              <a:rPr lang="fr-FR" dirty="0" smtClean="0">
                <a:solidFill>
                  <a:srgbClr val="FF0000"/>
                </a:solidFill>
              </a:rPr>
              <a:t>tu</a:t>
            </a:r>
            <a:r>
              <a:rPr lang="fr-FR" dirty="0" smtClean="0"/>
              <a:t> le </a:t>
            </a:r>
            <a:r>
              <a:rPr lang="fr-FR" dirty="0" smtClean="0">
                <a:solidFill>
                  <a:srgbClr val="FF0000"/>
                </a:solidFill>
              </a:rPr>
              <a:t>plantes</a:t>
            </a:r>
            <a:r>
              <a:rPr lang="fr-FR" dirty="0" smtClean="0"/>
              <a:t>, </a:t>
            </a:r>
            <a:r>
              <a:rPr lang="fr-FR" dirty="0"/>
              <a:t>en une nuit, il poussera jusqu’au ciel. Je </a:t>
            </a:r>
            <a:r>
              <a:rPr lang="fr-FR" dirty="0" smtClean="0">
                <a:solidFill>
                  <a:srgbClr val="FF0000"/>
                </a:solidFill>
              </a:rPr>
              <a:t>te</a:t>
            </a:r>
            <a:r>
              <a:rPr lang="fr-FR" dirty="0" smtClean="0"/>
              <a:t> le </a:t>
            </a:r>
            <a:r>
              <a:rPr lang="fr-FR" dirty="0"/>
              <a:t>donne en échange de </a:t>
            </a:r>
            <a:r>
              <a:rPr lang="fr-FR" dirty="0" smtClean="0">
                <a:solidFill>
                  <a:srgbClr val="FF0000"/>
                </a:solidFill>
              </a:rPr>
              <a:t>ta</a:t>
            </a:r>
            <a:r>
              <a:rPr lang="fr-FR" dirty="0" smtClean="0"/>
              <a:t> vache</a:t>
            </a:r>
            <a:r>
              <a:rPr lang="fr-FR" dirty="0"/>
              <a:t>. »</a:t>
            </a:r>
          </a:p>
          <a:p>
            <a:r>
              <a:rPr lang="fr-FR" dirty="0" smtClean="0"/>
              <a:t>Jack </a:t>
            </a:r>
            <a:r>
              <a:rPr lang="fr-FR" dirty="0" smtClean="0">
                <a:solidFill>
                  <a:srgbClr val="FF0000"/>
                </a:solidFill>
              </a:rPr>
              <a:t>est</a:t>
            </a:r>
            <a:r>
              <a:rPr lang="fr-FR" dirty="0" smtClean="0"/>
              <a:t> émerveill</a:t>
            </a:r>
            <a:r>
              <a:rPr lang="fr-FR" dirty="0" smtClean="0">
                <a:solidFill>
                  <a:srgbClr val="FF0000"/>
                </a:solidFill>
              </a:rPr>
              <a:t>é </a:t>
            </a:r>
            <a:r>
              <a:rPr lang="fr-FR" dirty="0" smtClean="0"/>
              <a:t>à </a:t>
            </a:r>
            <a:r>
              <a:rPr lang="fr-FR" dirty="0"/>
              <a:t>l’idée de posséder une plante magique, alors </a:t>
            </a:r>
            <a:r>
              <a:rPr lang="fr-FR" dirty="0" smtClean="0">
                <a:solidFill>
                  <a:srgbClr val="FF0000"/>
                </a:solidFill>
              </a:rPr>
              <a:t>il accepte</a:t>
            </a:r>
            <a:r>
              <a:rPr lang="fr-FR" dirty="0" smtClean="0"/>
              <a:t>. </a:t>
            </a:r>
            <a:r>
              <a:rPr lang="fr-FR" dirty="0"/>
              <a:t>En </a:t>
            </a:r>
            <a:r>
              <a:rPr lang="fr-FR" dirty="0" smtClean="0">
                <a:solidFill>
                  <a:srgbClr val="FF0000"/>
                </a:solidFill>
              </a:rPr>
              <a:t>le</a:t>
            </a:r>
            <a:r>
              <a:rPr lang="fr-FR" dirty="0" smtClean="0"/>
              <a:t> </a:t>
            </a:r>
            <a:r>
              <a:rPr lang="fr-FR" dirty="0"/>
              <a:t>voyant avec le haricot, </a:t>
            </a:r>
            <a:r>
              <a:rPr lang="fr-FR" dirty="0" smtClean="0">
                <a:solidFill>
                  <a:srgbClr val="FF0000"/>
                </a:solidFill>
              </a:rPr>
              <a:t>sa</a:t>
            </a:r>
            <a:r>
              <a:rPr lang="fr-FR" dirty="0" smtClean="0"/>
              <a:t> mère </a:t>
            </a:r>
            <a:r>
              <a:rPr lang="fr-FR" dirty="0"/>
              <a:t>est furieuse. Elle finit par s’effondrer sur une chaise en pleurant comme une fontaine. Alors </a:t>
            </a:r>
            <a:r>
              <a:rPr lang="fr-FR" dirty="0">
                <a:solidFill>
                  <a:srgbClr val="FF0000"/>
                </a:solidFill>
              </a:rPr>
              <a:t>Jack </a:t>
            </a:r>
            <a:r>
              <a:rPr lang="fr-FR" dirty="0" smtClean="0">
                <a:solidFill>
                  <a:srgbClr val="FF0000"/>
                </a:solidFill>
              </a:rPr>
              <a:t>lance </a:t>
            </a:r>
            <a:r>
              <a:rPr lang="fr-FR" dirty="0"/>
              <a:t>le haricot par la fenêtre et </a:t>
            </a:r>
            <a:r>
              <a:rPr lang="fr-FR" dirty="0" smtClean="0">
                <a:solidFill>
                  <a:srgbClr val="FF0000"/>
                </a:solidFill>
              </a:rPr>
              <a:t>il </a:t>
            </a:r>
            <a:r>
              <a:rPr lang="fr-FR" dirty="0">
                <a:solidFill>
                  <a:srgbClr val="FF0000"/>
                </a:solidFill>
              </a:rPr>
              <a:t>se </a:t>
            </a:r>
            <a:r>
              <a:rPr lang="fr-FR" dirty="0" smtClean="0">
                <a:solidFill>
                  <a:srgbClr val="FF0000"/>
                </a:solidFill>
              </a:rPr>
              <a:t>couche </a:t>
            </a:r>
            <a:r>
              <a:rPr lang="fr-FR" dirty="0"/>
              <a:t>le </a:t>
            </a:r>
            <a:r>
              <a:rPr lang="fr-FR" dirty="0" err="1"/>
              <a:t>coeur</a:t>
            </a:r>
            <a:r>
              <a:rPr lang="fr-FR" dirty="0"/>
              <a:t> gros. Le lendemain, quand ils veulent 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10643108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568952" cy="4524315"/>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sa</a:t>
            </a:r>
            <a:r>
              <a:rPr lang="fr-FR" b="1" dirty="0" smtClean="0"/>
              <a:t> </a:t>
            </a:r>
            <a:r>
              <a:rPr lang="fr-FR" b="1" dirty="0"/>
              <a:t>vache contre un haricot.</a:t>
            </a:r>
            <a:endParaRPr lang="fr-FR" dirty="0"/>
          </a:p>
          <a:p>
            <a:r>
              <a:rPr lang="fr-FR" dirty="0"/>
              <a:t>Jack </a:t>
            </a:r>
            <a:r>
              <a:rPr lang="fr-FR" dirty="0" smtClean="0">
                <a:solidFill>
                  <a:srgbClr val="FF0000"/>
                </a:solidFill>
              </a:rPr>
              <a:t>est</a:t>
            </a:r>
            <a:r>
              <a:rPr lang="fr-FR" dirty="0" smtClean="0"/>
              <a:t> </a:t>
            </a:r>
            <a:r>
              <a:rPr lang="fr-FR" dirty="0"/>
              <a:t>très </a:t>
            </a:r>
            <a:r>
              <a:rPr lang="fr-FR" dirty="0" smtClean="0"/>
              <a:t>pauvre. </a:t>
            </a:r>
            <a:r>
              <a:rPr lang="fr-FR" dirty="0" smtClean="0">
                <a:solidFill>
                  <a:srgbClr val="FF0000"/>
                </a:solidFill>
              </a:rPr>
              <a:t>Il travaille </a:t>
            </a:r>
            <a:r>
              <a:rPr lang="fr-FR" dirty="0" smtClean="0"/>
              <a:t>avec </a:t>
            </a:r>
            <a:r>
              <a:rPr lang="fr-FR" dirty="0" smtClean="0">
                <a:solidFill>
                  <a:srgbClr val="FF0000"/>
                </a:solidFill>
              </a:rPr>
              <a:t>sa</a:t>
            </a:r>
            <a:r>
              <a:rPr lang="fr-FR" dirty="0" smtClean="0"/>
              <a:t> mère</a:t>
            </a:r>
            <a:r>
              <a:rPr lang="fr-FR" dirty="0"/>
              <a:t>, dans une petite ferme. Un matin, Jack </a:t>
            </a:r>
            <a:r>
              <a:rPr lang="fr-FR" dirty="0" smtClean="0">
                <a:solidFill>
                  <a:srgbClr val="FF0000"/>
                </a:solidFill>
              </a:rPr>
              <a:t>va</a:t>
            </a:r>
            <a:r>
              <a:rPr lang="fr-FR" dirty="0" smtClean="0"/>
              <a:t> au </a:t>
            </a:r>
            <a:r>
              <a:rPr lang="fr-FR" dirty="0"/>
              <a:t>marché. La veille, </a:t>
            </a:r>
            <a:r>
              <a:rPr lang="fr-FR" dirty="0" smtClean="0">
                <a:solidFill>
                  <a:srgbClr val="FF0000"/>
                </a:solidFill>
              </a:rPr>
              <a:t>il a </a:t>
            </a:r>
            <a:r>
              <a:rPr lang="fr-FR" dirty="0" smtClean="0"/>
              <a:t>décidé </a:t>
            </a:r>
            <a:r>
              <a:rPr lang="fr-FR" dirty="0"/>
              <a:t>de vendre </a:t>
            </a:r>
            <a:r>
              <a:rPr lang="fr-FR" dirty="0" smtClean="0">
                <a:solidFill>
                  <a:srgbClr val="FF0000"/>
                </a:solidFill>
              </a:rPr>
              <a:t>sa</a:t>
            </a:r>
            <a:r>
              <a:rPr lang="fr-FR" dirty="0" smtClean="0"/>
              <a:t> vieille </a:t>
            </a:r>
            <a:r>
              <a:rPr lang="fr-FR" dirty="0"/>
              <a:t>vache car elle ne donne plus de lait. Sur le chemin, </a:t>
            </a:r>
            <a:r>
              <a:rPr lang="fr-FR" dirty="0" smtClean="0">
                <a:solidFill>
                  <a:srgbClr val="FF0000"/>
                </a:solidFill>
              </a:rPr>
              <a:t>il rencontre</a:t>
            </a:r>
            <a:r>
              <a:rPr lang="fr-FR" dirty="0" smtClean="0"/>
              <a:t> un </a:t>
            </a:r>
            <a:r>
              <a:rPr lang="fr-FR" dirty="0"/>
              <a:t>vieil homme. Celui-ci </a:t>
            </a:r>
            <a:r>
              <a:rPr lang="fr-FR" dirty="0" smtClean="0">
                <a:solidFill>
                  <a:srgbClr val="FF0000"/>
                </a:solidFill>
              </a:rPr>
              <a:t>l’ </a:t>
            </a:r>
            <a:r>
              <a:rPr lang="fr-FR" dirty="0"/>
              <a:t>appelle et </a:t>
            </a:r>
            <a:r>
              <a:rPr lang="fr-FR" dirty="0" smtClean="0">
                <a:solidFill>
                  <a:srgbClr val="FF0000"/>
                </a:solidFill>
              </a:rPr>
              <a:t>lui</a:t>
            </a:r>
            <a:r>
              <a:rPr lang="fr-FR" dirty="0" smtClean="0"/>
              <a:t> dit </a:t>
            </a:r>
            <a:r>
              <a:rPr lang="fr-FR" dirty="0"/>
              <a:t>:</a:t>
            </a:r>
          </a:p>
          <a:p>
            <a:r>
              <a:rPr lang="fr-FR" dirty="0"/>
              <a:t>« </a:t>
            </a:r>
            <a:r>
              <a:rPr lang="fr-FR" dirty="0" smtClean="0">
                <a:solidFill>
                  <a:srgbClr val="FF0000"/>
                </a:solidFill>
              </a:rPr>
              <a:t>Tu es </a:t>
            </a:r>
            <a:r>
              <a:rPr lang="fr-FR" dirty="0" smtClean="0"/>
              <a:t>bien matin</a:t>
            </a:r>
            <a:r>
              <a:rPr lang="fr-FR" dirty="0" smtClean="0">
                <a:solidFill>
                  <a:srgbClr val="FF0000"/>
                </a:solidFill>
              </a:rPr>
              <a:t>al</a:t>
            </a:r>
            <a:r>
              <a:rPr lang="fr-FR" dirty="0" smtClean="0"/>
              <a:t>, Jack. </a:t>
            </a:r>
            <a:r>
              <a:rPr lang="fr-FR" dirty="0"/>
              <a:t>Où </a:t>
            </a:r>
            <a:r>
              <a:rPr lang="fr-FR" dirty="0" smtClean="0">
                <a:solidFill>
                  <a:srgbClr val="FF0000"/>
                </a:solidFill>
              </a:rPr>
              <a:t>vas-tu </a:t>
            </a:r>
            <a:r>
              <a:rPr lang="fr-FR" dirty="0"/>
              <a:t>avec cette vache ? </a:t>
            </a:r>
            <a:r>
              <a:rPr lang="fr-FR" dirty="0" smtClean="0">
                <a:solidFill>
                  <a:srgbClr val="FF0000"/>
                </a:solidFill>
              </a:rPr>
              <a:t>Tu as </a:t>
            </a:r>
            <a:r>
              <a:rPr lang="fr-FR" dirty="0" smtClean="0"/>
              <a:t>l’intention </a:t>
            </a:r>
            <a:r>
              <a:rPr lang="fr-FR" dirty="0"/>
              <a:t>de la</a:t>
            </a:r>
          </a:p>
          <a:p>
            <a:r>
              <a:rPr lang="fr-FR" dirty="0"/>
              <a:t>vendre ?</a:t>
            </a:r>
          </a:p>
          <a:p>
            <a:r>
              <a:rPr lang="fr-FR" dirty="0"/>
              <a:t>– </a:t>
            </a:r>
            <a:r>
              <a:rPr lang="fr-FR" dirty="0" smtClean="0">
                <a:solidFill>
                  <a:srgbClr val="FF0000"/>
                </a:solidFill>
              </a:rPr>
              <a:t>Je n’ai </a:t>
            </a:r>
            <a:r>
              <a:rPr lang="fr-FR" dirty="0"/>
              <a:t>plus d’argent alors </a:t>
            </a:r>
            <a:r>
              <a:rPr lang="fr-FR" dirty="0" smtClean="0">
                <a:solidFill>
                  <a:srgbClr val="FF0000"/>
                </a:solidFill>
              </a:rPr>
              <a:t>je dois  </a:t>
            </a:r>
            <a:r>
              <a:rPr lang="fr-FR" dirty="0"/>
              <a:t>vendre </a:t>
            </a:r>
            <a:r>
              <a:rPr lang="fr-FR" dirty="0" smtClean="0">
                <a:solidFill>
                  <a:srgbClr val="FF0000"/>
                </a:solidFill>
              </a:rPr>
              <a:t>ma</a:t>
            </a:r>
            <a:r>
              <a:rPr lang="fr-FR" dirty="0" smtClean="0"/>
              <a:t> vache</a:t>
            </a:r>
            <a:r>
              <a:rPr lang="fr-FR" dirty="0"/>
              <a:t>. </a:t>
            </a:r>
            <a:r>
              <a:rPr lang="fr-FR" dirty="0" smtClean="0">
                <a:solidFill>
                  <a:srgbClr val="FF0000"/>
                </a:solidFill>
              </a:rPr>
              <a:t>Je vais </a:t>
            </a:r>
            <a:r>
              <a:rPr lang="fr-FR" dirty="0" smtClean="0"/>
              <a:t>au </a:t>
            </a:r>
            <a:r>
              <a:rPr lang="fr-FR" dirty="0"/>
              <a:t>marché.</a:t>
            </a:r>
          </a:p>
          <a:p>
            <a:r>
              <a:rPr lang="fr-FR" dirty="0"/>
              <a:t>– Si </a:t>
            </a:r>
            <a:r>
              <a:rPr lang="fr-FR" dirty="0" smtClean="0">
                <a:solidFill>
                  <a:srgbClr val="FF0000"/>
                </a:solidFill>
              </a:rPr>
              <a:t>tu veux</a:t>
            </a:r>
            <a:r>
              <a:rPr lang="fr-FR" dirty="0" smtClean="0"/>
              <a:t>, </a:t>
            </a:r>
            <a:r>
              <a:rPr lang="fr-FR" dirty="0" smtClean="0">
                <a:solidFill>
                  <a:srgbClr val="FF0000"/>
                </a:solidFill>
              </a:rPr>
              <a:t>tu peux </a:t>
            </a:r>
            <a:r>
              <a:rPr lang="fr-FR" dirty="0" smtClean="0"/>
              <a:t>devenir riche, </a:t>
            </a:r>
            <a:r>
              <a:rPr lang="fr-FR" dirty="0"/>
              <a:t>dit le petit vieux. </a:t>
            </a:r>
            <a:r>
              <a:rPr lang="fr-FR" dirty="0" smtClean="0">
                <a:solidFill>
                  <a:srgbClr val="FF0000"/>
                </a:solidFill>
              </a:rPr>
              <a:t>Tu vois </a:t>
            </a:r>
            <a:r>
              <a:rPr lang="fr-FR" dirty="0" smtClean="0"/>
              <a:t>ce </a:t>
            </a:r>
            <a:r>
              <a:rPr lang="fr-FR" dirty="0"/>
              <a:t>haricot, il est magique. Si </a:t>
            </a:r>
            <a:r>
              <a:rPr lang="fr-FR" dirty="0" smtClean="0">
                <a:solidFill>
                  <a:srgbClr val="FF0000"/>
                </a:solidFill>
              </a:rPr>
              <a:t>tu</a:t>
            </a:r>
            <a:r>
              <a:rPr lang="fr-FR" dirty="0" smtClean="0"/>
              <a:t> le </a:t>
            </a:r>
            <a:r>
              <a:rPr lang="fr-FR" dirty="0" smtClean="0">
                <a:solidFill>
                  <a:srgbClr val="FF0000"/>
                </a:solidFill>
              </a:rPr>
              <a:t>plantes</a:t>
            </a:r>
            <a:r>
              <a:rPr lang="fr-FR" dirty="0" smtClean="0"/>
              <a:t>, </a:t>
            </a:r>
            <a:r>
              <a:rPr lang="fr-FR" dirty="0"/>
              <a:t>en une nuit, il poussera jusqu’au ciel. Je </a:t>
            </a:r>
            <a:r>
              <a:rPr lang="fr-FR" dirty="0" smtClean="0">
                <a:solidFill>
                  <a:srgbClr val="FF0000"/>
                </a:solidFill>
              </a:rPr>
              <a:t>te</a:t>
            </a:r>
            <a:r>
              <a:rPr lang="fr-FR" dirty="0" smtClean="0"/>
              <a:t> le </a:t>
            </a:r>
            <a:r>
              <a:rPr lang="fr-FR" dirty="0"/>
              <a:t>donne en échange de </a:t>
            </a:r>
            <a:r>
              <a:rPr lang="fr-FR" dirty="0" smtClean="0">
                <a:solidFill>
                  <a:srgbClr val="FF0000"/>
                </a:solidFill>
              </a:rPr>
              <a:t>ta</a:t>
            </a:r>
            <a:r>
              <a:rPr lang="fr-FR" dirty="0" smtClean="0"/>
              <a:t> vache</a:t>
            </a:r>
            <a:r>
              <a:rPr lang="fr-FR" dirty="0"/>
              <a:t>. »</a:t>
            </a:r>
          </a:p>
          <a:p>
            <a:r>
              <a:rPr lang="fr-FR" dirty="0" smtClean="0"/>
              <a:t>Jack </a:t>
            </a:r>
            <a:r>
              <a:rPr lang="fr-FR" dirty="0" smtClean="0">
                <a:solidFill>
                  <a:srgbClr val="FF0000"/>
                </a:solidFill>
              </a:rPr>
              <a:t>est</a:t>
            </a:r>
            <a:r>
              <a:rPr lang="fr-FR" dirty="0" smtClean="0"/>
              <a:t> émerveill</a:t>
            </a:r>
            <a:r>
              <a:rPr lang="fr-FR" dirty="0" smtClean="0">
                <a:solidFill>
                  <a:srgbClr val="FF0000"/>
                </a:solidFill>
              </a:rPr>
              <a:t>é </a:t>
            </a:r>
            <a:r>
              <a:rPr lang="fr-FR" dirty="0" smtClean="0"/>
              <a:t>à </a:t>
            </a:r>
            <a:r>
              <a:rPr lang="fr-FR" dirty="0"/>
              <a:t>l’idée de posséder une plante magique, alors </a:t>
            </a:r>
            <a:r>
              <a:rPr lang="fr-FR" dirty="0" smtClean="0">
                <a:solidFill>
                  <a:srgbClr val="FF0000"/>
                </a:solidFill>
              </a:rPr>
              <a:t>il accepte</a:t>
            </a:r>
            <a:r>
              <a:rPr lang="fr-FR" dirty="0" smtClean="0"/>
              <a:t>. </a:t>
            </a:r>
            <a:r>
              <a:rPr lang="fr-FR" dirty="0"/>
              <a:t>En </a:t>
            </a:r>
            <a:r>
              <a:rPr lang="fr-FR" dirty="0" smtClean="0">
                <a:solidFill>
                  <a:srgbClr val="FF0000"/>
                </a:solidFill>
              </a:rPr>
              <a:t>le</a:t>
            </a:r>
            <a:r>
              <a:rPr lang="fr-FR" dirty="0" smtClean="0"/>
              <a:t> </a:t>
            </a:r>
            <a:r>
              <a:rPr lang="fr-FR" dirty="0"/>
              <a:t>voyant avec le haricot, </a:t>
            </a:r>
            <a:r>
              <a:rPr lang="fr-FR" dirty="0" smtClean="0">
                <a:solidFill>
                  <a:srgbClr val="FF0000"/>
                </a:solidFill>
              </a:rPr>
              <a:t>sa</a:t>
            </a:r>
            <a:r>
              <a:rPr lang="fr-FR" dirty="0" smtClean="0"/>
              <a:t> mère </a:t>
            </a:r>
            <a:r>
              <a:rPr lang="fr-FR" dirty="0"/>
              <a:t>est furieuse. Elle finit par s’effondrer sur une chaise en pleurant comme une fontaine. Alors </a:t>
            </a:r>
            <a:r>
              <a:rPr lang="fr-FR" dirty="0">
                <a:solidFill>
                  <a:srgbClr val="FF0000"/>
                </a:solidFill>
              </a:rPr>
              <a:t>Jack </a:t>
            </a:r>
            <a:r>
              <a:rPr lang="fr-FR" dirty="0" smtClean="0">
                <a:solidFill>
                  <a:srgbClr val="FF0000"/>
                </a:solidFill>
              </a:rPr>
              <a:t>lance </a:t>
            </a:r>
            <a:r>
              <a:rPr lang="fr-FR" dirty="0"/>
              <a:t>le haricot par la fenêtre et </a:t>
            </a:r>
            <a:r>
              <a:rPr lang="fr-FR" dirty="0" smtClean="0">
                <a:solidFill>
                  <a:srgbClr val="FF0000"/>
                </a:solidFill>
              </a:rPr>
              <a:t>il </a:t>
            </a:r>
            <a:r>
              <a:rPr lang="fr-FR" dirty="0">
                <a:solidFill>
                  <a:srgbClr val="FF0000"/>
                </a:solidFill>
              </a:rPr>
              <a:t>se </a:t>
            </a:r>
            <a:r>
              <a:rPr lang="fr-FR" dirty="0" smtClean="0">
                <a:solidFill>
                  <a:srgbClr val="FF0000"/>
                </a:solidFill>
              </a:rPr>
              <a:t>couche </a:t>
            </a:r>
            <a:r>
              <a:rPr lang="fr-FR" dirty="0"/>
              <a:t>le </a:t>
            </a:r>
            <a:r>
              <a:rPr lang="fr-FR" dirty="0" smtClean="0"/>
              <a:t>cœur </a:t>
            </a:r>
            <a:r>
              <a:rPr lang="fr-FR" dirty="0"/>
              <a:t>gros. Le lendemain, quand ils veulent 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17206707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568952" cy="4524315"/>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sa</a:t>
            </a:r>
            <a:r>
              <a:rPr lang="fr-FR" b="1" dirty="0" smtClean="0"/>
              <a:t> </a:t>
            </a:r>
            <a:r>
              <a:rPr lang="fr-FR" b="1" dirty="0"/>
              <a:t>vache contre un haricot.</a:t>
            </a:r>
            <a:endParaRPr lang="fr-FR" dirty="0"/>
          </a:p>
          <a:p>
            <a:r>
              <a:rPr lang="fr-FR" dirty="0"/>
              <a:t>Jack </a:t>
            </a:r>
            <a:r>
              <a:rPr lang="fr-FR" dirty="0" smtClean="0">
                <a:solidFill>
                  <a:srgbClr val="FF0000"/>
                </a:solidFill>
              </a:rPr>
              <a:t>est</a:t>
            </a:r>
            <a:r>
              <a:rPr lang="fr-FR" dirty="0" smtClean="0"/>
              <a:t> </a:t>
            </a:r>
            <a:r>
              <a:rPr lang="fr-FR" dirty="0"/>
              <a:t>très </a:t>
            </a:r>
            <a:r>
              <a:rPr lang="fr-FR" dirty="0" smtClean="0"/>
              <a:t>pauvre. </a:t>
            </a:r>
            <a:r>
              <a:rPr lang="fr-FR" dirty="0" smtClean="0">
                <a:solidFill>
                  <a:srgbClr val="FF0000"/>
                </a:solidFill>
              </a:rPr>
              <a:t>Il travaille </a:t>
            </a:r>
            <a:r>
              <a:rPr lang="fr-FR" dirty="0" smtClean="0"/>
              <a:t>avec </a:t>
            </a:r>
            <a:r>
              <a:rPr lang="fr-FR" dirty="0" smtClean="0">
                <a:solidFill>
                  <a:srgbClr val="FF0000"/>
                </a:solidFill>
              </a:rPr>
              <a:t>sa</a:t>
            </a:r>
            <a:r>
              <a:rPr lang="fr-FR" dirty="0" smtClean="0"/>
              <a:t> mère</a:t>
            </a:r>
            <a:r>
              <a:rPr lang="fr-FR" dirty="0"/>
              <a:t>, dans une petite ferme. Un matin, Jack </a:t>
            </a:r>
            <a:r>
              <a:rPr lang="fr-FR" dirty="0" smtClean="0">
                <a:solidFill>
                  <a:srgbClr val="FF0000"/>
                </a:solidFill>
              </a:rPr>
              <a:t>va</a:t>
            </a:r>
            <a:r>
              <a:rPr lang="fr-FR" dirty="0" smtClean="0"/>
              <a:t> au </a:t>
            </a:r>
            <a:r>
              <a:rPr lang="fr-FR" dirty="0"/>
              <a:t>marché. La veille, </a:t>
            </a:r>
            <a:r>
              <a:rPr lang="fr-FR" dirty="0" smtClean="0">
                <a:solidFill>
                  <a:srgbClr val="FF0000"/>
                </a:solidFill>
              </a:rPr>
              <a:t>il a </a:t>
            </a:r>
            <a:r>
              <a:rPr lang="fr-FR" dirty="0" smtClean="0"/>
              <a:t>décidé </a:t>
            </a:r>
            <a:r>
              <a:rPr lang="fr-FR" dirty="0"/>
              <a:t>de vendre </a:t>
            </a:r>
            <a:r>
              <a:rPr lang="fr-FR" dirty="0" smtClean="0">
                <a:solidFill>
                  <a:srgbClr val="FF0000"/>
                </a:solidFill>
              </a:rPr>
              <a:t>sa</a:t>
            </a:r>
            <a:r>
              <a:rPr lang="fr-FR" dirty="0" smtClean="0"/>
              <a:t> vieille </a:t>
            </a:r>
            <a:r>
              <a:rPr lang="fr-FR" dirty="0"/>
              <a:t>vache car elle ne donne plus de lait. Sur le chemin, </a:t>
            </a:r>
            <a:r>
              <a:rPr lang="fr-FR" dirty="0" smtClean="0">
                <a:solidFill>
                  <a:srgbClr val="FF0000"/>
                </a:solidFill>
              </a:rPr>
              <a:t>il rencontre</a:t>
            </a:r>
            <a:r>
              <a:rPr lang="fr-FR" dirty="0" smtClean="0"/>
              <a:t> un </a:t>
            </a:r>
            <a:r>
              <a:rPr lang="fr-FR" dirty="0"/>
              <a:t>vieil homme. Celui-ci </a:t>
            </a:r>
            <a:r>
              <a:rPr lang="fr-FR" dirty="0" smtClean="0">
                <a:solidFill>
                  <a:srgbClr val="FF0000"/>
                </a:solidFill>
              </a:rPr>
              <a:t>l’ </a:t>
            </a:r>
            <a:r>
              <a:rPr lang="fr-FR" dirty="0"/>
              <a:t>appelle et </a:t>
            </a:r>
            <a:r>
              <a:rPr lang="fr-FR" dirty="0" smtClean="0">
                <a:solidFill>
                  <a:srgbClr val="FF0000"/>
                </a:solidFill>
              </a:rPr>
              <a:t>lui</a:t>
            </a:r>
            <a:r>
              <a:rPr lang="fr-FR" dirty="0" smtClean="0"/>
              <a:t> dit </a:t>
            </a:r>
            <a:r>
              <a:rPr lang="fr-FR" dirty="0"/>
              <a:t>:</a:t>
            </a:r>
          </a:p>
          <a:p>
            <a:r>
              <a:rPr lang="fr-FR" dirty="0"/>
              <a:t>« </a:t>
            </a:r>
            <a:r>
              <a:rPr lang="fr-FR" dirty="0" smtClean="0">
                <a:solidFill>
                  <a:srgbClr val="FF0000"/>
                </a:solidFill>
              </a:rPr>
              <a:t>Tu es </a:t>
            </a:r>
            <a:r>
              <a:rPr lang="fr-FR" dirty="0" smtClean="0"/>
              <a:t>bien matin</a:t>
            </a:r>
            <a:r>
              <a:rPr lang="fr-FR" dirty="0" smtClean="0">
                <a:solidFill>
                  <a:srgbClr val="FF0000"/>
                </a:solidFill>
              </a:rPr>
              <a:t>al</a:t>
            </a:r>
            <a:r>
              <a:rPr lang="fr-FR" dirty="0" smtClean="0"/>
              <a:t>, Jack. </a:t>
            </a:r>
            <a:r>
              <a:rPr lang="fr-FR" dirty="0"/>
              <a:t>Où </a:t>
            </a:r>
            <a:r>
              <a:rPr lang="fr-FR" dirty="0" smtClean="0">
                <a:solidFill>
                  <a:srgbClr val="FF0000"/>
                </a:solidFill>
              </a:rPr>
              <a:t>vas-tu </a:t>
            </a:r>
            <a:r>
              <a:rPr lang="fr-FR" dirty="0"/>
              <a:t>avec cette vache ? </a:t>
            </a:r>
            <a:r>
              <a:rPr lang="fr-FR" dirty="0" smtClean="0">
                <a:solidFill>
                  <a:srgbClr val="FF0000"/>
                </a:solidFill>
              </a:rPr>
              <a:t>Tu as </a:t>
            </a:r>
            <a:r>
              <a:rPr lang="fr-FR" dirty="0" smtClean="0"/>
              <a:t>l’intention </a:t>
            </a:r>
            <a:r>
              <a:rPr lang="fr-FR" dirty="0"/>
              <a:t>de la</a:t>
            </a:r>
          </a:p>
          <a:p>
            <a:r>
              <a:rPr lang="fr-FR" dirty="0"/>
              <a:t>vendre ?</a:t>
            </a:r>
          </a:p>
          <a:p>
            <a:r>
              <a:rPr lang="fr-FR" dirty="0"/>
              <a:t>– </a:t>
            </a:r>
            <a:r>
              <a:rPr lang="fr-FR" dirty="0" smtClean="0">
                <a:solidFill>
                  <a:srgbClr val="FF0000"/>
                </a:solidFill>
              </a:rPr>
              <a:t>Je n’ai </a:t>
            </a:r>
            <a:r>
              <a:rPr lang="fr-FR" dirty="0"/>
              <a:t>plus d’argent alors </a:t>
            </a:r>
            <a:r>
              <a:rPr lang="fr-FR" dirty="0" smtClean="0">
                <a:solidFill>
                  <a:srgbClr val="FF0000"/>
                </a:solidFill>
              </a:rPr>
              <a:t>je dois  </a:t>
            </a:r>
            <a:r>
              <a:rPr lang="fr-FR" dirty="0"/>
              <a:t>vendre </a:t>
            </a:r>
            <a:r>
              <a:rPr lang="fr-FR" dirty="0" smtClean="0">
                <a:solidFill>
                  <a:srgbClr val="FF0000"/>
                </a:solidFill>
              </a:rPr>
              <a:t>ma</a:t>
            </a:r>
            <a:r>
              <a:rPr lang="fr-FR" dirty="0" smtClean="0"/>
              <a:t> vache</a:t>
            </a:r>
            <a:r>
              <a:rPr lang="fr-FR" dirty="0"/>
              <a:t>. </a:t>
            </a:r>
            <a:r>
              <a:rPr lang="fr-FR" dirty="0" smtClean="0">
                <a:solidFill>
                  <a:srgbClr val="FF0000"/>
                </a:solidFill>
              </a:rPr>
              <a:t>Je vais </a:t>
            </a:r>
            <a:r>
              <a:rPr lang="fr-FR" dirty="0" smtClean="0"/>
              <a:t>au </a:t>
            </a:r>
            <a:r>
              <a:rPr lang="fr-FR" dirty="0"/>
              <a:t>marché.</a:t>
            </a:r>
          </a:p>
          <a:p>
            <a:r>
              <a:rPr lang="fr-FR" dirty="0"/>
              <a:t>– Si </a:t>
            </a:r>
            <a:r>
              <a:rPr lang="fr-FR" dirty="0" smtClean="0">
                <a:solidFill>
                  <a:srgbClr val="FF0000"/>
                </a:solidFill>
              </a:rPr>
              <a:t>tu veux</a:t>
            </a:r>
            <a:r>
              <a:rPr lang="fr-FR" dirty="0" smtClean="0"/>
              <a:t>, </a:t>
            </a:r>
            <a:r>
              <a:rPr lang="fr-FR" dirty="0" smtClean="0">
                <a:solidFill>
                  <a:srgbClr val="FF0000"/>
                </a:solidFill>
              </a:rPr>
              <a:t>tu peux </a:t>
            </a:r>
            <a:r>
              <a:rPr lang="fr-FR" dirty="0" smtClean="0"/>
              <a:t>devenir riche, </a:t>
            </a:r>
            <a:r>
              <a:rPr lang="fr-FR" dirty="0"/>
              <a:t>dit le petit vieux. </a:t>
            </a:r>
            <a:r>
              <a:rPr lang="fr-FR" dirty="0" smtClean="0">
                <a:solidFill>
                  <a:srgbClr val="FF0000"/>
                </a:solidFill>
              </a:rPr>
              <a:t>Tu vois </a:t>
            </a:r>
            <a:r>
              <a:rPr lang="fr-FR" dirty="0" smtClean="0"/>
              <a:t>ce </a:t>
            </a:r>
            <a:r>
              <a:rPr lang="fr-FR" dirty="0"/>
              <a:t>haricot, il est magique. Si </a:t>
            </a:r>
            <a:r>
              <a:rPr lang="fr-FR" dirty="0" smtClean="0">
                <a:solidFill>
                  <a:srgbClr val="FF0000"/>
                </a:solidFill>
              </a:rPr>
              <a:t>tu</a:t>
            </a:r>
            <a:r>
              <a:rPr lang="fr-FR" dirty="0" smtClean="0"/>
              <a:t> le </a:t>
            </a:r>
            <a:r>
              <a:rPr lang="fr-FR" dirty="0" smtClean="0">
                <a:solidFill>
                  <a:srgbClr val="FF0000"/>
                </a:solidFill>
              </a:rPr>
              <a:t>plantes</a:t>
            </a:r>
            <a:r>
              <a:rPr lang="fr-FR" dirty="0" smtClean="0"/>
              <a:t>, </a:t>
            </a:r>
            <a:r>
              <a:rPr lang="fr-FR" dirty="0"/>
              <a:t>en une nuit, il poussera jusqu’au ciel. Je </a:t>
            </a:r>
            <a:r>
              <a:rPr lang="fr-FR" dirty="0" smtClean="0">
                <a:solidFill>
                  <a:srgbClr val="FF0000"/>
                </a:solidFill>
              </a:rPr>
              <a:t>te</a:t>
            </a:r>
            <a:r>
              <a:rPr lang="fr-FR" dirty="0" smtClean="0"/>
              <a:t> le </a:t>
            </a:r>
            <a:r>
              <a:rPr lang="fr-FR" dirty="0"/>
              <a:t>donne en échange de </a:t>
            </a:r>
            <a:r>
              <a:rPr lang="fr-FR" dirty="0" smtClean="0">
                <a:solidFill>
                  <a:srgbClr val="FF0000"/>
                </a:solidFill>
              </a:rPr>
              <a:t>ta</a:t>
            </a:r>
            <a:r>
              <a:rPr lang="fr-FR" dirty="0" smtClean="0"/>
              <a:t> vache</a:t>
            </a:r>
            <a:r>
              <a:rPr lang="fr-FR" dirty="0"/>
              <a:t>. »</a:t>
            </a:r>
          </a:p>
          <a:p>
            <a:r>
              <a:rPr lang="fr-FR" dirty="0" smtClean="0"/>
              <a:t>Jack </a:t>
            </a:r>
            <a:r>
              <a:rPr lang="fr-FR" dirty="0" smtClean="0">
                <a:solidFill>
                  <a:srgbClr val="FF0000"/>
                </a:solidFill>
              </a:rPr>
              <a:t>est</a:t>
            </a:r>
            <a:r>
              <a:rPr lang="fr-FR" dirty="0" smtClean="0"/>
              <a:t> émerveill</a:t>
            </a:r>
            <a:r>
              <a:rPr lang="fr-FR" dirty="0" smtClean="0">
                <a:solidFill>
                  <a:srgbClr val="FF0000"/>
                </a:solidFill>
              </a:rPr>
              <a:t>é </a:t>
            </a:r>
            <a:r>
              <a:rPr lang="fr-FR" dirty="0" smtClean="0"/>
              <a:t>à </a:t>
            </a:r>
            <a:r>
              <a:rPr lang="fr-FR" dirty="0"/>
              <a:t>l’idée de posséder une plante magique, alors </a:t>
            </a:r>
            <a:r>
              <a:rPr lang="fr-FR" dirty="0" smtClean="0">
                <a:solidFill>
                  <a:srgbClr val="FF0000"/>
                </a:solidFill>
              </a:rPr>
              <a:t>il accepte</a:t>
            </a:r>
            <a:r>
              <a:rPr lang="fr-FR" dirty="0" smtClean="0"/>
              <a:t>. </a:t>
            </a:r>
            <a:r>
              <a:rPr lang="fr-FR" dirty="0"/>
              <a:t>En </a:t>
            </a:r>
            <a:r>
              <a:rPr lang="fr-FR" dirty="0" smtClean="0">
                <a:solidFill>
                  <a:srgbClr val="FF0000"/>
                </a:solidFill>
              </a:rPr>
              <a:t>le</a:t>
            </a:r>
            <a:r>
              <a:rPr lang="fr-FR" dirty="0" smtClean="0"/>
              <a:t> </a:t>
            </a:r>
            <a:r>
              <a:rPr lang="fr-FR" dirty="0"/>
              <a:t>voyant avec le haricot, </a:t>
            </a:r>
            <a:r>
              <a:rPr lang="fr-FR" dirty="0" smtClean="0">
                <a:solidFill>
                  <a:srgbClr val="FF0000"/>
                </a:solidFill>
              </a:rPr>
              <a:t>sa</a:t>
            </a:r>
            <a:r>
              <a:rPr lang="fr-FR" dirty="0" smtClean="0"/>
              <a:t> mère </a:t>
            </a:r>
            <a:r>
              <a:rPr lang="fr-FR" dirty="0"/>
              <a:t>est furieuse. Elle finit par s’effondrer sur une chaise en pleurant comme une fontaine. Alors </a:t>
            </a:r>
            <a:r>
              <a:rPr lang="fr-FR" dirty="0">
                <a:solidFill>
                  <a:srgbClr val="FF0000"/>
                </a:solidFill>
              </a:rPr>
              <a:t>Jack </a:t>
            </a:r>
            <a:r>
              <a:rPr lang="fr-FR" dirty="0" smtClean="0">
                <a:solidFill>
                  <a:srgbClr val="FF0000"/>
                </a:solidFill>
              </a:rPr>
              <a:t>lance </a:t>
            </a:r>
            <a:r>
              <a:rPr lang="fr-FR" dirty="0"/>
              <a:t>le haricot par la fenêtre et </a:t>
            </a:r>
            <a:r>
              <a:rPr lang="fr-FR" dirty="0" smtClean="0">
                <a:solidFill>
                  <a:srgbClr val="FF0000"/>
                </a:solidFill>
              </a:rPr>
              <a:t>il </a:t>
            </a:r>
            <a:r>
              <a:rPr lang="fr-FR" dirty="0">
                <a:solidFill>
                  <a:srgbClr val="FF0000"/>
                </a:solidFill>
              </a:rPr>
              <a:t>se </a:t>
            </a:r>
            <a:r>
              <a:rPr lang="fr-FR" dirty="0" smtClean="0">
                <a:solidFill>
                  <a:srgbClr val="FF0000"/>
                </a:solidFill>
              </a:rPr>
              <a:t>couche </a:t>
            </a:r>
            <a:r>
              <a:rPr lang="fr-FR" dirty="0"/>
              <a:t>le </a:t>
            </a:r>
            <a:r>
              <a:rPr lang="fr-FR" dirty="0" smtClean="0"/>
              <a:t>cœur </a:t>
            </a:r>
            <a:r>
              <a:rPr lang="fr-FR" dirty="0"/>
              <a:t>gros. Le lendemain, quand </a:t>
            </a:r>
            <a:r>
              <a:rPr lang="fr-FR" dirty="0" smtClean="0">
                <a:solidFill>
                  <a:srgbClr val="FF0000"/>
                </a:solidFill>
              </a:rPr>
              <a:t>il veut </a:t>
            </a:r>
            <a:r>
              <a:rPr lang="fr-FR" dirty="0"/>
              <a:t>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4557123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71400"/>
            <a:ext cx="8568952" cy="4524315"/>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sa</a:t>
            </a:r>
            <a:r>
              <a:rPr lang="fr-FR" b="1" dirty="0" smtClean="0"/>
              <a:t> </a:t>
            </a:r>
            <a:r>
              <a:rPr lang="fr-FR" b="1" dirty="0"/>
              <a:t>vache contre un haricot.</a:t>
            </a:r>
            <a:endParaRPr lang="fr-FR" dirty="0"/>
          </a:p>
          <a:p>
            <a:r>
              <a:rPr lang="fr-FR" dirty="0"/>
              <a:t>Jack </a:t>
            </a:r>
            <a:r>
              <a:rPr lang="fr-FR" dirty="0" smtClean="0">
                <a:solidFill>
                  <a:srgbClr val="FF0000"/>
                </a:solidFill>
              </a:rPr>
              <a:t>est</a:t>
            </a:r>
            <a:r>
              <a:rPr lang="fr-FR" dirty="0" smtClean="0"/>
              <a:t> </a:t>
            </a:r>
            <a:r>
              <a:rPr lang="fr-FR" dirty="0"/>
              <a:t>très </a:t>
            </a:r>
            <a:r>
              <a:rPr lang="fr-FR" dirty="0" smtClean="0"/>
              <a:t>pauvre. </a:t>
            </a:r>
            <a:r>
              <a:rPr lang="fr-FR" dirty="0" smtClean="0">
                <a:solidFill>
                  <a:srgbClr val="FF0000"/>
                </a:solidFill>
              </a:rPr>
              <a:t>Il travaille </a:t>
            </a:r>
            <a:r>
              <a:rPr lang="fr-FR" dirty="0" smtClean="0"/>
              <a:t>avec </a:t>
            </a:r>
            <a:r>
              <a:rPr lang="fr-FR" dirty="0" smtClean="0">
                <a:solidFill>
                  <a:srgbClr val="FF0000"/>
                </a:solidFill>
              </a:rPr>
              <a:t>sa</a:t>
            </a:r>
            <a:r>
              <a:rPr lang="fr-FR" dirty="0" smtClean="0"/>
              <a:t> mère</a:t>
            </a:r>
            <a:r>
              <a:rPr lang="fr-FR" dirty="0"/>
              <a:t>, dans une petite ferme. Un matin, Jack </a:t>
            </a:r>
            <a:r>
              <a:rPr lang="fr-FR" dirty="0" smtClean="0">
                <a:solidFill>
                  <a:srgbClr val="FF0000"/>
                </a:solidFill>
              </a:rPr>
              <a:t>va</a:t>
            </a:r>
            <a:r>
              <a:rPr lang="fr-FR" dirty="0" smtClean="0"/>
              <a:t> au </a:t>
            </a:r>
            <a:r>
              <a:rPr lang="fr-FR" dirty="0"/>
              <a:t>marché. La veille, </a:t>
            </a:r>
            <a:r>
              <a:rPr lang="fr-FR" dirty="0" smtClean="0">
                <a:solidFill>
                  <a:srgbClr val="FF0000"/>
                </a:solidFill>
              </a:rPr>
              <a:t>il a </a:t>
            </a:r>
            <a:r>
              <a:rPr lang="fr-FR" dirty="0" smtClean="0"/>
              <a:t>décidé </a:t>
            </a:r>
            <a:r>
              <a:rPr lang="fr-FR" dirty="0"/>
              <a:t>de vendre </a:t>
            </a:r>
            <a:r>
              <a:rPr lang="fr-FR" dirty="0" smtClean="0">
                <a:solidFill>
                  <a:srgbClr val="FF0000"/>
                </a:solidFill>
              </a:rPr>
              <a:t>sa</a:t>
            </a:r>
            <a:r>
              <a:rPr lang="fr-FR" dirty="0" smtClean="0"/>
              <a:t> vieille </a:t>
            </a:r>
            <a:r>
              <a:rPr lang="fr-FR" dirty="0"/>
              <a:t>vache car elle ne donne plus de lait. Sur le chemin, </a:t>
            </a:r>
            <a:r>
              <a:rPr lang="fr-FR" dirty="0" smtClean="0">
                <a:solidFill>
                  <a:srgbClr val="FF0000"/>
                </a:solidFill>
              </a:rPr>
              <a:t>il rencontre</a:t>
            </a:r>
            <a:r>
              <a:rPr lang="fr-FR" dirty="0" smtClean="0"/>
              <a:t> un </a:t>
            </a:r>
            <a:r>
              <a:rPr lang="fr-FR" dirty="0"/>
              <a:t>vieil homme. Celui-ci </a:t>
            </a:r>
            <a:r>
              <a:rPr lang="fr-FR" dirty="0" smtClean="0">
                <a:solidFill>
                  <a:srgbClr val="FF0000"/>
                </a:solidFill>
              </a:rPr>
              <a:t>l’ </a:t>
            </a:r>
            <a:r>
              <a:rPr lang="fr-FR" dirty="0"/>
              <a:t>appelle et </a:t>
            </a:r>
            <a:r>
              <a:rPr lang="fr-FR" dirty="0" smtClean="0">
                <a:solidFill>
                  <a:srgbClr val="FF0000"/>
                </a:solidFill>
              </a:rPr>
              <a:t>lui</a:t>
            </a:r>
            <a:r>
              <a:rPr lang="fr-FR" dirty="0" smtClean="0"/>
              <a:t> dit </a:t>
            </a:r>
            <a:r>
              <a:rPr lang="fr-FR" dirty="0"/>
              <a:t>:</a:t>
            </a:r>
          </a:p>
          <a:p>
            <a:r>
              <a:rPr lang="fr-FR" dirty="0"/>
              <a:t>« </a:t>
            </a:r>
            <a:r>
              <a:rPr lang="fr-FR" dirty="0" smtClean="0">
                <a:solidFill>
                  <a:srgbClr val="FF0000"/>
                </a:solidFill>
              </a:rPr>
              <a:t>Tu es </a:t>
            </a:r>
            <a:r>
              <a:rPr lang="fr-FR" dirty="0" smtClean="0"/>
              <a:t>bien matin</a:t>
            </a:r>
            <a:r>
              <a:rPr lang="fr-FR" dirty="0" smtClean="0">
                <a:solidFill>
                  <a:srgbClr val="FF0000"/>
                </a:solidFill>
              </a:rPr>
              <a:t>al</a:t>
            </a:r>
            <a:r>
              <a:rPr lang="fr-FR" dirty="0" smtClean="0"/>
              <a:t>, Jack. </a:t>
            </a:r>
            <a:r>
              <a:rPr lang="fr-FR" dirty="0"/>
              <a:t>Où </a:t>
            </a:r>
            <a:r>
              <a:rPr lang="fr-FR" dirty="0" smtClean="0">
                <a:solidFill>
                  <a:srgbClr val="FF0000"/>
                </a:solidFill>
              </a:rPr>
              <a:t>vas-tu </a:t>
            </a:r>
            <a:r>
              <a:rPr lang="fr-FR" dirty="0"/>
              <a:t>avec cette vache ? </a:t>
            </a:r>
            <a:r>
              <a:rPr lang="fr-FR" dirty="0" smtClean="0">
                <a:solidFill>
                  <a:srgbClr val="FF0000"/>
                </a:solidFill>
              </a:rPr>
              <a:t>Tu as </a:t>
            </a:r>
            <a:r>
              <a:rPr lang="fr-FR" dirty="0" smtClean="0"/>
              <a:t>l’intention </a:t>
            </a:r>
            <a:r>
              <a:rPr lang="fr-FR" dirty="0"/>
              <a:t>de la</a:t>
            </a:r>
          </a:p>
          <a:p>
            <a:r>
              <a:rPr lang="fr-FR" dirty="0"/>
              <a:t>vendre ?</a:t>
            </a:r>
          </a:p>
          <a:p>
            <a:r>
              <a:rPr lang="fr-FR" dirty="0"/>
              <a:t>– </a:t>
            </a:r>
            <a:r>
              <a:rPr lang="fr-FR" dirty="0" smtClean="0">
                <a:solidFill>
                  <a:srgbClr val="FF0000"/>
                </a:solidFill>
              </a:rPr>
              <a:t>Je n’ai </a:t>
            </a:r>
            <a:r>
              <a:rPr lang="fr-FR" dirty="0"/>
              <a:t>plus d’argent alors </a:t>
            </a:r>
            <a:r>
              <a:rPr lang="fr-FR" dirty="0" smtClean="0">
                <a:solidFill>
                  <a:srgbClr val="FF0000"/>
                </a:solidFill>
              </a:rPr>
              <a:t>je dois  </a:t>
            </a:r>
            <a:r>
              <a:rPr lang="fr-FR" dirty="0"/>
              <a:t>vendre </a:t>
            </a:r>
            <a:r>
              <a:rPr lang="fr-FR" dirty="0" smtClean="0">
                <a:solidFill>
                  <a:srgbClr val="FF0000"/>
                </a:solidFill>
              </a:rPr>
              <a:t>ma</a:t>
            </a:r>
            <a:r>
              <a:rPr lang="fr-FR" dirty="0" smtClean="0"/>
              <a:t> vache</a:t>
            </a:r>
            <a:r>
              <a:rPr lang="fr-FR" dirty="0"/>
              <a:t>. </a:t>
            </a:r>
            <a:r>
              <a:rPr lang="fr-FR" dirty="0" smtClean="0">
                <a:solidFill>
                  <a:srgbClr val="FF0000"/>
                </a:solidFill>
              </a:rPr>
              <a:t>Je vais </a:t>
            </a:r>
            <a:r>
              <a:rPr lang="fr-FR" dirty="0" smtClean="0"/>
              <a:t>au </a:t>
            </a:r>
            <a:r>
              <a:rPr lang="fr-FR" dirty="0"/>
              <a:t>marché.</a:t>
            </a:r>
          </a:p>
          <a:p>
            <a:r>
              <a:rPr lang="fr-FR" dirty="0"/>
              <a:t>– Si </a:t>
            </a:r>
            <a:r>
              <a:rPr lang="fr-FR" dirty="0" smtClean="0">
                <a:solidFill>
                  <a:srgbClr val="FF0000"/>
                </a:solidFill>
              </a:rPr>
              <a:t>tu veux</a:t>
            </a:r>
            <a:r>
              <a:rPr lang="fr-FR" dirty="0" smtClean="0"/>
              <a:t>, </a:t>
            </a:r>
            <a:r>
              <a:rPr lang="fr-FR" dirty="0" smtClean="0">
                <a:solidFill>
                  <a:srgbClr val="FF0000"/>
                </a:solidFill>
              </a:rPr>
              <a:t>tu peux </a:t>
            </a:r>
            <a:r>
              <a:rPr lang="fr-FR" dirty="0" smtClean="0"/>
              <a:t>devenir riche, </a:t>
            </a:r>
            <a:r>
              <a:rPr lang="fr-FR" dirty="0"/>
              <a:t>dit le petit vieux. </a:t>
            </a:r>
            <a:r>
              <a:rPr lang="fr-FR" dirty="0" smtClean="0">
                <a:solidFill>
                  <a:srgbClr val="FF0000"/>
                </a:solidFill>
              </a:rPr>
              <a:t>Tu vois </a:t>
            </a:r>
            <a:r>
              <a:rPr lang="fr-FR" dirty="0" smtClean="0"/>
              <a:t>ce </a:t>
            </a:r>
            <a:r>
              <a:rPr lang="fr-FR" dirty="0"/>
              <a:t>haricot, il est magique. Si </a:t>
            </a:r>
            <a:r>
              <a:rPr lang="fr-FR" dirty="0" smtClean="0">
                <a:solidFill>
                  <a:srgbClr val="FF0000"/>
                </a:solidFill>
              </a:rPr>
              <a:t>tu</a:t>
            </a:r>
            <a:r>
              <a:rPr lang="fr-FR" dirty="0" smtClean="0"/>
              <a:t> le </a:t>
            </a:r>
            <a:r>
              <a:rPr lang="fr-FR" dirty="0" smtClean="0">
                <a:solidFill>
                  <a:srgbClr val="FF0000"/>
                </a:solidFill>
              </a:rPr>
              <a:t>plantes</a:t>
            </a:r>
            <a:r>
              <a:rPr lang="fr-FR" dirty="0" smtClean="0"/>
              <a:t>, </a:t>
            </a:r>
            <a:r>
              <a:rPr lang="fr-FR" dirty="0"/>
              <a:t>en une nuit, il poussera jusqu’au ciel. Je </a:t>
            </a:r>
            <a:r>
              <a:rPr lang="fr-FR" dirty="0" smtClean="0">
                <a:solidFill>
                  <a:srgbClr val="FF0000"/>
                </a:solidFill>
              </a:rPr>
              <a:t>te</a:t>
            </a:r>
            <a:r>
              <a:rPr lang="fr-FR" dirty="0" smtClean="0"/>
              <a:t> le </a:t>
            </a:r>
            <a:r>
              <a:rPr lang="fr-FR" dirty="0"/>
              <a:t>donne en échange de </a:t>
            </a:r>
            <a:r>
              <a:rPr lang="fr-FR" dirty="0" smtClean="0">
                <a:solidFill>
                  <a:srgbClr val="FF0000"/>
                </a:solidFill>
              </a:rPr>
              <a:t>ta</a:t>
            </a:r>
            <a:r>
              <a:rPr lang="fr-FR" dirty="0" smtClean="0"/>
              <a:t> vache</a:t>
            </a:r>
            <a:r>
              <a:rPr lang="fr-FR" dirty="0"/>
              <a:t>. »</a:t>
            </a:r>
          </a:p>
          <a:p>
            <a:r>
              <a:rPr lang="fr-FR" dirty="0" smtClean="0"/>
              <a:t>Jack </a:t>
            </a:r>
            <a:r>
              <a:rPr lang="fr-FR" dirty="0" smtClean="0">
                <a:solidFill>
                  <a:srgbClr val="FF0000"/>
                </a:solidFill>
              </a:rPr>
              <a:t>est</a:t>
            </a:r>
            <a:r>
              <a:rPr lang="fr-FR" dirty="0" smtClean="0"/>
              <a:t> émerveill</a:t>
            </a:r>
            <a:r>
              <a:rPr lang="fr-FR" dirty="0" smtClean="0">
                <a:solidFill>
                  <a:srgbClr val="FF0000"/>
                </a:solidFill>
              </a:rPr>
              <a:t>é </a:t>
            </a:r>
            <a:r>
              <a:rPr lang="fr-FR" dirty="0" smtClean="0"/>
              <a:t>à </a:t>
            </a:r>
            <a:r>
              <a:rPr lang="fr-FR" dirty="0"/>
              <a:t>l’idée de posséder une plante magique, alors </a:t>
            </a:r>
            <a:r>
              <a:rPr lang="fr-FR" dirty="0" smtClean="0">
                <a:solidFill>
                  <a:srgbClr val="FF0000"/>
                </a:solidFill>
              </a:rPr>
              <a:t>il accepte</a:t>
            </a:r>
            <a:r>
              <a:rPr lang="fr-FR" dirty="0" smtClean="0"/>
              <a:t>. </a:t>
            </a:r>
            <a:r>
              <a:rPr lang="fr-FR" dirty="0"/>
              <a:t>En </a:t>
            </a:r>
            <a:r>
              <a:rPr lang="fr-FR" dirty="0" smtClean="0">
                <a:solidFill>
                  <a:srgbClr val="FF0000"/>
                </a:solidFill>
              </a:rPr>
              <a:t>le</a:t>
            </a:r>
            <a:r>
              <a:rPr lang="fr-FR" dirty="0" smtClean="0"/>
              <a:t> </a:t>
            </a:r>
            <a:r>
              <a:rPr lang="fr-FR" dirty="0"/>
              <a:t>voyant avec le haricot, </a:t>
            </a:r>
            <a:r>
              <a:rPr lang="fr-FR" dirty="0" smtClean="0">
                <a:solidFill>
                  <a:srgbClr val="FF0000"/>
                </a:solidFill>
              </a:rPr>
              <a:t>sa</a:t>
            </a:r>
            <a:r>
              <a:rPr lang="fr-FR" dirty="0" smtClean="0"/>
              <a:t> mère </a:t>
            </a:r>
            <a:r>
              <a:rPr lang="fr-FR" dirty="0"/>
              <a:t>est furieuse. Elle finit par s’effondrer sur une chaise en pleurant comme une fontaine. Alors </a:t>
            </a:r>
            <a:r>
              <a:rPr lang="fr-FR" dirty="0">
                <a:solidFill>
                  <a:srgbClr val="FF0000"/>
                </a:solidFill>
              </a:rPr>
              <a:t>Jack </a:t>
            </a:r>
            <a:r>
              <a:rPr lang="fr-FR" dirty="0" smtClean="0">
                <a:solidFill>
                  <a:srgbClr val="FF0000"/>
                </a:solidFill>
              </a:rPr>
              <a:t>lance </a:t>
            </a:r>
            <a:r>
              <a:rPr lang="fr-FR" dirty="0"/>
              <a:t>le haricot par la fenêtre et </a:t>
            </a:r>
            <a:r>
              <a:rPr lang="fr-FR" dirty="0" smtClean="0">
                <a:solidFill>
                  <a:srgbClr val="FF0000"/>
                </a:solidFill>
              </a:rPr>
              <a:t>il </a:t>
            </a:r>
            <a:r>
              <a:rPr lang="fr-FR" dirty="0">
                <a:solidFill>
                  <a:srgbClr val="FF0000"/>
                </a:solidFill>
              </a:rPr>
              <a:t>se </a:t>
            </a:r>
            <a:r>
              <a:rPr lang="fr-FR" dirty="0" smtClean="0">
                <a:solidFill>
                  <a:srgbClr val="FF0000"/>
                </a:solidFill>
              </a:rPr>
              <a:t>couche </a:t>
            </a:r>
            <a:r>
              <a:rPr lang="fr-FR" dirty="0"/>
              <a:t>le </a:t>
            </a:r>
            <a:r>
              <a:rPr lang="fr-FR" dirty="0" smtClean="0"/>
              <a:t>cœur </a:t>
            </a:r>
            <a:r>
              <a:rPr lang="fr-FR" dirty="0"/>
              <a:t>gros. Le lendemain, quand </a:t>
            </a:r>
            <a:r>
              <a:rPr lang="fr-FR" dirty="0" smtClean="0">
                <a:solidFill>
                  <a:srgbClr val="FF0000"/>
                </a:solidFill>
              </a:rPr>
              <a:t>il veut </a:t>
            </a:r>
            <a:r>
              <a:rPr lang="fr-FR" dirty="0"/>
              <a:t>ouvrir les volets, impossible ! Devant la maison, </a:t>
            </a:r>
            <a:r>
              <a:rPr lang="fr-FR" dirty="0" smtClean="0">
                <a:solidFill>
                  <a:srgbClr val="FF0000"/>
                </a:solidFill>
              </a:rPr>
              <a:t>il découvre</a:t>
            </a:r>
          </a:p>
          <a:p>
            <a:r>
              <a:rPr lang="fr-FR" dirty="0" smtClean="0"/>
              <a:t> </a:t>
            </a:r>
            <a:r>
              <a:rPr lang="fr-FR" dirty="0"/>
              <a:t>un énorme pied de haricot, si haut que sa tige se perd dans les nuages.</a:t>
            </a:r>
          </a:p>
        </p:txBody>
      </p:sp>
    </p:spTree>
    <p:extLst>
      <p:ext uri="{BB962C8B-B14F-4D97-AF65-F5344CB8AC3E}">
        <p14:creationId xmlns:p14="http://schemas.microsoft.com/office/powerpoint/2010/main" val="1463996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476672"/>
            <a:ext cx="8568952" cy="5909310"/>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sa</a:t>
            </a:r>
            <a:r>
              <a:rPr lang="fr-FR" b="1" dirty="0" smtClean="0"/>
              <a:t> </a:t>
            </a:r>
            <a:r>
              <a:rPr lang="fr-FR" b="1" dirty="0"/>
              <a:t>vache contre un haricot.</a:t>
            </a:r>
            <a:endParaRPr lang="fr-FR" dirty="0"/>
          </a:p>
          <a:p>
            <a:r>
              <a:rPr lang="fr-FR" dirty="0"/>
              <a:t>Jack et John sont très pauvres. Ils travaillent avec leur mère, dans une petite ferme. Un matin, Jack et John vont au marché. La veille, ils ont décidé de vendre leur vieille vache car elle ne donne plus de lait. Sur le chemin, ils rencontrent un vieil homme. Celui-ci les appelle et leur dit :</a:t>
            </a:r>
          </a:p>
          <a:p>
            <a:r>
              <a:rPr lang="fr-FR" dirty="0"/>
              <a:t>« Vous êtes bien matinaux, Jack et John. Où allez-vous avec cette vache ? Vous avez l’intention de la</a:t>
            </a:r>
          </a:p>
          <a:p>
            <a:r>
              <a:rPr lang="fr-FR" dirty="0"/>
              <a:t>vendre ?</a:t>
            </a:r>
          </a:p>
          <a:p>
            <a:r>
              <a:rPr lang="fr-FR" dirty="0"/>
              <a:t>– Nous n’avons plus d’argent alors nous devons vendre notre vache. Nous allons au marché.</a:t>
            </a:r>
          </a:p>
          <a:p>
            <a:r>
              <a:rPr lang="fr-FR" dirty="0"/>
              <a:t>– Si vous voulez, vous pouvez devenir riches, dit le petit vieux. Vous voyez ce haricot, il est magique. Si vous le plantez, en une nuit, il poussera jusqu’au ciel. Je vous le donne en échange de votre vache. »</a:t>
            </a:r>
          </a:p>
          <a:p>
            <a:r>
              <a:rPr lang="fr-FR" dirty="0"/>
              <a:t>Jack et John sont émerveillés à l’idée de posséder une plante magique, alors ils acceptent. En les voyant avec le haricot, leur mère est furieuse. Elle finit par s’effondrer sur une chaise en pleurant comme une fontaine. Alors Jack et John lancent le haricot par la fenêtre et ils se couchent le </a:t>
            </a:r>
            <a:r>
              <a:rPr lang="fr-FR" dirty="0" err="1"/>
              <a:t>coeur</a:t>
            </a:r>
            <a:r>
              <a:rPr lang="fr-FR" dirty="0"/>
              <a:t> gros. Le lendemain, quand ils veulent 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12556929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568952" cy="5909310"/>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sa</a:t>
            </a:r>
            <a:r>
              <a:rPr lang="fr-FR" b="1" dirty="0" smtClean="0"/>
              <a:t> </a:t>
            </a:r>
            <a:r>
              <a:rPr lang="fr-FR" b="1" dirty="0"/>
              <a:t>vache contre un haricot.</a:t>
            </a:r>
            <a:endParaRPr lang="fr-FR" dirty="0"/>
          </a:p>
          <a:p>
            <a:r>
              <a:rPr lang="fr-FR" dirty="0"/>
              <a:t>Jack </a:t>
            </a:r>
            <a:r>
              <a:rPr lang="fr-FR" dirty="0" smtClean="0">
                <a:solidFill>
                  <a:srgbClr val="FF0000"/>
                </a:solidFill>
              </a:rPr>
              <a:t>est</a:t>
            </a:r>
            <a:r>
              <a:rPr lang="fr-FR" dirty="0" smtClean="0"/>
              <a:t> </a:t>
            </a:r>
            <a:r>
              <a:rPr lang="fr-FR" dirty="0"/>
              <a:t>très </a:t>
            </a:r>
            <a:r>
              <a:rPr lang="fr-FR" dirty="0" smtClean="0"/>
              <a:t>pauvre. </a:t>
            </a:r>
            <a:r>
              <a:rPr lang="fr-FR" dirty="0"/>
              <a:t>Ils travaillent avec leur mère, dans une petite ferme. Un matin, Jack et John vont au marché. La veille, ils ont décidé de vendre leur vieille vache car elle ne donne plus de lait. Sur le chemin, ils rencontrent un vieil homme. Celui-ci les appelle et leur dit :</a:t>
            </a:r>
          </a:p>
          <a:p>
            <a:r>
              <a:rPr lang="fr-FR" dirty="0"/>
              <a:t>« Vous êtes bien matinaux, Jack et John. Où allez-vous avec cette vache ? Vous avez l’intention de la</a:t>
            </a:r>
          </a:p>
          <a:p>
            <a:r>
              <a:rPr lang="fr-FR" dirty="0"/>
              <a:t>vendre ?</a:t>
            </a:r>
          </a:p>
          <a:p>
            <a:r>
              <a:rPr lang="fr-FR" dirty="0"/>
              <a:t>– Nous n’avons plus d’argent alors nous devons vendre notre vache. Nous allons au marché.</a:t>
            </a:r>
          </a:p>
          <a:p>
            <a:r>
              <a:rPr lang="fr-FR" dirty="0"/>
              <a:t>– Si vous voulez, vous pouvez devenir riches, dit le petit vieux. Vous voyez ce haricot, il est magique. Si vous le plantez, en une nuit, il poussera jusqu’au ciel. Je vous le donne en échange de votre vache. »</a:t>
            </a:r>
          </a:p>
          <a:p>
            <a:r>
              <a:rPr lang="fr-FR" dirty="0"/>
              <a:t>Jack et John sont émerveillés à l’idée de posséder une plante magique, alors ils acceptent. En les voyant avec le haricot, leur mère est furieuse. Elle finit par s’effondrer sur une chaise en pleurant comme une fontaine. Alors Jack et John lancent le haricot par la fenêtre et ils se couchent le </a:t>
            </a:r>
            <a:r>
              <a:rPr lang="fr-FR" dirty="0" err="1"/>
              <a:t>coeur</a:t>
            </a:r>
            <a:r>
              <a:rPr lang="fr-FR" dirty="0"/>
              <a:t> gros. Le lendemain, quand ils veulent 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13467607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568952" cy="5909310"/>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sa</a:t>
            </a:r>
            <a:r>
              <a:rPr lang="fr-FR" b="1" dirty="0" smtClean="0"/>
              <a:t> </a:t>
            </a:r>
            <a:r>
              <a:rPr lang="fr-FR" b="1" dirty="0"/>
              <a:t>vache contre un haricot.</a:t>
            </a:r>
            <a:endParaRPr lang="fr-FR" dirty="0"/>
          </a:p>
          <a:p>
            <a:r>
              <a:rPr lang="fr-FR" dirty="0"/>
              <a:t>Jack </a:t>
            </a:r>
            <a:r>
              <a:rPr lang="fr-FR" dirty="0" smtClean="0">
                <a:solidFill>
                  <a:srgbClr val="FF0000"/>
                </a:solidFill>
              </a:rPr>
              <a:t>est</a:t>
            </a:r>
            <a:r>
              <a:rPr lang="fr-FR" dirty="0" smtClean="0"/>
              <a:t> </a:t>
            </a:r>
            <a:r>
              <a:rPr lang="fr-FR" dirty="0"/>
              <a:t>très </a:t>
            </a:r>
            <a:r>
              <a:rPr lang="fr-FR" dirty="0" smtClean="0"/>
              <a:t>pauvre. </a:t>
            </a:r>
            <a:r>
              <a:rPr lang="fr-FR" dirty="0" smtClean="0">
                <a:solidFill>
                  <a:srgbClr val="FF0000"/>
                </a:solidFill>
              </a:rPr>
              <a:t>Il travaille </a:t>
            </a:r>
            <a:r>
              <a:rPr lang="fr-FR" dirty="0" smtClean="0"/>
              <a:t>avec </a:t>
            </a:r>
            <a:r>
              <a:rPr lang="fr-FR" dirty="0" smtClean="0">
                <a:solidFill>
                  <a:srgbClr val="FF0000"/>
                </a:solidFill>
              </a:rPr>
              <a:t>sa</a:t>
            </a:r>
            <a:r>
              <a:rPr lang="fr-FR" dirty="0" smtClean="0"/>
              <a:t> mère</a:t>
            </a:r>
            <a:r>
              <a:rPr lang="fr-FR" dirty="0"/>
              <a:t>, dans une petite ferme. Un matin, Jack et John vont au marché. La veille, ils ont décidé de vendre leur vieille vache car elle ne donne plus de lait. Sur le chemin, ils rencontrent un vieil homme. Celui-ci les appelle et leur dit :</a:t>
            </a:r>
          </a:p>
          <a:p>
            <a:r>
              <a:rPr lang="fr-FR" dirty="0"/>
              <a:t>« Vous êtes bien matinaux, Jack et John. Où allez-vous avec cette vache ? Vous avez l’intention de la</a:t>
            </a:r>
          </a:p>
          <a:p>
            <a:r>
              <a:rPr lang="fr-FR" dirty="0"/>
              <a:t>vendre ?</a:t>
            </a:r>
          </a:p>
          <a:p>
            <a:r>
              <a:rPr lang="fr-FR" dirty="0"/>
              <a:t>– Nous n’avons plus d’argent alors nous devons vendre notre vache. Nous allons au marché.</a:t>
            </a:r>
          </a:p>
          <a:p>
            <a:r>
              <a:rPr lang="fr-FR" dirty="0"/>
              <a:t>– Si vous voulez, vous pouvez devenir riches, dit le petit vieux. Vous voyez ce haricot, il est magique. Si vous le plantez, en une nuit, il poussera jusqu’au ciel. Je vous le donne en échange de votre vache. »</a:t>
            </a:r>
          </a:p>
          <a:p>
            <a:r>
              <a:rPr lang="fr-FR" dirty="0"/>
              <a:t>Jack et John sont émerveillés à l’idée de posséder une plante magique, alors ils acceptent. En les voyant avec le haricot, leur mère est furieuse. Elle finit par s’effondrer sur une chaise en pleurant comme une fontaine. Alors Jack et John lancent le haricot par la fenêtre et ils se couchent le </a:t>
            </a:r>
            <a:r>
              <a:rPr lang="fr-FR" dirty="0" err="1"/>
              <a:t>coeur</a:t>
            </a:r>
            <a:r>
              <a:rPr lang="fr-FR" dirty="0"/>
              <a:t> gros. Le lendemain, quand ils veulent 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3771282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568952" cy="5632311"/>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sa</a:t>
            </a:r>
            <a:r>
              <a:rPr lang="fr-FR" b="1" dirty="0" smtClean="0"/>
              <a:t> </a:t>
            </a:r>
            <a:r>
              <a:rPr lang="fr-FR" b="1" dirty="0"/>
              <a:t>vache contre un haricot.</a:t>
            </a:r>
            <a:endParaRPr lang="fr-FR" dirty="0"/>
          </a:p>
          <a:p>
            <a:r>
              <a:rPr lang="fr-FR" dirty="0"/>
              <a:t>Jack </a:t>
            </a:r>
            <a:r>
              <a:rPr lang="fr-FR" dirty="0" smtClean="0">
                <a:solidFill>
                  <a:srgbClr val="FF0000"/>
                </a:solidFill>
              </a:rPr>
              <a:t>est</a:t>
            </a:r>
            <a:r>
              <a:rPr lang="fr-FR" dirty="0" smtClean="0"/>
              <a:t> </a:t>
            </a:r>
            <a:r>
              <a:rPr lang="fr-FR" dirty="0"/>
              <a:t>très </a:t>
            </a:r>
            <a:r>
              <a:rPr lang="fr-FR" dirty="0" smtClean="0"/>
              <a:t>pauvre. </a:t>
            </a:r>
            <a:r>
              <a:rPr lang="fr-FR" dirty="0" smtClean="0">
                <a:solidFill>
                  <a:srgbClr val="FF0000"/>
                </a:solidFill>
              </a:rPr>
              <a:t>Il travaille </a:t>
            </a:r>
            <a:r>
              <a:rPr lang="fr-FR" dirty="0" smtClean="0"/>
              <a:t>avec </a:t>
            </a:r>
            <a:r>
              <a:rPr lang="fr-FR" dirty="0" smtClean="0">
                <a:solidFill>
                  <a:srgbClr val="FF0000"/>
                </a:solidFill>
              </a:rPr>
              <a:t>sa</a:t>
            </a:r>
            <a:r>
              <a:rPr lang="fr-FR" dirty="0" smtClean="0"/>
              <a:t> mère</a:t>
            </a:r>
            <a:r>
              <a:rPr lang="fr-FR" dirty="0"/>
              <a:t>, dans une petite ferme. Un matin, Jack </a:t>
            </a:r>
            <a:r>
              <a:rPr lang="fr-FR" dirty="0" smtClean="0">
                <a:solidFill>
                  <a:srgbClr val="FF0000"/>
                </a:solidFill>
              </a:rPr>
              <a:t>va</a:t>
            </a:r>
            <a:r>
              <a:rPr lang="fr-FR" dirty="0" smtClean="0"/>
              <a:t> au </a:t>
            </a:r>
            <a:r>
              <a:rPr lang="fr-FR" dirty="0"/>
              <a:t>marché. La veille, ils ont décidé de vendre leur vieille vache car elle ne donne plus de lait. Sur le chemin, ils rencontrent un vieil homme. Celui-ci les appelle et leur dit :</a:t>
            </a:r>
          </a:p>
          <a:p>
            <a:r>
              <a:rPr lang="fr-FR" dirty="0"/>
              <a:t>« Vous êtes bien matinaux, Jack et John. Où allez-vous avec cette vache ? Vous avez l’intention de la</a:t>
            </a:r>
          </a:p>
          <a:p>
            <a:r>
              <a:rPr lang="fr-FR" dirty="0"/>
              <a:t>vendre ?</a:t>
            </a:r>
          </a:p>
          <a:p>
            <a:r>
              <a:rPr lang="fr-FR" dirty="0"/>
              <a:t>– Nous n’avons plus d’argent alors nous devons vendre notre vache. Nous allons au marché.</a:t>
            </a:r>
          </a:p>
          <a:p>
            <a:r>
              <a:rPr lang="fr-FR" dirty="0"/>
              <a:t>– Si vous voulez, vous pouvez devenir riches, dit le petit vieux. Vous voyez ce haricot, il est magique. Si vous le plantez, en une nuit, il poussera jusqu’au ciel. Je vous le donne en échange de votre vache. »</a:t>
            </a:r>
          </a:p>
          <a:p>
            <a:r>
              <a:rPr lang="fr-FR" dirty="0"/>
              <a:t>Jack et John sont émerveillés à l’idée de posséder une plante magique, alors ils acceptent. En les voyant avec le haricot, leur mère est furieuse. Elle finit par s’effondrer sur une chaise en pleurant comme une fontaine. Alors Jack et John lancent le haricot par la fenêtre et ils se couchent le </a:t>
            </a:r>
            <a:r>
              <a:rPr lang="fr-FR" dirty="0" err="1"/>
              <a:t>coeur</a:t>
            </a:r>
            <a:r>
              <a:rPr lang="fr-FR" dirty="0"/>
              <a:t> gros. Le lendemain, quand ils veulent 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3901823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568952" cy="5632311"/>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sa</a:t>
            </a:r>
            <a:r>
              <a:rPr lang="fr-FR" b="1" dirty="0" smtClean="0"/>
              <a:t> </a:t>
            </a:r>
            <a:r>
              <a:rPr lang="fr-FR" b="1" dirty="0"/>
              <a:t>vache contre un haricot.</a:t>
            </a:r>
            <a:endParaRPr lang="fr-FR" dirty="0"/>
          </a:p>
          <a:p>
            <a:r>
              <a:rPr lang="fr-FR" dirty="0"/>
              <a:t>Jack </a:t>
            </a:r>
            <a:r>
              <a:rPr lang="fr-FR" dirty="0" smtClean="0">
                <a:solidFill>
                  <a:srgbClr val="FF0000"/>
                </a:solidFill>
              </a:rPr>
              <a:t>est</a:t>
            </a:r>
            <a:r>
              <a:rPr lang="fr-FR" dirty="0" smtClean="0"/>
              <a:t> </a:t>
            </a:r>
            <a:r>
              <a:rPr lang="fr-FR" dirty="0"/>
              <a:t>très </a:t>
            </a:r>
            <a:r>
              <a:rPr lang="fr-FR" dirty="0" smtClean="0"/>
              <a:t>pauvre. </a:t>
            </a:r>
            <a:r>
              <a:rPr lang="fr-FR" dirty="0" smtClean="0">
                <a:solidFill>
                  <a:srgbClr val="FF0000"/>
                </a:solidFill>
              </a:rPr>
              <a:t>Il travaille </a:t>
            </a:r>
            <a:r>
              <a:rPr lang="fr-FR" dirty="0" smtClean="0"/>
              <a:t>avec </a:t>
            </a:r>
            <a:r>
              <a:rPr lang="fr-FR" dirty="0" smtClean="0">
                <a:solidFill>
                  <a:srgbClr val="FF0000"/>
                </a:solidFill>
              </a:rPr>
              <a:t>sa</a:t>
            </a:r>
            <a:r>
              <a:rPr lang="fr-FR" dirty="0" smtClean="0"/>
              <a:t> mère</a:t>
            </a:r>
            <a:r>
              <a:rPr lang="fr-FR" dirty="0"/>
              <a:t>, dans une petite ferme. Un matin, Jack </a:t>
            </a:r>
            <a:r>
              <a:rPr lang="fr-FR" dirty="0" smtClean="0">
                <a:solidFill>
                  <a:srgbClr val="FF0000"/>
                </a:solidFill>
              </a:rPr>
              <a:t>va</a:t>
            </a:r>
            <a:r>
              <a:rPr lang="fr-FR" dirty="0" smtClean="0"/>
              <a:t> au </a:t>
            </a:r>
            <a:r>
              <a:rPr lang="fr-FR" dirty="0"/>
              <a:t>marché. La veille, </a:t>
            </a:r>
            <a:r>
              <a:rPr lang="fr-FR" dirty="0" smtClean="0">
                <a:solidFill>
                  <a:srgbClr val="FF0000"/>
                </a:solidFill>
              </a:rPr>
              <a:t>il a </a:t>
            </a:r>
            <a:r>
              <a:rPr lang="fr-FR" dirty="0" smtClean="0"/>
              <a:t>décidé </a:t>
            </a:r>
            <a:r>
              <a:rPr lang="fr-FR" dirty="0"/>
              <a:t>de vendre </a:t>
            </a:r>
            <a:r>
              <a:rPr lang="fr-FR" dirty="0" smtClean="0">
                <a:solidFill>
                  <a:srgbClr val="FF0000"/>
                </a:solidFill>
              </a:rPr>
              <a:t>sa</a:t>
            </a:r>
            <a:r>
              <a:rPr lang="fr-FR" dirty="0" smtClean="0"/>
              <a:t> vieille </a:t>
            </a:r>
            <a:r>
              <a:rPr lang="fr-FR" dirty="0"/>
              <a:t>vache car elle ne donne plus de lait. Sur le chemin, ils rencontrent un vieil homme. Celui-ci les appelle et leur dit :</a:t>
            </a:r>
          </a:p>
          <a:p>
            <a:r>
              <a:rPr lang="fr-FR" dirty="0"/>
              <a:t>« Vous êtes bien matinaux, Jack et John. Où allez-vous avec cette vache ? Vous avez l’intention de la</a:t>
            </a:r>
          </a:p>
          <a:p>
            <a:r>
              <a:rPr lang="fr-FR" dirty="0"/>
              <a:t>vendre ?</a:t>
            </a:r>
          </a:p>
          <a:p>
            <a:r>
              <a:rPr lang="fr-FR" dirty="0"/>
              <a:t>– Nous n’avons plus d’argent alors nous devons vendre notre vache. Nous allons au marché.</a:t>
            </a:r>
          </a:p>
          <a:p>
            <a:r>
              <a:rPr lang="fr-FR" dirty="0"/>
              <a:t>– Si vous voulez, vous pouvez devenir riches, dit le petit vieux. Vous voyez ce haricot, il est magique. Si vous le plantez, en une nuit, il poussera jusqu’au ciel. Je vous le donne en échange de votre vache. »</a:t>
            </a:r>
          </a:p>
          <a:p>
            <a:r>
              <a:rPr lang="fr-FR" dirty="0"/>
              <a:t>Jack et John sont émerveillés à l’idée de posséder une plante magique, alors ils acceptent. En les voyant avec le haricot, leur mère est furieuse. Elle finit par s’effondrer sur une chaise en pleurant comme une fontaine. Alors Jack et John lancent le haricot par la fenêtre et ils se couchent le </a:t>
            </a:r>
            <a:r>
              <a:rPr lang="fr-FR" dirty="0" err="1"/>
              <a:t>coeur</a:t>
            </a:r>
            <a:r>
              <a:rPr lang="fr-FR" dirty="0"/>
              <a:t> gros. Le lendemain, quand ils veulent 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19956551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568952" cy="5632311"/>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sa</a:t>
            </a:r>
            <a:r>
              <a:rPr lang="fr-FR" b="1" dirty="0" smtClean="0"/>
              <a:t> </a:t>
            </a:r>
            <a:r>
              <a:rPr lang="fr-FR" b="1" dirty="0"/>
              <a:t>vache contre un haricot.</a:t>
            </a:r>
            <a:endParaRPr lang="fr-FR" dirty="0"/>
          </a:p>
          <a:p>
            <a:r>
              <a:rPr lang="fr-FR" dirty="0"/>
              <a:t>Jack </a:t>
            </a:r>
            <a:r>
              <a:rPr lang="fr-FR" dirty="0" smtClean="0">
                <a:solidFill>
                  <a:srgbClr val="FF0000"/>
                </a:solidFill>
              </a:rPr>
              <a:t>est</a:t>
            </a:r>
            <a:r>
              <a:rPr lang="fr-FR" dirty="0" smtClean="0"/>
              <a:t> </a:t>
            </a:r>
            <a:r>
              <a:rPr lang="fr-FR" dirty="0"/>
              <a:t>très </a:t>
            </a:r>
            <a:r>
              <a:rPr lang="fr-FR" dirty="0" smtClean="0"/>
              <a:t>pauvre. </a:t>
            </a:r>
            <a:r>
              <a:rPr lang="fr-FR" dirty="0" smtClean="0">
                <a:solidFill>
                  <a:srgbClr val="FF0000"/>
                </a:solidFill>
              </a:rPr>
              <a:t>Il travaille </a:t>
            </a:r>
            <a:r>
              <a:rPr lang="fr-FR" dirty="0" smtClean="0"/>
              <a:t>avec </a:t>
            </a:r>
            <a:r>
              <a:rPr lang="fr-FR" dirty="0" smtClean="0">
                <a:solidFill>
                  <a:srgbClr val="FF0000"/>
                </a:solidFill>
              </a:rPr>
              <a:t>sa</a:t>
            </a:r>
            <a:r>
              <a:rPr lang="fr-FR" dirty="0" smtClean="0"/>
              <a:t> mère</a:t>
            </a:r>
            <a:r>
              <a:rPr lang="fr-FR" dirty="0"/>
              <a:t>, dans une petite ferme. Un matin, Jack </a:t>
            </a:r>
            <a:r>
              <a:rPr lang="fr-FR" dirty="0" smtClean="0">
                <a:solidFill>
                  <a:srgbClr val="FF0000"/>
                </a:solidFill>
              </a:rPr>
              <a:t>va</a:t>
            </a:r>
            <a:r>
              <a:rPr lang="fr-FR" dirty="0" smtClean="0"/>
              <a:t> au </a:t>
            </a:r>
            <a:r>
              <a:rPr lang="fr-FR" dirty="0"/>
              <a:t>marché. La veille, </a:t>
            </a:r>
            <a:r>
              <a:rPr lang="fr-FR" dirty="0" smtClean="0">
                <a:solidFill>
                  <a:srgbClr val="FF0000"/>
                </a:solidFill>
              </a:rPr>
              <a:t>il a </a:t>
            </a:r>
            <a:r>
              <a:rPr lang="fr-FR" dirty="0" smtClean="0"/>
              <a:t>décidé </a:t>
            </a:r>
            <a:r>
              <a:rPr lang="fr-FR" dirty="0"/>
              <a:t>de vendre </a:t>
            </a:r>
            <a:r>
              <a:rPr lang="fr-FR" dirty="0" smtClean="0">
                <a:solidFill>
                  <a:srgbClr val="FF0000"/>
                </a:solidFill>
              </a:rPr>
              <a:t>sa</a:t>
            </a:r>
            <a:r>
              <a:rPr lang="fr-FR" dirty="0" smtClean="0"/>
              <a:t> vieille </a:t>
            </a:r>
            <a:r>
              <a:rPr lang="fr-FR" dirty="0"/>
              <a:t>vache car elle ne donne plus de lait. Sur le chemin, </a:t>
            </a:r>
            <a:r>
              <a:rPr lang="fr-FR" dirty="0" smtClean="0">
                <a:solidFill>
                  <a:srgbClr val="FF0000"/>
                </a:solidFill>
              </a:rPr>
              <a:t>il rencontre</a:t>
            </a:r>
            <a:r>
              <a:rPr lang="fr-FR" dirty="0" smtClean="0"/>
              <a:t> un </a:t>
            </a:r>
            <a:r>
              <a:rPr lang="fr-FR" dirty="0"/>
              <a:t>vieil homme. Celui-ci les appelle et leur dit :</a:t>
            </a:r>
          </a:p>
          <a:p>
            <a:r>
              <a:rPr lang="fr-FR" dirty="0"/>
              <a:t>« Vous êtes bien matinaux, Jack et John. Où allez-vous avec cette vache ? Vous avez l’intention de la</a:t>
            </a:r>
          </a:p>
          <a:p>
            <a:r>
              <a:rPr lang="fr-FR" dirty="0"/>
              <a:t>vendre ?</a:t>
            </a:r>
          </a:p>
          <a:p>
            <a:r>
              <a:rPr lang="fr-FR" dirty="0"/>
              <a:t>– Nous n’avons plus d’argent alors nous devons vendre notre vache. Nous allons au marché.</a:t>
            </a:r>
          </a:p>
          <a:p>
            <a:r>
              <a:rPr lang="fr-FR" dirty="0"/>
              <a:t>– Si vous voulez, vous pouvez devenir riches, dit le petit vieux. Vous voyez ce haricot, il est magique. Si vous le plantez, en une nuit, il poussera jusqu’au ciel. Je vous le donne en échange de votre vache. »</a:t>
            </a:r>
          </a:p>
          <a:p>
            <a:r>
              <a:rPr lang="fr-FR" dirty="0"/>
              <a:t>Jack et John sont émerveillés à l’idée de posséder une plante magique, alors ils acceptent. En les voyant avec le haricot, leur mère est furieuse. Elle finit par s’effondrer sur une chaise en pleurant comme une fontaine. Alors Jack et John lancent le haricot par la fenêtre et ils se couchent le </a:t>
            </a:r>
            <a:r>
              <a:rPr lang="fr-FR" dirty="0" err="1"/>
              <a:t>coeur</a:t>
            </a:r>
            <a:r>
              <a:rPr lang="fr-FR" dirty="0"/>
              <a:t> gros. Le lendemain, quand ils veulent 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9846554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476672"/>
            <a:ext cx="8568952" cy="5632311"/>
          </a:xfrm>
          <a:prstGeom prst="rect">
            <a:avLst/>
          </a:prstGeom>
        </p:spPr>
        <p:txBody>
          <a:bodyPr wrap="square">
            <a:spAutoFit/>
          </a:bodyPr>
          <a:lstStyle/>
          <a:p>
            <a:r>
              <a:rPr lang="fr-FR" b="1" dirty="0"/>
              <a:t>Autour d’un conte : Jack et le haricot magique (1)</a:t>
            </a:r>
            <a:endParaRPr lang="fr-FR" dirty="0"/>
          </a:p>
          <a:p>
            <a:r>
              <a:rPr lang="fr-FR" dirty="0"/>
              <a:t> </a:t>
            </a:r>
          </a:p>
          <a:p>
            <a:r>
              <a:rPr lang="fr-FR" b="1" dirty="0">
                <a:solidFill>
                  <a:srgbClr val="FF0000"/>
                </a:solidFill>
              </a:rPr>
              <a:t>Jack </a:t>
            </a:r>
            <a:r>
              <a:rPr lang="fr-FR" b="1" dirty="0" smtClean="0">
                <a:solidFill>
                  <a:srgbClr val="FF0000"/>
                </a:solidFill>
              </a:rPr>
              <a:t>échange sa</a:t>
            </a:r>
            <a:r>
              <a:rPr lang="fr-FR" b="1" dirty="0" smtClean="0"/>
              <a:t> </a:t>
            </a:r>
            <a:r>
              <a:rPr lang="fr-FR" b="1" dirty="0"/>
              <a:t>vache contre un haricot.</a:t>
            </a:r>
            <a:endParaRPr lang="fr-FR" dirty="0"/>
          </a:p>
          <a:p>
            <a:r>
              <a:rPr lang="fr-FR" dirty="0"/>
              <a:t>Jack </a:t>
            </a:r>
            <a:r>
              <a:rPr lang="fr-FR" dirty="0" smtClean="0">
                <a:solidFill>
                  <a:srgbClr val="FF0000"/>
                </a:solidFill>
              </a:rPr>
              <a:t>est</a:t>
            </a:r>
            <a:r>
              <a:rPr lang="fr-FR" dirty="0" smtClean="0"/>
              <a:t> </a:t>
            </a:r>
            <a:r>
              <a:rPr lang="fr-FR" dirty="0"/>
              <a:t>très </a:t>
            </a:r>
            <a:r>
              <a:rPr lang="fr-FR" dirty="0" smtClean="0"/>
              <a:t>pauvre. </a:t>
            </a:r>
            <a:r>
              <a:rPr lang="fr-FR" dirty="0" smtClean="0">
                <a:solidFill>
                  <a:srgbClr val="FF0000"/>
                </a:solidFill>
              </a:rPr>
              <a:t>Il travaille </a:t>
            </a:r>
            <a:r>
              <a:rPr lang="fr-FR" dirty="0" smtClean="0"/>
              <a:t>avec </a:t>
            </a:r>
            <a:r>
              <a:rPr lang="fr-FR" dirty="0" smtClean="0">
                <a:solidFill>
                  <a:srgbClr val="FF0000"/>
                </a:solidFill>
              </a:rPr>
              <a:t>sa</a:t>
            </a:r>
            <a:r>
              <a:rPr lang="fr-FR" dirty="0" smtClean="0"/>
              <a:t> mère</a:t>
            </a:r>
            <a:r>
              <a:rPr lang="fr-FR" dirty="0"/>
              <a:t>, dans une petite ferme. Un matin, Jack </a:t>
            </a:r>
            <a:r>
              <a:rPr lang="fr-FR" dirty="0" smtClean="0">
                <a:solidFill>
                  <a:srgbClr val="FF0000"/>
                </a:solidFill>
              </a:rPr>
              <a:t>va</a:t>
            </a:r>
            <a:r>
              <a:rPr lang="fr-FR" dirty="0" smtClean="0"/>
              <a:t> au </a:t>
            </a:r>
            <a:r>
              <a:rPr lang="fr-FR" dirty="0"/>
              <a:t>marché. La veille, </a:t>
            </a:r>
            <a:r>
              <a:rPr lang="fr-FR" dirty="0" smtClean="0">
                <a:solidFill>
                  <a:srgbClr val="FF0000"/>
                </a:solidFill>
              </a:rPr>
              <a:t>il a </a:t>
            </a:r>
            <a:r>
              <a:rPr lang="fr-FR" dirty="0" smtClean="0"/>
              <a:t>décidé </a:t>
            </a:r>
            <a:r>
              <a:rPr lang="fr-FR" dirty="0"/>
              <a:t>de vendre </a:t>
            </a:r>
            <a:r>
              <a:rPr lang="fr-FR" dirty="0" smtClean="0">
                <a:solidFill>
                  <a:srgbClr val="FF0000"/>
                </a:solidFill>
              </a:rPr>
              <a:t>sa</a:t>
            </a:r>
            <a:r>
              <a:rPr lang="fr-FR" dirty="0" smtClean="0"/>
              <a:t> vieille </a:t>
            </a:r>
            <a:r>
              <a:rPr lang="fr-FR" dirty="0"/>
              <a:t>vache car elle ne donne plus de lait. Sur le chemin, </a:t>
            </a:r>
            <a:r>
              <a:rPr lang="fr-FR" dirty="0" smtClean="0">
                <a:solidFill>
                  <a:srgbClr val="FF0000"/>
                </a:solidFill>
              </a:rPr>
              <a:t>il rencontre</a:t>
            </a:r>
            <a:r>
              <a:rPr lang="fr-FR" dirty="0" smtClean="0"/>
              <a:t> un </a:t>
            </a:r>
            <a:r>
              <a:rPr lang="fr-FR" dirty="0"/>
              <a:t>vieil homme. Celui-ci </a:t>
            </a:r>
            <a:r>
              <a:rPr lang="fr-FR" dirty="0" smtClean="0">
                <a:solidFill>
                  <a:srgbClr val="FF0000"/>
                </a:solidFill>
              </a:rPr>
              <a:t>l’ </a:t>
            </a:r>
            <a:r>
              <a:rPr lang="fr-FR" dirty="0"/>
              <a:t>appelle et </a:t>
            </a:r>
            <a:r>
              <a:rPr lang="fr-FR" dirty="0" smtClean="0">
                <a:solidFill>
                  <a:srgbClr val="FF0000"/>
                </a:solidFill>
              </a:rPr>
              <a:t>lui</a:t>
            </a:r>
            <a:r>
              <a:rPr lang="fr-FR" dirty="0" smtClean="0"/>
              <a:t> dit </a:t>
            </a:r>
            <a:r>
              <a:rPr lang="fr-FR" dirty="0"/>
              <a:t>:</a:t>
            </a:r>
          </a:p>
          <a:p>
            <a:r>
              <a:rPr lang="fr-FR" dirty="0"/>
              <a:t>« Vous êtes bien matinaux, Jack et John. Où allez-vous avec cette vache ? Vous avez l’intention de la</a:t>
            </a:r>
          </a:p>
          <a:p>
            <a:r>
              <a:rPr lang="fr-FR" dirty="0"/>
              <a:t>vendre ?</a:t>
            </a:r>
          </a:p>
          <a:p>
            <a:r>
              <a:rPr lang="fr-FR" dirty="0"/>
              <a:t>– Nous n’avons plus d’argent alors nous devons vendre notre vache. Nous allons au marché.</a:t>
            </a:r>
          </a:p>
          <a:p>
            <a:r>
              <a:rPr lang="fr-FR" dirty="0"/>
              <a:t>– Si vous voulez, vous pouvez devenir riches, dit le petit vieux. Vous voyez ce haricot, il est magique. Si vous le plantez, en une nuit, il poussera jusqu’au ciel. Je vous le donne en échange de votre vache. »</a:t>
            </a:r>
          </a:p>
          <a:p>
            <a:r>
              <a:rPr lang="fr-FR" dirty="0"/>
              <a:t>Jack et John sont émerveillés à l’idée de posséder une plante magique, alors ils acceptent. En les voyant avec le haricot, leur mère est furieuse. Elle finit par s’effondrer sur une chaise en pleurant comme une fontaine. Alors Jack et John lancent le haricot par la fenêtre et ils se couchent le </a:t>
            </a:r>
            <a:r>
              <a:rPr lang="fr-FR" dirty="0" err="1"/>
              <a:t>coeur</a:t>
            </a:r>
            <a:r>
              <a:rPr lang="fr-FR" dirty="0"/>
              <a:t> gros. Le lendemain, quand ils veulent ouvrir les volets, impossible ! Devant la maison, ils découvrent un énorme pied de haricot, si haut que sa tige se perd dans les nuages.</a:t>
            </a:r>
          </a:p>
        </p:txBody>
      </p:sp>
    </p:spTree>
    <p:extLst>
      <p:ext uri="{BB962C8B-B14F-4D97-AF65-F5344CB8AC3E}">
        <p14:creationId xmlns:p14="http://schemas.microsoft.com/office/powerpoint/2010/main" val="298981160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TotalTime>
  <Words>72</Words>
  <Application>Microsoft Office PowerPoint</Application>
  <PresentationFormat>Affichage à l'écran (4:3)</PresentationFormat>
  <Paragraphs>217</Paragraphs>
  <Slides>24</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24</vt:i4>
      </vt:variant>
    </vt:vector>
  </HeadingPairs>
  <TitlesOfParts>
    <vt:vector size="27" baseType="lpstr">
      <vt:lpstr>Arial</vt:lpstr>
      <vt:lpstr>Calibri</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dc:creator>
  <cp:lastModifiedBy>MARJORIE</cp:lastModifiedBy>
  <cp:revision>6</cp:revision>
  <dcterms:created xsi:type="dcterms:W3CDTF">2017-09-16T20:51:17Z</dcterms:created>
  <dcterms:modified xsi:type="dcterms:W3CDTF">2017-09-18T08:32:49Z</dcterms:modified>
</cp:coreProperties>
</file>