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5" d="100"/>
          <a:sy n="85" d="100"/>
        </p:scale>
        <p:origin x="744" y="12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287878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880537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544687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093653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093496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651435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621916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512063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734878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612819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837698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852216-3AFD-41EF-BBF4-584EC5B2C170}" type="datetimeFigureOut">
              <a:rPr lang="fr-FR" smtClean="0"/>
              <a:t>02/10/2017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0F5419-0DC6-4E03-861A-8745CB74703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14730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22606" y="339035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dirty="0" smtClean="0"/>
              <a:t>faire une </a:t>
            </a:r>
            <a:r>
              <a:rPr lang="fr-FR" dirty="0"/>
              <a:t>grosse boule (6 cm de diamètre). Enrouler du ruban adhésif tout autour. Puis fabriquer une deuxième boulette plus petite pour la tête. La scotcher sur le corps.</a:t>
            </a:r>
          </a:p>
          <a:p>
            <a:r>
              <a:rPr lang="fr-FR" dirty="0"/>
              <a:t>2. Pour faire deux pattes de l’araignée, prendre deux morceaux de fil chenille de couleur différente.</a:t>
            </a:r>
          </a:p>
          <a:p>
            <a:r>
              <a:rPr lang="fr-FR" dirty="0"/>
              <a:t>Les enrouler l’un avec l’autre. Ensuite, replier chaque extrémité sur elle-même. Recommencer trois fois la même opération.</a:t>
            </a:r>
          </a:p>
          <a:p>
            <a:r>
              <a:rPr lang="fr-FR" dirty="0"/>
              <a:t>3. Attacher les 4 pattes en fil chenille avec du scotch, sous le corps de l’araignée. Poser le fil élastique sur le dos de l’araignée et le scotcher.</a:t>
            </a:r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128846354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du </a:t>
            </a:r>
            <a:r>
              <a:rPr lang="fr-FR" dirty="0"/>
              <a:t>ruban adhésif tout autour. Puis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fabriqu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une </a:t>
            </a:r>
            <a:r>
              <a:rPr lang="fr-FR" dirty="0"/>
              <a:t>deuxième boulette plus petite pour la tête.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/>
              <a:t> la </a:t>
            </a:r>
            <a:r>
              <a:rPr lang="fr-FR" b="1" dirty="0" smtClean="0"/>
              <a:t>scotch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/>
              <a:t>sur le corps.</a:t>
            </a:r>
          </a:p>
          <a:p>
            <a:r>
              <a:rPr lang="fr-FR" dirty="0"/>
              <a:t>2. Pour faire deux pattes de l’araignée,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pren</a:t>
            </a:r>
            <a:r>
              <a:rPr lang="fr-FR" b="1" dirty="0" smtClean="0">
                <a:solidFill>
                  <a:srgbClr val="FF0000"/>
                </a:solidFill>
              </a:rPr>
              <a:t>ds</a:t>
            </a:r>
            <a:r>
              <a:rPr lang="fr-FR" b="1" dirty="0" smtClean="0"/>
              <a:t> </a:t>
            </a:r>
            <a:r>
              <a:rPr lang="fr-FR" dirty="0" smtClean="0"/>
              <a:t>deux </a:t>
            </a:r>
            <a:r>
              <a:rPr lang="fr-FR" dirty="0"/>
              <a:t>morceaux de fil chenille de couleur différente.</a:t>
            </a:r>
          </a:p>
          <a:p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 smtClean="0"/>
              <a:t>les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 </a:t>
            </a:r>
            <a:r>
              <a:rPr lang="fr-FR" dirty="0"/>
              <a:t>l’un avec l’autre. Ensuite,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repli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chaque extrémité sur elle-même.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recommenc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trois fois la même opération.</a:t>
            </a:r>
          </a:p>
          <a:p>
            <a:r>
              <a:rPr lang="fr-FR" dirty="0"/>
              <a:t>3.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attach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les 4 pattes en fil chenille avec du scotch, sous le corps de l’araignée. Poser le fil élastique sur le dos de l’araignée et le scotcher.</a:t>
            </a:r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255677748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du </a:t>
            </a:r>
            <a:r>
              <a:rPr lang="fr-FR" dirty="0"/>
              <a:t>ruban adhésif tout autour. Puis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fabriqu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une </a:t>
            </a:r>
            <a:r>
              <a:rPr lang="fr-FR" dirty="0"/>
              <a:t>deuxième boulette plus petite pour la tête.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/>
              <a:t> la </a:t>
            </a:r>
            <a:r>
              <a:rPr lang="fr-FR" b="1" dirty="0" smtClean="0"/>
              <a:t>scotch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/>
              <a:t>sur le corps.</a:t>
            </a:r>
          </a:p>
          <a:p>
            <a:r>
              <a:rPr lang="fr-FR" dirty="0"/>
              <a:t>2. Pour faire deux pattes de l’araignée,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pren</a:t>
            </a:r>
            <a:r>
              <a:rPr lang="fr-FR" b="1" dirty="0" smtClean="0">
                <a:solidFill>
                  <a:srgbClr val="FF0000"/>
                </a:solidFill>
              </a:rPr>
              <a:t>ds</a:t>
            </a:r>
            <a:r>
              <a:rPr lang="fr-FR" b="1" dirty="0" smtClean="0"/>
              <a:t> </a:t>
            </a:r>
            <a:r>
              <a:rPr lang="fr-FR" dirty="0" smtClean="0"/>
              <a:t>deux </a:t>
            </a:r>
            <a:r>
              <a:rPr lang="fr-FR" dirty="0"/>
              <a:t>morceaux de fil chenille de couleur différente.</a:t>
            </a:r>
          </a:p>
          <a:p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 smtClean="0"/>
              <a:t>les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 </a:t>
            </a:r>
            <a:r>
              <a:rPr lang="fr-FR" dirty="0"/>
              <a:t>l’un avec l’autre. Ensuite,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repli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chaque extrémité sur elle-même.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recommenc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trois fois la même opération.</a:t>
            </a:r>
          </a:p>
          <a:p>
            <a:r>
              <a:rPr lang="fr-FR" dirty="0"/>
              <a:t>3.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attach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les 4 pattes en fil chenille avec du scotch, sous le corps de l’araignée. </a:t>
            </a:r>
            <a:r>
              <a:rPr lang="fr-FR" dirty="0" smtClean="0"/>
              <a:t>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pos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 </a:t>
            </a:r>
            <a:r>
              <a:rPr lang="fr-FR" dirty="0"/>
              <a:t>le fil élastique sur le dos de l’araignée et le scotcher.</a:t>
            </a:r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291402522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du </a:t>
            </a:r>
            <a:r>
              <a:rPr lang="fr-FR" dirty="0"/>
              <a:t>ruban adhésif tout autour. Puis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fabriqu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une </a:t>
            </a:r>
            <a:r>
              <a:rPr lang="fr-FR" dirty="0"/>
              <a:t>deuxième boulette plus petite pour la tête.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/>
              <a:t> la </a:t>
            </a:r>
            <a:r>
              <a:rPr lang="fr-FR" b="1" dirty="0" smtClean="0"/>
              <a:t>scotch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/>
              <a:t>sur le corps.</a:t>
            </a:r>
          </a:p>
          <a:p>
            <a:r>
              <a:rPr lang="fr-FR" dirty="0"/>
              <a:t>2. Pour faire deux pattes de l’araignée,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pren</a:t>
            </a:r>
            <a:r>
              <a:rPr lang="fr-FR" b="1" dirty="0" smtClean="0">
                <a:solidFill>
                  <a:srgbClr val="FF0000"/>
                </a:solidFill>
              </a:rPr>
              <a:t>ds</a:t>
            </a:r>
            <a:r>
              <a:rPr lang="fr-FR" b="1" dirty="0" smtClean="0"/>
              <a:t> </a:t>
            </a:r>
            <a:r>
              <a:rPr lang="fr-FR" dirty="0" smtClean="0"/>
              <a:t>deux </a:t>
            </a:r>
            <a:r>
              <a:rPr lang="fr-FR" dirty="0"/>
              <a:t>morceaux de fil chenille de couleur différente.</a:t>
            </a:r>
          </a:p>
          <a:p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 smtClean="0"/>
              <a:t>les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 </a:t>
            </a:r>
            <a:r>
              <a:rPr lang="fr-FR" dirty="0"/>
              <a:t>l’un avec l’autre. Ensuite,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repli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chaque extrémité sur elle-même.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recommenc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trois fois la même opération.</a:t>
            </a:r>
          </a:p>
          <a:p>
            <a:r>
              <a:rPr lang="fr-FR" dirty="0"/>
              <a:t>3.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attach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les 4 pattes en fil chenille avec du scotch, sous le corps de l’araignée. </a:t>
            </a:r>
            <a:r>
              <a:rPr lang="fr-FR" dirty="0" smtClean="0"/>
              <a:t>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pos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 </a:t>
            </a:r>
            <a:r>
              <a:rPr lang="fr-FR" dirty="0"/>
              <a:t>le fil élastique sur le dos de l’araignée et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/>
              <a:t> le </a:t>
            </a:r>
            <a:r>
              <a:rPr lang="fr-FR" b="1" dirty="0" smtClean="0"/>
              <a:t>scotch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.</a:t>
            </a:r>
            <a:endParaRPr lang="fr-FR" dirty="0"/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171129565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du </a:t>
            </a:r>
            <a:r>
              <a:rPr lang="fr-FR" dirty="0"/>
              <a:t>ruban adhésif tout autour. Puis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fabriqu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une </a:t>
            </a:r>
            <a:r>
              <a:rPr lang="fr-FR" dirty="0"/>
              <a:t>deuxième boulette plus petite pour la tête.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/>
              <a:t> la </a:t>
            </a:r>
            <a:r>
              <a:rPr lang="fr-FR" b="1" dirty="0" smtClean="0"/>
              <a:t>scotch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/>
              <a:t>sur le corps.</a:t>
            </a:r>
          </a:p>
          <a:p>
            <a:r>
              <a:rPr lang="fr-FR" dirty="0"/>
              <a:t>2. Pour faire deux pattes de l’araignée,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pren</a:t>
            </a:r>
            <a:r>
              <a:rPr lang="fr-FR" b="1" dirty="0" smtClean="0">
                <a:solidFill>
                  <a:srgbClr val="FF0000"/>
                </a:solidFill>
              </a:rPr>
              <a:t>ds</a:t>
            </a:r>
            <a:r>
              <a:rPr lang="fr-FR" b="1" dirty="0" smtClean="0"/>
              <a:t> </a:t>
            </a:r>
            <a:r>
              <a:rPr lang="fr-FR" dirty="0" smtClean="0"/>
              <a:t>deux </a:t>
            </a:r>
            <a:r>
              <a:rPr lang="fr-FR" dirty="0"/>
              <a:t>morceaux de fil chenille de couleur différente.</a:t>
            </a:r>
          </a:p>
          <a:p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 smtClean="0"/>
              <a:t>les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 </a:t>
            </a:r>
            <a:r>
              <a:rPr lang="fr-FR" dirty="0"/>
              <a:t>l’un avec l’autre. Ensuite,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repli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chaque extrémité sur elle-même.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recommenc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trois fois la même opération.</a:t>
            </a:r>
          </a:p>
          <a:p>
            <a:r>
              <a:rPr lang="fr-FR" dirty="0"/>
              <a:t>3.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attach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les 4 pattes en fil chenille avec du scotch, sous le corps de l’araignée. </a:t>
            </a:r>
            <a:r>
              <a:rPr lang="fr-FR" dirty="0" smtClean="0"/>
              <a:t>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pos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 </a:t>
            </a:r>
            <a:r>
              <a:rPr lang="fr-FR" dirty="0"/>
              <a:t>le fil élastique sur le dos de l’araignée et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/>
              <a:t> le </a:t>
            </a:r>
            <a:r>
              <a:rPr lang="fr-FR" b="1" dirty="0" smtClean="0"/>
              <a:t>scotch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.</a:t>
            </a:r>
            <a:endParaRPr lang="fr-FR" dirty="0"/>
          </a:p>
          <a:p>
            <a:r>
              <a:rPr lang="fr-FR" dirty="0"/>
              <a:t>4.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entour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/>
              <a:t>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18580625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Enrouler du ruban adhésif tout autour. Puis fabriquer une deuxième boulette plus petite pour la tête. La scotcher sur le corps.</a:t>
            </a:r>
          </a:p>
          <a:p>
            <a:r>
              <a:rPr lang="fr-FR" dirty="0"/>
              <a:t>2. Pour faire deux pattes de l’araignée, prendre deux morceaux de fil chenille de couleur différente.</a:t>
            </a:r>
          </a:p>
          <a:p>
            <a:r>
              <a:rPr lang="fr-FR" dirty="0"/>
              <a:t>Les enrouler l’un avec l’autre. Ensuite, replier chaque extrémité sur elle-même. Recommencer trois fois la même opération.</a:t>
            </a:r>
          </a:p>
          <a:p>
            <a:r>
              <a:rPr lang="fr-FR" dirty="0"/>
              <a:t>3. Attacher les 4 pattes en fil chenille avec du scotch, sous le corps de l’araignée. Poser le fil élastique sur le dos de l’araignée et le scotcher.</a:t>
            </a:r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5446733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du </a:t>
            </a:r>
            <a:r>
              <a:rPr lang="fr-FR" dirty="0"/>
              <a:t>ruban adhésif tout autour. Puis fabriquer une deuxième boulette plus petite pour la tête. La scotcher sur le corps.</a:t>
            </a:r>
          </a:p>
          <a:p>
            <a:r>
              <a:rPr lang="fr-FR" dirty="0"/>
              <a:t>2. Pour faire deux pattes de l’araignée, prendre deux morceaux de fil chenille de couleur différente.</a:t>
            </a:r>
          </a:p>
          <a:p>
            <a:r>
              <a:rPr lang="fr-FR" dirty="0"/>
              <a:t>Les enrouler l’un avec l’autre. Ensuite, replier chaque extrémité sur elle-même. Recommencer trois fois la même opération.</a:t>
            </a:r>
          </a:p>
          <a:p>
            <a:r>
              <a:rPr lang="fr-FR" dirty="0"/>
              <a:t>3. Attacher les 4 pattes en fil chenille avec du scotch, sous le corps de l’araignée. Poser le fil élastique sur le dos de l’araignée et le scotcher.</a:t>
            </a:r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36379989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du </a:t>
            </a:r>
            <a:r>
              <a:rPr lang="fr-FR" dirty="0"/>
              <a:t>ruban adhésif tout autour. Puis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fabriqu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une </a:t>
            </a:r>
            <a:r>
              <a:rPr lang="fr-FR" dirty="0"/>
              <a:t>deuxième boulette plus petite pour la tête. La scotcher sur le corps.</a:t>
            </a:r>
          </a:p>
          <a:p>
            <a:r>
              <a:rPr lang="fr-FR" dirty="0"/>
              <a:t>2. Pour faire deux pattes de l’araignée, prendre deux morceaux de fil chenille de couleur différente.</a:t>
            </a:r>
          </a:p>
          <a:p>
            <a:r>
              <a:rPr lang="fr-FR" dirty="0"/>
              <a:t>Les enrouler l’un avec l’autre. Ensuite, replier chaque extrémité sur elle-même. Recommencer trois fois la même opération.</a:t>
            </a:r>
          </a:p>
          <a:p>
            <a:r>
              <a:rPr lang="fr-FR" dirty="0"/>
              <a:t>3. Attacher les 4 pattes en fil chenille avec du scotch, sous le corps de l’araignée. Poser le fil élastique sur le dos de l’araignée et le scotcher.</a:t>
            </a:r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33992366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du </a:t>
            </a:r>
            <a:r>
              <a:rPr lang="fr-FR" dirty="0"/>
              <a:t>ruban adhésif tout autour. Puis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fabriqu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une </a:t>
            </a:r>
            <a:r>
              <a:rPr lang="fr-FR" dirty="0"/>
              <a:t>deuxième boulette plus petite pour la tête.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/>
              <a:t> la </a:t>
            </a:r>
            <a:r>
              <a:rPr lang="fr-FR" b="1" dirty="0" smtClean="0"/>
              <a:t>scotch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/>
              <a:t>sur le corps.</a:t>
            </a:r>
          </a:p>
          <a:p>
            <a:r>
              <a:rPr lang="fr-FR" dirty="0"/>
              <a:t>2. Pour faire deux pattes de l’araignée, prendre deux morceaux de fil chenille de couleur différente.</a:t>
            </a:r>
          </a:p>
          <a:p>
            <a:r>
              <a:rPr lang="fr-FR" dirty="0"/>
              <a:t>Les enrouler l’un avec l’autre. Ensuite, replier chaque extrémité sur elle-même. Recommencer trois fois la même opération.</a:t>
            </a:r>
          </a:p>
          <a:p>
            <a:r>
              <a:rPr lang="fr-FR" dirty="0"/>
              <a:t>3. Attacher les 4 pattes en fil chenille avec du scotch, sous le corps de l’araignée. Poser le fil élastique sur le dos de l’araignée et le scotcher.</a:t>
            </a:r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194078774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du </a:t>
            </a:r>
            <a:r>
              <a:rPr lang="fr-FR" dirty="0"/>
              <a:t>ruban adhésif tout autour. Puis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fabriqu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une </a:t>
            </a:r>
            <a:r>
              <a:rPr lang="fr-FR" dirty="0"/>
              <a:t>deuxième boulette plus petite pour la tête.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/>
              <a:t> la </a:t>
            </a:r>
            <a:r>
              <a:rPr lang="fr-FR" b="1" dirty="0" smtClean="0"/>
              <a:t>scotch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/>
              <a:t>sur le corps.</a:t>
            </a:r>
          </a:p>
          <a:p>
            <a:r>
              <a:rPr lang="fr-FR" dirty="0"/>
              <a:t>2. Pour faire deux pattes de l’araignée,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pren</a:t>
            </a:r>
            <a:r>
              <a:rPr lang="fr-FR" b="1" dirty="0" smtClean="0">
                <a:solidFill>
                  <a:srgbClr val="FF0000"/>
                </a:solidFill>
              </a:rPr>
              <a:t>ds</a:t>
            </a:r>
            <a:r>
              <a:rPr lang="fr-FR" b="1" dirty="0" smtClean="0"/>
              <a:t> </a:t>
            </a:r>
            <a:r>
              <a:rPr lang="fr-FR" dirty="0" smtClean="0"/>
              <a:t>deux </a:t>
            </a:r>
            <a:r>
              <a:rPr lang="fr-FR" dirty="0"/>
              <a:t>morceaux de fil chenille de couleur différente.</a:t>
            </a:r>
          </a:p>
          <a:p>
            <a:r>
              <a:rPr lang="fr-FR" dirty="0"/>
              <a:t>Les enrouler l’un avec l’autre. Ensuite, replier chaque extrémité sur elle-même. Recommencer trois fois la même opération.</a:t>
            </a:r>
          </a:p>
          <a:p>
            <a:r>
              <a:rPr lang="fr-FR" dirty="0"/>
              <a:t>3. Attacher les 4 pattes en fil chenille avec du scotch, sous le corps de l’araignée. Poser le fil élastique sur le dos de l’araignée et le scotcher.</a:t>
            </a:r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40018411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du </a:t>
            </a:r>
            <a:r>
              <a:rPr lang="fr-FR" dirty="0"/>
              <a:t>ruban adhésif tout autour. Puis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fabriqu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une </a:t>
            </a:r>
            <a:r>
              <a:rPr lang="fr-FR" dirty="0"/>
              <a:t>deuxième boulette plus petite pour la tête.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/>
              <a:t> la </a:t>
            </a:r>
            <a:r>
              <a:rPr lang="fr-FR" b="1" dirty="0" smtClean="0"/>
              <a:t>scotch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/>
              <a:t>sur le corps.</a:t>
            </a:r>
          </a:p>
          <a:p>
            <a:r>
              <a:rPr lang="fr-FR" dirty="0"/>
              <a:t>2. Pour faire deux pattes de l’araignée,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pren</a:t>
            </a:r>
            <a:r>
              <a:rPr lang="fr-FR" b="1" dirty="0" smtClean="0">
                <a:solidFill>
                  <a:srgbClr val="FF0000"/>
                </a:solidFill>
              </a:rPr>
              <a:t>ds</a:t>
            </a:r>
            <a:r>
              <a:rPr lang="fr-FR" b="1" dirty="0" smtClean="0"/>
              <a:t> </a:t>
            </a:r>
            <a:r>
              <a:rPr lang="fr-FR" dirty="0" smtClean="0"/>
              <a:t>deux </a:t>
            </a:r>
            <a:r>
              <a:rPr lang="fr-FR" dirty="0"/>
              <a:t>morceaux de fil chenille de couleur différente.</a:t>
            </a:r>
          </a:p>
          <a:p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 smtClean="0"/>
              <a:t>les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 </a:t>
            </a:r>
            <a:r>
              <a:rPr lang="fr-FR" dirty="0"/>
              <a:t>l’un avec l’autre. Ensuite, replier chaque extrémité sur elle-même. Recommencer trois fois la même opération.</a:t>
            </a:r>
          </a:p>
          <a:p>
            <a:r>
              <a:rPr lang="fr-FR" dirty="0"/>
              <a:t>3. Attacher les 4 pattes en fil chenille avec du scotch, sous le corps de l’araignée. Poser le fil élastique sur le dos de l’araignée et le scotcher.</a:t>
            </a:r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218560258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du </a:t>
            </a:r>
            <a:r>
              <a:rPr lang="fr-FR" dirty="0"/>
              <a:t>ruban adhésif tout autour. Puis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fabriqu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une </a:t>
            </a:r>
            <a:r>
              <a:rPr lang="fr-FR" dirty="0"/>
              <a:t>deuxième boulette plus petite pour la tête.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/>
              <a:t> la </a:t>
            </a:r>
            <a:r>
              <a:rPr lang="fr-FR" b="1" dirty="0" smtClean="0"/>
              <a:t>scotch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/>
              <a:t>sur le corps.</a:t>
            </a:r>
          </a:p>
          <a:p>
            <a:r>
              <a:rPr lang="fr-FR" dirty="0"/>
              <a:t>2. Pour faire deux pattes de l’araignée,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pren</a:t>
            </a:r>
            <a:r>
              <a:rPr lang="fr-FR" b="1" dirty="0" smtClean="0">
                <a:solidFill>
                  <a:srgbClr val="FF0000"/>
                </a:solidFill>
              </a:rPr>
              <a:t>ds</a:t>
            </a:r>
            <a:r>
              <a:rPr lang="fr-FR" b="1" dirty="0" smtClean="0"/>
              <a:t> </a:t>
            </a:r>
            <a:r>
              <a:rPr lang="fr-FR" dirty="0" smtClean="0"/>
              <a:t>deux </a:t>
            </a:r>
            <a:r>
              <a:rPr lang="fr-FR" dirty="0"/>
              <a:t>morceaux de fil chenille de couleur différente.</a:t>
            </a:r>
          </a:p>
          <a:p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 smtClean="0"/>
              <a:t>les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 </a:t>
            </a:r>
            <a:r>
              <a:rPr lang="fr-FR" dirty="0"/>
              <a:t>l’un avec l’autre. Ensuite,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repli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chaque extrémité sur elle-même. Recommencer trois fois la même opération.</a:t>
            </a:r>
          </a:p>
          <a:p>
            <a:r>
              <a:rPr lang="fr-FR" dirty="0"/>
              <a:t>3. Attacher les 4 pattes en fil chenille avec du scotch, sous le corps de l’araignée. Poser le fil élastique sur le dos de l’araignée et le scotcher.</a:t>
            </a:r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16851370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22606" y="188640"/>
            <a:ext cx="820891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b="1" dirty="0"/>
              <a:t>Une grosse araignée noire pour </a:t>
            </a:r>
            <a:r>
              <a:rPr lang="fr-FR" b="1" dirty="0" smtClean="0"/>
              <a:t>Halloween</a:t>
            </a:r>
          </a:p>
          <a:p>
            <a:endParaRPr lang="fr-FR" dirty="0"/>
          </a:p>
          <a:p>
            <a:r>
              <a:rPr lang="fr-FR" dirty="0"/>
              <a:t>Il faut :</a:t>
            </a:r>
          </a:p>
          <a:p>
            <a:r>
              <a:rPr lang="fr-FR" dirty="0"/>
              <a:t>• plusieurs feuilles de papier journal</a:t>
            </a:r>
          </a:p>
          <a:p>
            <a:r>
              <a:rPr lang="fr-FR" dirty="0"/>
              <a:t>• un rouleau de ruban adhésif</a:t>
            </a:r>
          </a:p>
          <a:p>
            <a:r>
              <a:rPr lang="fr-FR" dirty="0"/>
              <a:t>• 8 morceaux de fil chenille de 30 cm de long chacun </a:t>
            </a:r>
            <a:r>
              <a:rPr lang="fr-FR" dirty="0" smtClean="0"/>
              <a:t>et </a:t>
            </a:r>
            <a:r>
              <a:rPr lang="fr-FR" dirty="0"/>
              <a:t>de deux couleurs différentes</a:t>
            </a:r>
          </a:p>
          <a:p>
            <a:r>
              <a:rPr lang="fr-FR" dirty="0"/>
              <a:t>• un fil élastique noir de 80 cm environ</a:t>
            </a:r>
          </a:p>
          <a:p>
            <a:r>
              <a:rPr lang="fr-FR" dirty="0"/>
              <a:t>• de la laine noire</a:t>
            </a:r>
          </a:p>
          <a:p>
            <a:r>
              <a:rPr lang="fr-FR" dirty="0"/>
              <a:t>• deux yeux en plastique</a:t>
            </a:r>
          </a:p>
          <a:p>
            <a:r>
              <a:rPr lang="fr-FR" dirty="0"/>
              <a:t>• une feuille blanche A4</a:t>
            </a:r>
          </a:p>
          <a:p>
            <a:r>
              <a:rPr lang="fr-FR" dirty="0"/>
              <a:t>• un tube de colle </a:t>
            </a:r>
            <a:r>
              <a:rPr lang="fr-FR" dirty="0" smtClean="0"/>
              <a:t>forte</a:t>
            </a:r>
          </a:p>
          <a:p>
            <a:endParaRPr lang="fr-FR" dirty="0"/>
          </a:p>
          <a:p>
            <a:r>
              <a:rPr lang="fr-FR" dirty="0"/>
              <a:t>1. Pour le corps de l’araignée, avec le papier journal, </a:t>
            </a:r>
            <a:r>
              <a:rPr lang="fr-FR" b="1" dirty="0" smtClean="0">
                <a:solidFill>
                  <a:srgbClr val="FF0000"/>
                </a:solidFill>
              </a:rPr>
              <a:t>tu fais </a:t>
            </a:r>
            <a:r>
              <a:rPr lang="fr-FR" dirty="0" smtClean="0"/>
              <a:t>une </a:t>
            </a:r>
            <a:r>
              <a:rPr lang="fr-FR" dirty="0"/>
              <a:t>grosse boule (6 cm de diamètre).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du </a:t>
            </a:r>
            <a:r>
              <a:rPr lang="fr-FR" dirty="0"/>
              <a:t>ruban adhésif tout autour. Puis </a:t>
            </a:r>
            <a:r>
              <a:rPr lang="fr-FR" b="1" dirty="0" smtClean="0">
                <a:solidFill>
                  <a:srgbClr val="FF0000"/>
                </a:solidFill>
              </a:rPr>
              <a:t>tu </a:t>
            </a:r>
            <a:r>
              <a:rPr lang="fr-FR" b="1" dirty="0" smtClean="0"/>
              <a:t>fabriqu</a:t>
            </a:r>
            <a:r>
              <a:rPr lang="fr-FR" b="1" dirty="0" smtClean="0">
                <a:solidFill>
                  <a:srgbClr val="FF0000"/>
                </a:solidFill>
              </a:rPr>
              <a:t>es </a:t>
            </a:r>
            <a:r>
              <a:rPr lang="fr-FR" dirty="0" smtClean="0"/>
              <a:t>une </a:t>
            </a:r>
            <a:r>
              <a:rPr lang="fr-FR" dirty="0"/>
              <a:t>deuxième boulette plus petite pour la tête.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/>
              <a:t> la </a:t>
            </a:r>
            <a:r>
              <a:rPr lang="fr-FR" b="1" dirty="0" smtClean="0"/>
              <a:t>scotch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/>
              <a:t>sur le corps.</a:t>
            </a:r>
          </a:p>
          <a:p>
            <a:r>
              <a:rPr lang="fr-FR" dirty="0"/>
              <a:t>2. Pour faire deux pattes de l’araignée,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pren</a:t>
            </a:r>
            <a:r>
              <a:rPr lang="fr-FR" b="1" dirty="0" smtClean="0">
                <a:solidFill>
                  <a:srgbClr val="FF0000"/>
                </a:solidFill>
              </a:rPr>
              <a:t>ds</a:t>
            </a:r>
            <a:r>
              <a:rPr lang="fr-FR" b="1" dirty="0" smtClean="0"/>
              <a:t> </a:t>
            </a:r>
            <a:r>
              <a:rPr lang="fr-FR" dirty="0" smtClean="0"/>
              <a:t>deux </a:t>
            </a:r>
            <a:r>
              <a:rPr lang="fr-FR" dirty="0"/>
              <a:t>morceaux de fil chenille de couleur différente.</a:t>
            </a:r>
          </a:p>
          <a:p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dirty="0" smtClean="0"/>
              <a:t>les </a:t>
            </a:r>
            <a:r>
              <a:rPr lang="fr-FR" b="1" dirty="0" smtClean="0"/>
              <a:t>enroul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dirty="0" smtClean="0"/>
              <a:t> </a:t>
            </a:r>
            <a:r>
              <a:rPr lang="fr-FR" dirty="0"/>
              <a:t>l’un avec l’autre. Ensuite,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repli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chaque extrémité sur elle-même. </a:t>
            </a:r>
            <a:r>
              <a:rPr lang="fr-FR" b="1" dirty="0" smtClean="0">
                <a:solidFill>
                  <a:srgbClr val="FF0000"/>
                </a:solidFill>
              </a:rPr>
              <a:t>Tu</a:t>
            </a:r>
            <a:r>
              <a:rPr lang="fr-FR" b="1" dirty="0" smtClean="0"/>
              <a:t> recommenc</a:t>
            </a:r>
            <a:r>
              <a:rPr lang="fr-FR" b="1" dirty="0" smtClean="0">
                <a:solidFill>
                  <a:srgbClr val="FF0000"/>
                </a:solidFill>
              </a:rPr>
              <a:t>es</a:t>
            </a:r>
            <a:r>
              <a:rPr lang="fr-FR" b="1" dirty="0" smtClean="0"/>
              <a:t> </a:t>
            </a:r>
            <a:r>
              <a:rPr lang="fr-FR" dirty="0"/>
              <a:t>trois fois la même opération.</a:t>
            </a:r>
          </a:p>
          <a:p>
            <a:r>
              <a:rPr lang="fr-FR" dirty="0"/>
              <a:t>3. Attacher les 4 pattes en fil chenille avec du scotch, sous le corps de l’araignée. Poser le fil élastique sur le dos de l’araignée et le scotcher.</a:t>
            </a:r>
          </a:p>
          <a:p>
            <a:r>
              <a:rPr lang="fr-FR" dirty="0"/>
              <a:t>4. Entourer le corps et la tête de l’araignée avec de la laine noire.</a:t>
            </a:r>
          </a:p>
        </p:txBody>
      </p:sp>
    </p:spTree>
    <p:extLst>
      <p:ext uri="{BB962C8B-B14F-4D97-AF65-F5344CB8AC3E}">
        <p14:creationId xmlns:p14="http://schemas.microsoft.com/office/powerpoint/2010/main" val="243904640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2717</Words>
  <Application>Microsoft Office PowerPoint</Application>
  <PresentationFormat>Affichage à l'écran (4:3)</PresentationFormat>
  <Paragraphs>221</Paragraphs>
  <Slides>13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2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13</vt:i4>
      </vt:variant>
    </vt:vector>
  </HeadingPairs>
  <TitlesOfParts>
    <vt:vector size="16" baseType="lpstr">
      <vt:lpstr>Arial</vt:lpstr>
      <vt:lpstr>Calibri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julie</dc:creator>
  <cp:lastModifiedBy>MARJORIE</cp:lastModifiedBy>
  <cp:revision>3</cp:revision>
  <dcterms:created xsi:type="dcterms:W3CDTF">2017-10-01T19:05:01Z</dcterms:created>
  <dcterms:modified xsi:type="dcterms:W3CDTF">2017-10-02T07:38:43Z</dcterms:modified>
</cp:coreProperties>
</file>

<file path=docProps/thumbnail.jpeg>
</file>