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Lst>
  <p:sldSz cx="9144000" cy="6858000" type="screen4x3"/>
  <p:notesSz cx="6858000" cy="9144000"/>
  <p:defaultTextStyle>
    <a:defPPr>
      <a:defRPr lang="fr-F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p:scale>
          <a:sx n="118" d="100"/>
          <a:sy n="118" d="100"/>
        </p:scale>
        <p:origin x="-516" y="-144"/>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e de titre">
    <p:spTree>
      <p:nvGrpSpPr>
        <p:cNvPr id="1" name=""/>
        <p:cNvGrpSpPr/>
        <p:nvPr/>
      </p:nvGrpSpPr>
      <p:grpSpPr>
        <a:xfrm>
          <a:off x="0" y="0"/>
          <a:ext cx="0" cy="0"/>
          <a:chOff x="0" y="0"/>
          <a:chExt cx="0" cy="0"/>
        </a:xfrm>
      </p:grpSpPr>
      <p:sp>
        <p:nvSpPr>
          <p:cNvPr id="2" name="Titre 1"/>
          <p:cNvSpPr>
            <a:spLocks noGrp="1"/>
          </p:cNvSpPr>
          <p:nvPr>
            <p:ph type="ctrTitle"/>
          </p:nvPr>
        </p:nvSpPr>
        <p:spPr>
          <a:xfrm>
            <a:off x="685800" y="2130425"/>
            <a:ext cx="7772400" cy="1470025"/>
          </a:xfrm>
        </p:spPr>
        <p:txBody>
          <a:bodyPr/>
          <a:lstStyle/>
          <a:p>
            <a:r>
              <a:rPr lang="fr-FR" smtClean="0"/>
              <a:t>Modifiez le style du titre</a:t>
            </a:r>
            <a:endParaRPr lang="fr-FR"/>
          </a:p>
        </p:txBody>
      </p:sp>
      <p:sp>
        <p:nvSpPr>
          <p:cNvPr id="3" name="Sous-titr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fr-FR" smtClean="0"/>
              <a:t>Modifiez le style des sous-titres du masque</a:t>
            </a:r>
            <a:endParaRPr lang="fr-FR"/>
          </a:p>
        </p:txBody>
      </p:sp>
      <p:sp>
        <p:nvSpPr>
          <p:cNvPr id="4" name="Espace réservé de la date 3"/>
          <p:cNvSpPr>
            <a:spLocks noGrp="1"/>
          </p:cNvSpPr>
          <p:nvPr>
            <p:ph type="dt" sz="half" idx="10"/>
          </p:nvPr>
        </p:nvSpPr>
        <p:spPr/>
        <p:txBody>
          <a:bodyPr/>
          <a:lstStyle/>
          <a:p>
            <a:fld id="{6F55789D-32F1-4CF9-BA02-D3B8324291A5}" type="datetimeFigureOut">
              <a:rPr lang="fr-FR" smtClean="0"/>
              <a:t>22/01/2018</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B0D2165B-5BE3-4F94-B508-17588EAA50ED}" type="slidenum">
              <a:rPr lang="fr-FR" smtClean="0"/>
              <a:t>‹N°›</a:t>
            </a:fld>
            <a:endParaRPr lang="fr-FR"/>
          </a:p>
        </p:txBody>
      </p:sp>
    </p:spTree>
    <p:extLst>
      <p:ext uri="{BB962C8B-B14F-4D97-AF65-F5344CB8AC3E}">
        <p14:creationId xmlns:p14="http://schemas.microsoft.com/office/powerpoint/2010/main" val="350485950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re et texte vertical">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smtClean="0"/>
              <a:t>Modifiez le style du titre</a:t>
            </a:r>
            <a:endParaRPr lang="fr-FR"/>
          </a:p>
        </p:txBody>
      </p:sp>
      <p:sp>
        <p:nvSpPr>
          <p:cNvPr id="3" name="Espace réservé du texte vertical 2"/>
          <p:cNvSpPr>
            <a:spLocks noGrp="1"/>
          </p:cNvSpPr>
          <p:nvPr>
            <p:ph type="body" orient="vert" idx="1"/>
          </p:nvPr>
        </p:nvSpPr>
        <p:spPr/>
        <p:txBody>
          <a:bodyPr vert="eaVert"/>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e la date 3"/>
          <p:cNvSpPr>
            <a:spLocks noGrp="1"/>
          </p:cNvSpPr>
          <p:nvPr>
            <p:ph type="dt" sz="half" idx="10"/>
          </p:nvPr>
        </p:nvSpPr>
        <p:spPr/>
        <p:txBody>
          <a:bodyPr/>
          <a:lstStyle/>
          <a:p>
            <a:fld id="{6F55789D-32F1-4CF9-BA02-D3B8324291A5}" type="datetimeFigureOut">
              <a:rPr lang="fr-FR" smtClean="0"/>
              <a:t>22/01/2018</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B0D2165B-5BE3-4F94-B508-17588EAA50ED}" type="slidenum">
              <a:rPr lang="fr-FR" smtClean="0"/>
              <a:t>‹N°›</a:t>
            </a:fld>
            <a:endParaRPr lang="fr-FR"/>
          </a:p>
        </p:txBody>
      </p:sp>
    </p:spTree>
    <p:extLst>
      <p:ext uri="{BB962C8B-B14F-4D97-AF65-F5344CB8AC3E}">
        <p14:creationId xmlns:p14="http://schemas.microsoft.com/office/powerpoint/2010/main" val="250881709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itre vertical et texte">
    <p:spTree>
      <p:nvGrpSpPr>
        <p:cNvPr id="1" name=""/>
        <p:cNvGrpSpPr/>
        <p:nvPr/>
      </p:nvGrpSpPr>
      <p:grpSpPr>
        <a:xfrm>
          <a:off x="0" y="0"/>
          <a:ext cx="0" cy="0"/>
          <a:chOff x="0" y="0"/>
          <a:chExt cx="0" cy="0"/>
        </a:xfrm>
      </p:grpSpPr>
      <p:sp>
        <p:nvSpPr>
          <p:cNvPr id="2" name="Titre vertical 1"/>
          <p:cNvSpPr>
            <a:spLocks noGrp="1"/>
          </p:cNvSpPr>
          <p:nvPr>
            <p:ph type="title" orient="vert"/>
          </p:nvPr>
        </p:nvSpPr>
        <p:spPr>
          <a:xfrm>
            <a:off x="6629400" y="274638"/>
            <a:ext cx="2057400" cy="5851525"/>
          </a:xfrm>
        </p:spPr>
        <p:txBody>
          <a:bodyPr vert="eaVert"/>
          <a:lstStyle/>
          <a:p>
            <a:r>
              <a:rPr lang="fr-FR" smtClean="0"/>
              <a:t>Modifiez le style du titre</a:t>
            </a:r>
            <a:endParaRPr lang="fr-FR"/>
          </a:p>
        </p:txBody>
      </p:sp>
      <p:sp>
        <p:nvSpPr>
          <p:cNvPr id="3" name="Espace réservé du texte vertical 2"/>
          <p:cNvSpPr>
            <a:spLocks noGrp="1"/>
          </p:cNvSpPr>
          <p:nvPr>
            <p:ph type="body" orient="vert" idx="1"/>
          </p:nvPr>
        </p:nvSpPr>
        <p:spPr>
          <a:xfrm>
            <a:off x="457200" y="274638"/>
            <a:ext cx="6019800" cy="5851525"/>
          </a:xfrm>
        </p:spPr>
        <p:txBody>
          <a:bodyPr vert="eaVert"/>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e la date 3"/>
          <p:cNvSpPr>
            <a:spLocks noGrp="1"/>
          </p:cNvSpPr>
          <p:nvPr>
            <p:ph type="dt" sz="half" idx="10"/>
          </p:nvPr>
        </p:nvSpPr>
        <p:spPr/>
        <p:txBody>
          <a:bodyPr/>
          <a:lstStyle/>
          <a:p>
            <a:fld id="{6F55789D-32F1-4CF9-BA02-D3B8324291A5}" type="datetimeFigureOut">
              <a:rPr lang="fr-FR" smtClean="0"/>
              <a:t>22/01/2018</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B0D2165B-5BE3-4F94-B508-17588EAA50ED}" type="slidenum">
              <a:rPr lang="fr-FR" smtClean="0"/>
              <a:t>‹N°›</a:t>
            </a:fld>
            <a:endParaRPr lang="fr-FR"/>
          </a:p>
        </p:txBody>
      </p:sp>
    </p:spTree>
    <p:extLst>
      <p:ext uri="{BB962C8B-B14F-4D97-AF65-F5344CB8AC3E}">
        <p14:creationId xmlns:p14="http://schemas.microsoft.com/office/powerpoint/2010/main" val="180626037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re et contenu">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smtClean="0"/>
              <a:t>Modifiez le style du titre</a:t>
            </a:r>
            <a:endParaRPr lang="fr-FR"/>
          </a:p>
        </p:txBody>
      </p:sp>
      <p:sp>
        <p:nvSpPr>
          <p:cNvPr id="3" name="Espace réservé du contenu 2"/>
          <p:cNvSpPr>
            <a:spLocks noGrp="1"/>
          </p:cNvSpPr>
          <p:nvPr>
            <p:ph idx="1"/>
          </p:nvPr>
        </p:nvSpPr>
        <p:spPr/>
        <p:txBody>
          <a:bodyPr/>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e la date 3"/>
          <p:cNvSpPr>
            <a:spLocks noGrp="1"/>
          </p:cNvSpPr>
          <p:nvPr>
            <p:ph type="dt" sz="half" idx="10"/>
          </p:nvPr>
        </p:nvSpPr>
        <p:spPr/>
        <p:txBody>
          <a:bodyPr/>
          <a:lstStyle/>
          <a:p>
            <a:fld id="{6F55789D-32F1-4CF9-BA02-D3B8324291A5}" type="datetimeFigureOut">
              <a:rPr lang="fr-FR" smtClean="0"/>
              <a:t>22/01/2018</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B0D2165B-5BE3-4F94-B508-17588EAA50ED}" type="slidenum">
              <a:rPr lang="fr-FR" smtClean="0"/>
              <a:t>‹N°›</a:t>
            </a:fld>
            <a:endParaRPr lang="fr-FR"/>
          </a:p>
        </p:txBody>
      </p:sp>
    </p:spTree>
    <p:extLst>
      <p:ext uri="{BB962C8B-B14F-4D97-AF65-F5344CB8AC3E}">
        <p14:creationId xmlns:p14="http://schemas.microsoft.com/office/powerpoint/2010/main" val="312040651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Titre de section">
    <p:spTree>
      <p:nvGrpSpPr>
        <p:cNvPr id="1" name=""/>
        <p:cNvGrpSpPr/>
        <p:nvPr/>
      </p:nvGrpSpPr>
      <p:grpSpPr>
        <a:xfrm>
          <a:off x="0" y="0"/>
          <a:ext cx="0" cy="0"/>
          <a:chOff x="0" y="0"/>
          <a:chExt cx="0" cy="0"/>
        </a:xfrm>
      </p:grpSpPr>
      <p:sp>
        <p:nvSpPr>
          <p:cNvPr id="2" name="Titre 1"/>
          <p:cNvSpPr>
            <a:spLocks noGrp="1"/>
          </p:cNvSpPr>
          <p:nvPr>
            <p:ph type="title"/>
          </p:nvPr>
        </p:nvSpPr>
        <p:spPr>
          <a:xfrm>
            <a:off x="722313" y="4406900"/>
            <a:ext cx="7772400" cy="1362075"/>
          </a:xfrm>
        </p:spPr>
        <p:txBody>
          <a:bodyPr anchor="t"/>
          <a:lstStyle>
            <a:lvl1pPr algn="l">
              <a:defRPr sz="4000" b="1" cap="all"/>
            </a:lvl1pPr>
          </a:lstStyle>
          <a:p>
            <a:r>
              <a:rPr lang="fr-FR" smtClean="0"/>
              <a:t>Modifiez le style du titre</a:t>
            </a:r>
            <a:endParaRPr lang="fr-FR"/>
          </a:p>
        </p:txBody>
      </p:sp>
      <p:sp>
        <p:nvSpPr>
          <p:cNvPr id="3" name="Espace réservé du texte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fr-FR" smtClean="0"/>
              <a:t>Modifiez les styles du texte du masque</a:t>
            </a:r>
          </a:p>
        </p:txBody>
      </p:sp>
      <p:sp>
        <p:nvSpPr>
          <p:cNvPr id="4" name="Espace réservé de la date 3"/>
          <p:cNvSpPr>
            <a:spLocks noGrp="1"/>
          </p:cNvSpPr>
          <p:nvPr>
            <p:ph type="dt" sz="half" idx="10"/>
          </p:nvPr>
        </p:nvSpPr>
        <p:spPr/>
        <p:txBody>
          <a:bodyPr/>
          <a:lstStyle/>
          <a:p>
            <a:fld id="{6F55789D-32F1-4CF9-BA02-D3B8324291A5}" type="datetimeFigureOut">
              <a:rPr lang="fr-FR" smtClean="0"/>
              <a:t>22/01/2018</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B0D2165B-5BE3-4F94-B508-17588EAA50ED}" type="slidenum">
              <a:rPr lang="fr-FR" smtClean="0"/>
              <a:t>‹N°›</a:t>
            </a:fld>
            <a:endParaRPr lang="fr-FR"/>
          </a:p>
        </p:txBody>
      </p:sp>
    </p:spTree>
    <p:extLst>
      <p:ext uri="{BB962C8B-B14F-4D97-AF65-F5344CB8AC3E}">
        <p14:creationId xmlns:p14="http://schemas.microsoft.com/office/powerpoint/2010/main" val="7387765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eux contenus">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smtClean="0"/>
              <a:t>Modifiez le style du titre</a:t>
            </a:r>
            <a:endParaRPr lang="fr-FR"/>
          </a:p>
        </p:txBody>
      </p:sp>
      <p:sp>
        <p:nvSpPr>
          <p:cNvPr id="3" name="Espace réservé du contenu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u contenu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5" name="Espace réservé de la date 4"/>
          <p:cNvSpPr>
            <a:spLocks noGrp="1"/>
          </p:cNvSpPr>
          <p:nvPr>
            <p:ph type="dt" sz="half" idx="10"/>
          </p:nvPr>
        </p:nvSpPr>
        <p:spPr/>
        <p:txBody>
          <a:bodyPr/>
          <a:lstStyle/>
          <a:p>
            <a:fld id="{6F55789D-32F1-4CF9-BA02-D3B8324291A5}" type="datetimeFigureOut">
              <a:rPr lang="fr-FR" smtClean="0"/>
              <a:t>22/01/2018</a:t>
            </a:fld>
            <a:endParaRPr lang="fr-FR"/>
          </a:p>
        </p:txBody>
      </p:sp>
      <p:sp>
        <p:nvSpPr>
          <p:cNvPr id="6" name="Espace réservé du pied de page 5"/>
          <p:cNvSpPr>
            <a:spLocks noGrp="1"/>
          </p:cNvSpPr>
          <p:nvPr>
            <p:ph type="ftr" sz="quarter" idx="11"/>
          </p:nvPr>
        </p:nvSpPr>
        <p:spPr/>
        <p:txBody>
          <a:bodyPr/>
          <a:lstStyle/>
          <a:p>
            <a:endParaRPr lang="fr-FR"/>
          </a:p>
        </p:txBody>
      </p:sp>
      <p:sp>
        <p:nvSpPr>
          <p:cNvPr id="7" name="Espace réservé du numéro de diapositive 6"/>
          <p:cNvSpPr>
            <a:spLocks noGrp="1"/>
          </p:cNvSpPr>
          <p:nvPr>
            <p:ph type="sldNum" sz="quarter" idx="12"/>
          </p:nvPr>
        </p:nvSpPr>
        <p:spPr/>
        <p:txBody>
          <a:bodyPr/>
          <a:lstStyle/>
          <a:p>
            <a:fld id="{B0D2165B-5BE3-4F94-B508-17588EAA50ED}" type="slidenum">
              <a:rPr lang="fr-FR" smtClean="0"/>
              <a:t>‹N°›</a:t>
            </a:fld>
            <a:endParaRPr lang="fr-FR"/>
          </a:p>
        </p:txBody>
      </p:sp>
    </p:spTree>
    <p:extLst>
      <p:ext uri="{BB962C8B-B14F-4D97-AF65-F5344CB8AC3E}">
        <p14:creationId xmlns:p14="http://schemas.microsoft.com/office/powerpoint/2010/main" val="207035317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ison">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lvl1pPr>
              <a:defRPr/>
            </a:lvl1pPr>
          </a:lstStyle>
          <a:p>
            <a:r>
              <a:rPr lang="fr-FR" smtClean="0"/>
              <a:t>Modifiez le style du titre</a:t>
            </a:r>
            <a:endParaRPr lang="fr-FR"/>
          </a:p>
        </p:txBody>
      </p:sp>
      <p:sp>
        <p:nvSpPr>
          <p:cNvPr id="3" name="Espace réservé du texte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fr-FR" smtClean="0"/>
              <a:t>Modifiez les styles du texte du masque</a:t>
            </a:r>
          </a:p>
        </p:txBody>
      </p:sp>
      <p:sp>
        <p:nvSpPr>
          <p:cNvPr id="4" name="Espace réservé du contenu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5" name="Espace réservé du texte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fr-FR" smtClean="0"/>
              <a:t>Modifiez les styles du texte du masque</a:t>
            </a:r>
          </a:p>
        </p:txBody>
      </p:sp>
      <p:sp>
        <p:nvSpPr>
          <p:cNvPr id="6" name="Espace réservé du contenu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7" name="Espace réservé de la date 6"/>
          <p:cNvSpPr>
            <a:spLocks noGrp="1"/>
          </p:cNvSpPr>
          <p:nvPr>
            <p:ph type="dt" sz="half" idx="10"/>
          </p:nvPr>
        </p:nvSpPr>
        <p:spPr/>
        <p:txBody>
          <a:bodyPr/>
          <a:lstStyle/>
          <a:p>
            <a:fld id="{6F55789D-32F1-4CF9-BA02-D3B8324291A5}" type="datetimeFigureOut">
              <a:rPr lang="fr-FR" smtClean="0"/>
              <a:t>22/01/2018</a:t>
            </a:fld>
            <a:endParaRPr lang="fr-FR"/>
          </a:p>
        </p:txBody>
      </p:sp>
      <p:sp>
        <p:nvSpPr>
          <p:cNvPr id="8" name="Espace réservé du pied de page 7"/>
          <p:cNvSpPr>
            <a:spLocks noGrp="1"/>
          </p:cNvSpPr>
          <p:nvPr>
            <p:ph type="ftr" sz="quarter" idx="11"/>
          </p:nvPr>
        </p:nvSpPr>
        <p:spPr/>
        <p:txBody>
          <a:bodyPr/>
          <a:lstStyle/>
          <a:p>
            <a:endParaRPr lang="fr-FR"/>
          </a:p>
        </p:txBody>
      </p:sp>
      <p:sp>
        <p:nvSpPr>
          <p:cNvPr id="9" name="Espace réservé du numéro de diapositive 8"/>
          <p:cNvSpPr>
            <a:spLocks noGrp="1"/>
          </p:cNvSpPr>
          <p:nvPr>
            <p:ph type="sldNum" sz="quarter" idx="12"/>
          </p:nvPr>
        </p:nvSpPr>
        <p:spPr/>
        <p:txBody>
          <a:bodyPr/>
          <a:lstStyle/>
          <a:p>
            <a:fld id="{B0D2165B-5BE3-4F94-B508-17588EAA50ED}" type="slidenum">
              <a:rPr lang="fr-FR" smtClean="0"/>
              <a:t>‹N°›</a:t>
            </a:fld>
            <a:endParaRPr lang="fr-FR"/>
          </a:p>
        </p:txBody>
      </p:sp>
    </p:spTree>
    <p:extLst>
      <p:ext uri="{BB962C8B-B14F-4D97-AF65-F5344CB8AC3E}">
        <p14:creationId xmlns:p14="http://schemas.microsoft.com/office/powerpoint/2010/main" val="384905062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re seul">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smtClean="0"/>
              <a:t>Modifiez le style du titre</a:t>
            </a:r>
            <a:endParaRPr lang="fr-FR"/>
          </a:p>
        </p:txBody>
      </p:sp>
      <p:sp>
        <p:nvSpPr>
          <p:cNvPr id="3" name="Espace réservé de la date 2"/>
          <p:cNvSpPr>
            <a:spLocks noGrp="1"/>
          </p:cNvSpPr>
          <p:nvPr>
            <p:ph type="dt" sz="half" idx="10"/>
          </p:nvPr>
        </p:nvSpPr>
        <p:spPr/>
        <p:txBody>
          <a:bodyPr/>
          <a:lstStyle/>
          <a:p>
            <a:fld id="{6F55789D-32F1-4CF9-BA02-D3B8324291A5}" type="datetimeFigureOut">
              <a:rPr lang="fr-FR" smtClean="0"/>
              <a:t>22/01/2018</a:t>
            </a:fld>
            <a:endParaRPr lang="fr-FR"/>
          </a:p>
        </p:txBody>
      </p:sp>
      <p:sp>
        <p:nvSpPr>
          <p:cNvPr id="4" name="Espace réservé du pied de page 3"/>
          <p:cNvSpPr>
            <a:spLocks noGrp="1"/>
          </p:cNvSpPr>
          <p:nvPr>
            <p:ph type="ftr" sz="quarter" idx="11"/>
          </p:nvPr>
        </p:nvSpPr>
        <p:spPr/>
        <p:txBody>
          <a:bodyPr/>
          <a:lstStyle/>
          <a:p>
            <a:endParaRPr lang="fr-FR"/>
          </a:p>
        </p:txBody>
      </p:sp>
      <p:sp>
        <p:nvSpPr>
          <p:cNvPr id="5" name="Espace réservé du numéro de diapositive 4"/>
          <p:cNvSpPr>
            <a:spLocks noGrp="1"/>
          </p:cNvSpPr>
          <p:nvPr>
            <p:ph type="sldNum" sz="quarter" idx="12"/>
          </p:nvPr>
        </p:nvSpPr>
        <p:spPr/>
        <p:txBody>
          <a:bodyPr/>
          <a:lstStyle/>
          <a:p>
            <a:fld id="{B0D2165B-5BE3-4F94-B508-17588EAA50ED}" type="slidenum">
              <a:rPr lang="fr-FR" smtClean="0"/>
              <a:t>‹N°›</a:t>
            </a:fld>
            <a:endParaRPr lang="fr-FR"/>
          </a:p>
        </p:txBody>
      </p:sp>
    </p:spTree>
    <p:extLst>
      <p:ext uri="{BB962C8B-B14F-4D97-AF65-F5344CB8AC3E}">
        <p14:creationId xmlns:p14="http://schemas.microsoft.com/office/powerpoint/2010/main" val="413153583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Vide">
    <p:spTree>
      <p:nvGrpSpPr>
        <p:cNvPr id="1" name=""/>
        <p:cNvGrpSpPr/>
        <p:nvPr/>
      </p:nvGrpSpPr>
      <p:grpSpPr>
        <a:xfrm>
          <a:off x="0" y="0"/>
          <a:ext cx="0" cy="0"/>
          <a:chOff x="0" y="0"/>
          <a:chExt cx="0" cy="0"/>
        </a:xfrm>
      </p:grpSpPr>
      <p:sp>
        <p:nvSpPr>
          <p:cNvPr id="2" name="Espace réservé de la date 1"/>
          <p:cNvSpPr>
            <a:spLocks noGrp="1"/>
          </p:cNvSpPr>
          <p:nvPr>
            <p:ph type="dt" sz="half" idx="10"/>
          </p:nvPr>
        </p:nvSpPr>
        <p:spPr/>
        <p:txBody>
          <a:bodyPr/>
          <a:lstStyle/>
          <a:p>
            <a:fld id="{6F55789D-32F1-4CF9-BA02-D3B8324291A5}" type="datetimeFigureOut">
              <a:rPr lang="fr-FR" smtClean="0"/>
              <a:t>22/01/2018</a:t>
            </a:fld>
            <a:endParaRPr lang="fr-FR"/>
          </a:p>
        </p:txBody>
      </p:sp>
      <p:sp>
        <p:nvSpPr>
          <p:cNvPr id="3" name="Espace réservé du pied de page 2"/>
          <p:cNvSpPr>
            <a:spLocks noGrp="1"/>
          </p:cNvSpPr>
          <p:nvPr>
            <p:ph type="ftr" sz="quarter" idx="11"/>
          </p:nvPr>
        </p:nvSpPr>
        <p:spPr/>
        <p:txBody>
          <a:bodyPr/>
          <a:lstStyle/>
          <a:p>
            <a:endParaRPr lang="fr-FR"/>
          </a:p>
        </p:txBody>
      </p:sp>
      <p:sp>
        <p:nvSpPr>
          <p:cNvPr id="4" name="Espace réservé du numéro de diapositive 3"/>
          <p:cNvSpPr>
            <a:spLocks noGrp="1"/>
          </p:cNvSpPr>
          <p:nvPr>
            <p:ph type="sldNum" sz="quarter" idx="12"/>
          </p:nvPr>
        </p:nvSpPr>
        <p:spPr/>
        <p:txBody>
          <a:bodyPr/>
          <a:lstStyle/>
          <a:p>
            <a:fld id="{B0D2165B-5BE3-4F94-B508-17588EAA50ED}" type="slidenum">
              <a:rPr lang="fr-FR" smtClean="0"/>
              <a:t>‹N°›</a:t>
            </a:fld>
            <a:endParaRPr lang="fr-FR"/>
          </a:p>
        </p:txBody>
      </p:sp>
    </p:spTree>
    <p:extLst>
      <p:ext uri="{BB962C8B-B14F-4D97-AF65-F5344CB8AC3E}">
        <p14:creationId xmlns:p14="http://schemas.microsoft.com/office/powerpoint/2010/main" val="208209935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u avec légende">
    <p:spTree>
      <p:nvGrpSpPr>
        <p:cNvPr id="1" name=""/>
        <p:cNvGrpSpPr/>
        <p:nvPr/>
      </p:nvGrpSpPr>
      <p:grpSpPr>
        <a:xfrm>
          <a:off x="0" y="0"/>
          <a:ext cx="0" cy="0"/>
          <a:chOff x="0" y="0"/>
          <a:chExt cx="0" cy="0"/>
        </a:xfrm>
      </p:grpSpPr>
      <p:sp>
        <p:nvSpPr>
          <p:cNvPr id="2" name="Titre 1"/>
          <p:cNvSpPr>
            <a:spLocks noGrp="1"/>
          </p:cNvSpPr>
          <p:nvPr>
            <p:ph type="title"/>
          </p:nvPr>
        </p:nvSpPr>
        <p:spPr>
          <a:xfrm>
            <a:off x="457200" y="273050"/>
            <a:ext cx="3008313" cy="1162050"/>
          </a:xfrm>
        </p:spPr>
        <p:txBody>
          <a:bodyPr anchor="b"/>
          <a:lstStyle>
            <a:lvl1pPr algn="l">
              <a:defRPr sz="2000" b="1"/>
            </a:lvl1pPr>
          </a:lstStyle>
          <a:p>
            <a:r>
              <a:rPr lang="fr-FR" smtClean="0"/>
              <a:t>Modifiez le style du titre</a:t>
            </a:r>
            <a:endParaRPr lang="fr-FR"/>
          </a:p>
        </p:txBody>
      </p:sp>
      <p:sp>
        <p:nvSpPr>
          <p:cNvPr id="3" name="Espace réservé du contenu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u texte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fr-FR" smtClean="0"/>
              <a:t>Modifiez les styles du texte du masque</a:t>
            </a:r>
          </a:p>
        </p:txBody>
      </p:sp>
      <p:sp>
        <p:nvSpPr>
          <p:cNvPr id="5" name="Espace réservé de la date 4"/>
          <p:cNvSpPr>
            <a:spLocks noGrp="1"/>
          </p:cNvSpPr>
          <p:nvPr>
            <p:ph type="dt" sz="half" idx="10"/>
          </p:nvPr>
        </p:nvSpPr>
        <p:spPr/>
        <p:txBody>
          <a:bodyPr/>
          <a:lstStyle/>
          <a:p>
            <a:fld id="{6F55789D-32F1-4CF9-BA02-D3B8324291A5}" type="datetimeFigureOut">
              <a:rPr lang="fr-FR" smtClean="0"/>
              <a:t>22/01/2018</a:t>
            </a:fld>
            <a:endParaRPr lang="fr-FR"/>
          </a:p>
        </p:txBody>
      </p:sp>
      <p:sp>
        <p:nvSpPr>
          <p:cNvPr id="6" name="Espace réservé du pied de page 5"/>
          <p:cNvSpPr>
            <a:spLocks noGrp="1"/>
          </p:cNvSpPr>
          <p:nvPr>
            <p:ph type="ftr" sz="quarter" idx="11"/>
          </p:nvPr>
        </p:nvSpPr>
        <p:spPr/>
        <p:txBody>
          <a:bodyPr/>
          <a:lstStyle/>
          <a:p>
            <a:endParaRPr lang="fr-FR"/>
          </a:p>
        </p:txBody>
      </p:sp>
      <p:sp>
        <p:nvSpPr>
          <p:cNvPr id="7" name="Espace réservé du numéro de diapositive 6"/>
          <p:cNvSpPr>
            <a:spLocks noGrp="1"/>
          </p:cNvSpPr>
          <p:nvPr>
            <p:ph type="sldNum" sz="quarter" idx="12"/>
          </p:nvPr>
        </p:nvSpPr>
        <p:spPr/>
        <p:txBody>
          <a:bodyPr/>
          <a:lstStyle/>
          <a:p>
            <a:fld id="{B0D2165B-5BE3-4F94-B508-17588EAA50ED}" type="slidenum">
              <a:rPr lang="fr-FR" smtClean="0"/>
              <a:t>‹N°›</a:t>
            </a:fld>
            <a:endParaRPr lang="fr-FR"/>
          </a:p>
        </p:txBody>
      </p:sp>
    </p:spTree>
    <p:extLst>
      <p:ext uri="{BB962C8B-B14F-4D97-AF65-F5344CB8AC3E}">
        <p14:creationId xmlns:p14="http://schemas.microsoft.com/office/powerpoint/2010/main" val="397570090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 avec légende">
    <p:spTree>
      <p:nvGrpSpPr>
        <p:cNvPr id="1" name=""/>
        <p:cNvGrpSpPr/>
        <p:nvPr/>
      </p:nvGrpSpPr>
      <p:grpSpPr>
        <a:xfrm>
          <a:off x="0" y="0"/>
          <a:ext cx="0" cy="0"/>
          <a:chOff x="0" y="0"/>
          <a:chExt cx="0" cy="0"/>
        </a:xfrm>
      </p:grpSpPr>
      <p:sp>
        <p:nvSpPr>
          <p:cNvPr id="2" name="Titre 1"/>
          <p:cNvSpPr>
            <a:spLocks noGrp="1"/>
          </p:cNvSpPr>
          <p:nvPr>
            <p:ph type="title"/>
          </p:nvPr>
        </p:nvSpPr>
        <p:spPr>
          <a:xfrm>
            <a:off x="1792288" y="4800600"/>
            <a:ext cx="5486400" cy="566738"/>
          </a:xfrm>
        </p:spPr>
        <p:txBody>
          <a:bodyPr anchor="b"/>
          <a:lstStyle>
            <a:lvl1pPr algn="l">
              <a:defRPr sz="2000" b="1"/>
            </a:lvl1pPr>
          </a:lstStyle>
          <a:p>
            <a:r>
              <a:rPr lang="fr-FR" smtClean="0"/>
              <a:t>Modifiez le style du titre</a:t>
            </a:r>
            <a:endParaRPr lang="fr-FR"/>
          </a:p>
        </p:txBody>
      </p:sp>
      <p:sp>
        <p:nvSpPr>
          <p:cNvPr id="3" name="Espace réservé pour une image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fr-FR"/>
          </a:p>
        </p:txBody>
      </p:sp>
      <p:sp>
        <p:nvSpPr>
          <p:cNvPr id="4" name="Espace réservé du texte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fr-FR" smtClean="0"/>
              <a:t>Modifiez les styles du texte du masque</a:t>
            </a:r>
          </a:p>
        </p:txBody>
      </p:sp>
      <p:sp>
        <p:nvSpPr>
          <p:cNvPr id="5" name="Espace réservé de la date 4"/>
          <p:cNvSpPr>
            <a:spLocks noGrp="1"/>
          </p:cNvSpPr>
          <p:nvPr>
            <p:ph type="dt" sz="half" idx="10"/>
          </p:nvPr>
        </p:nvSpPr>
        <p:spPr/>
        <p:txBody>
          <a:bodyPr/>
          <a:lstStyle/>
          <a:p>
            <a:fld id="{6F55789D-32F1-4CF9-BA02-D3B8324291A5}" type="datetimeFigureOut">
              <a:rPr lang="fr-FR" smtClean="0"/>
              <a:t>22/01/2018</a:t>
            </a:fld>
            <a:endParaRPr lang="fr-FR"/>
          </a:p>
        </p:txBody>
      </p:sp>
      <p:sp>
        <p:nvSpPr>
          <p:cNvPr id="6" name="Espace réservé du pied de page 5"/>
          <p:cNvSpPr>
            <a:spLocks noGrp="1"/>
          </p:cNvSpPr>
          <p:nvPr>
            <p:ph type="ftr" sz="quarter" idx="11"/>
          </p:nvPr>
        </p:nvSpPr>
        <p:spPr/>
        <p:txBody>
          <a:bodyPr/>
          <a:lstStyle/>
          <a:p>
            <a:endParaRPr lang="fr-FR"/>
          </a:p>
        </p:txBody>
      </p:sp>
      <p:sp>
        <p:nvSpPr>
          <p:cNvPr id="7" name="Espace réservé du numéro de diapositive 6"/>
          <p:cNvSpPr>
            <a:spLocks noGrp="1"/>
          </p:cNvSpPr>
          <p:nvPr>
            <p:ph type="sldNum" sz="quarter" idx="12"/>
          </p:nvPr>
        </p:nvSpPr>
        <p:spPr/>
        <p:txBody>
          <a:bodyPr/>
          <a:lstStyle/>
          <a:p>
            <a:fld id="{B0D2165B-5BE3-4F94-B508-17588EAA50ED}" type="slidenum">
              <a:rPr lang="fr-FR" smtClean="0"/>
              <a:t>‹N°›</a:t>
            </a:fld>
            <a:endParaRPr lang="fr-FR"/>
          </a:p>
        </p:txBody>
      </p:sp>
    </p:spTree>
    <p:extLst>
      <p:ext uri="{BB962C8B-B14F-4D97-AF65-F5344CB8AC3E}">
        <p14:creationId xmlns:p14="http://schemas.microsoft.com/office/powerpoint/2010/main" val="106732084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Espace réservé du titre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fr-FR" smtClean="0"/>
              <a:t>Modifiez le style du titre</a:t>
            </a:r>
            <a:endParaRPr lang="fr-FR"/>
          </a:p>
        </p:txBody>
      </p:sp>
      <p:sp>
        <p:nvSpPr>
          <p:cNvPr id="3" name="Espace réservé du texte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e la date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6F55789D-32F1-4CF9-BA02-D3B8324291A5}" type="datetimeFigureOut">
              <a:rPr lang="fr-FR" smtClean="0"/>
              <a:t>22/01/2018</a:t>
            </a:fld>
            <a:endParaRPr lang="fr-FR"/>
          </a:p>
        </p:txBody>
      </p:sp>
      <p:sp>
        <p:nvSpPr>
          <p:cNvPr id="5" name="Espace réservé du pied de page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fr-FR"/>
          </a:p>
        </p:txBody>
      </p:sp>
      <p:sp>
        <p:nvSpPr>
          <p:cNvPr id="6" name="Espace réservé du numéro de diapositive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B0D2165B-5BE3-4F94-B508-17588EAA50ED}" type="slidenum">
              <a:rPr lang="fr-FR" smtClean="0"/>
              <a:t>‹N°›</a:t>
            </a:fld>
            <a:endParaRPr lang="fr-FR"/>
          </a:p>
        </p:txBody>
      </p:sp>
    </p:spTree>
    <p:extLst>
      <p:ext uri="{BB962C8B-B14F-4D97-AF65-F5344CB8AC3E}">
        <p14:creationId xmlns:p14="http://schemas.microsoft.com/office/powerpoint/2010/main" val="635122801"/>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fr-F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p:nvPr/>
        </p:nvSpPr>
        <p:spPr>
          <a:xfrm>
            <a:off x="683568" y="620688"/>
            <a:ext cx="7704856" cy="5170646"/>
          </a:xfrm>
          <a:prstGeom prst="rect">
            <a:avLst/>
          </a:prstGeom>
        </p:spPr>
        <p:txBody>
          <a:bodyPr wrap="square">
            <a:spAutoFit/>
          </a:bodyPr>
          <a:lstStyle/>
          <a:p>
            <a:r>
              <a:rPr lang="fr-FR" sz="2200" b="1" dirty="0" smtClean="0"/>
              <a:t>Seule dans la nuit</a:t>
            </a:r>
          </a:p>
          <a:p>
            <a:endParaRPr lang="fr-FR" sz="2200" b="1" dirty="0" smtClean="0"/>
          </a:p>
          <a:p>
            <a:r>
              <a:rPr lang="fr-FR" sz="2200" dirty="0" smtClean="0"/>
              <a:t>En ce soir de Noël, Mme Thénardier a dit à Cosette : « Il n’y a plus d’eau ! Va en puiser à la source. » Cosette a quitté l’auberge avec un seau, elle a longé une rangée de boutiques. Dans la vitrine de la dernière baraque, elle a vu une immense poupée. La jeune orpheline ne pouvait pas détacher ses yeux de cette prodigieuse poupée : elle admirait la belle robe rose, les beaux cheveux lisses. Elle pensait :</a:t>
            </a:r>
          </a:p>
          <a:p>
            <a:r>
              <a:rPr lang="fr-FR" sz="2200" dirty="0" smtClean="0"/>
              <a:t>« Comme elle doit être heureuse cette poupée-là ! »</a:t>
            </a:r>
          </a:p>
          <a:p>
            <a:r>
              <a:rPr lang="fr-FR" sz="2200" dirty="0" smtClean="0"/>
              <a:t>Enfin, elle a quitté la baraque et elle a avancé lentement vers la sortie du village. Les ténèbres étaient de plus en plus épaisses. La fillette âgée seulement de huit ans était terrifiée. Après quelques hésitations, au bord d’un champ, elle a pris le chemin de la source. </a:t>
            </a:r>
            <a:endParaRPr lang="fr-FR" sz="2200" dirty="0"/>
          </a:p>
        </p:txBody>
      </p:sp>
    </p:spTree>
    <p:extLst>
      <p:ext uri="{BB962C8B-B14F-4D97-AF65-F5344CB8AC3E}">
        <p14:creationId xmlns:p14="http://schemas.microsoft.com/office/powerpoint/2010/main" val="2183897514"/>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683568" y="620688"/>
            <a:ext cx="7704856" cy="4832092"/>
          </a:xfrm>
          <a:prstGeom prst="rect">
            <a:avLst/>
          </a:prstGeom>
        </p:spPr>
        <p:txBody>
          <a:bodyPr wrap="square">
            <a:spAutoFit/>
          </a:bodyPr>
          <a:lstStyle/>
          <a:p>
            <a:r>
              <a:rPr lang="fr-FR" sz="2200" b="1" dirty="0" smtClean="0"/>
              <a:t>Seule dans la nuit</a:t>
            </a:r>
          </a:p>
          <a:p>
            <a:endParaRPr lang="fr-FR" sz="2200" b="1" dirty="0" smtClean="0"/>
          </a:p>
          <a:p>
            <a:r>
              <a:rPr lang="fr-FR" sz="2200" dirty="0" smtClean="0"/>
              <a:t>En ce soir de Noël, Mme Thénardier </a:t>
            </a:r>
            <a:r>
              <a:rPr lang="fr-FR" sz="2200" b="1" dirty="0" smtClean="0">
                <a:solidFill>
                  <a:srgbClr val="FF0000"/>
                </a:solidFill>
              </a:rPr>
              <a:t>m’</a:t>
            </a:r>
            <a:r>
              <a:rPr lang="fr-FR" sz="2200" dirty="0" smtClean="0"/>
              <a:t>a dit : « Il n’y a plus d’eau ! Va en puiser à la source. » </a:t>
            </a:r>
            <a:r>
              <a:rPr lang="fr-FR" sz="2200" b="1" dirty="0" smtClean="0">
                <a:solidFill>
                  <a:srgbClr val="FF0000"/>
                </a:solidFill>
              </a:rPr>
              <a:t>J’ai </a:t>
            </a:r>
            <a:r>
              <a:rPr lang="fr-FR" sz="2200" b="1" dirty="0" smtClean="0">
                <a:solidFill>
                  <a:srgbClr val="00B050"/>
                </a:solidFill>
              </a:rPr>
              <a:t>quitté</a:t>
            </a:r>
            <a:r>
              <a:rPr lang="fr-FR" sz="2200" b="1" dirty="0" smtClean="0">
                <a:solidFill>
                  <a:srgbClr val="FF0000"/>
                </a:solidFill>
              </a:rPr>
              <a:t> </a:t>
            </a:r>
            <a:r>
              <a:rPr lang="fr-FR" sz="2200" dirty="0" smtClean="0"/>
              <a:t>l’auberge avec un seau, </a:t>
            </a:r>
            <a:r>
              <a:rPr lang="fr-FR" sz="2200" b="1" dirty="0" smtClean="0">
                <a:solidFill>
                  <a:srgbClr val="FF0000"/>
                </a:solidFill>
              </a:rPr>
              <a:t>j’ai </a:t>
            </a:r>
            <a:r>
              <a:rPr lang="fr-FR" sz="2200" b="1" dirty="0" smtClean="0">
                <a:solidFill>
                  <a:srgbClr val="00B050"/>
                </a:solidFill>
              </a:rPr>
              <a:t>longé</a:t>
            </a:r>
            <a:r>
              <a:rPr lang="fr-FR" sz="2200" b="1" dirty="0" smtClean="0">
                <a:solidFill>
                  <a:srgbClr val="FF0000"/>
                </a:solidFill>
              </a:rPr>
              <a:t> </a:t>
            </a:r>
            <a:r>
              <a:rPr lang="fr-FR" sz="2200" dirty="0" smtClean="0"/>
              <a:t>une rangée de boutiques. Dans la vitrine de la dernière baraque, </a:t>
            </a:r>
            <a:r>
              <a:rPr lang="fr-FR" sz="2200" b="1" dirty="0" smtClean="0">
                <a:solidFill>
                  <a:srgbClr val="FF0000"/>
                </a:solidFill>
              </a:rPr>
              <a:t>j’ai </a:t>
            </a:r>
            <a:r>
              <a:rPr lang="fr-FR" sz="2200" b="1" dirty="0" smtClean="0">
                <a:solidFill>
                  <a:srgbClr val="00B050"/>
                </a:solidFill>
              </a:rPr>
              <a:t>vu</a:t>
            </a:r>
            <a:r>
              <a:rPr lang="fr-FR" sz="2200" b="1" dirty="0" smtClean="0">
                <a:solidFill>
                  <a:srgbClr val="FF0000"/>
                </a:solidFill>
              </a:rPr>
              <a:t> </a:t>
            </a:r>
            <a:r>
              <a:rPr lang="fr-FR" sz="2200" dirty="0" smtClean="0"/>
              <a:t>une immense poupée. </a:t>
            </a:r>
            <a:r>
              <a:rPr lang="fr-FR" sz="2200" b="1" dirty="0" smtClean="0">
                <a:solidFill>
                  <a:srgbClr val="FF0000"/>
                </a:solidFill>
              </a:rPr>
              <a:t>Je</a:t>
            </a:r>
            <a:r>
              <a:rPr lang="fr-FR" sz="2200" dirty="0" smtClean="0"/>
              <a:t> ne pouv</a:t>
            </a:r>
            <a:r>
              <a:rPr lang="fr-FR" sz="2200" b="1" dirty="0" smtClean="0">
                <a:solidFill>
                  <a:srgbClr val="FF0000"/>
                </a:solidFill>
              </a:rPr>
              <a:t>ais </a:t>
            </a:r>
            <a:r>
              <a:rPr lang="fr-FR" sz="2200" dirty="0" smtClean="0"/>
              <a:t>pas détacher </a:t>
            </a:r>
            <a:r>
              <a:rPr lang="fr-FR" sz="2200" b="1" dirty="0" smtClean="0">
                <a:solidFill>
                  <a:srgbClr val="0070C0"/>
                </a:solidFill>
              </a:rPr>
              <a:t>mes</a:t>
            </a:r>
            <a:r>
              <a:rPr lang="fr-FR" sz="2200" dirty="0" smtClean="0">
                <a:solidFill>
                  <a:srgbClr val="0070C0"/>
                </a:solidFill>
              </a:rPr>
              <a:t> </a:t>
            </a:r>
            <a:r>
              <a:rPr lang="fr-FR" sz="2200" dirty="0" smtClean="0"/>
              <a:t>yeux de cette prodigieuse poupée : </a:t>
            </a:r>
            <a:r>
              <a:rPr lang="fr-FR" sz="2200" b="1" dirty="0" smtClean="0">
                <a:solidFill>
                  <a:srgbClr val="FF0000"/>
                </a:solidFill>
              </a:rPr>
              <a:t>j’</a:t>
            </a:r>
            <a:r>
              <a:rPr lang="fr-FR" sz="2200" dirty="0" smtClean="0"/>
              <a:t>admir</a:t>
            </a:r>
            <a:r>
              <a:rPr lang="fr-FR" sz="2200" b="1" dirty="0" smtClean="0">
                <a:solidFill>
                  <a:srgbClr val="FF0000"/>
                </a:solidFill>
              </a:rPr>
              <a:t>ais</a:t>
            </a:r>
            <a:r>
              <a:rPr lang="fr-FR" sz="2200" dirty="0" smtClean="0"/>
              <a:t> la belle robe rose, les beaux cheveux lisses. </a:t>
            </a:r>
            <a:r>
              <a:rPr lang="fr-FR" sz="2200" b="1" dirty="0" smtClean="0">
                <a:solidFill>
                  <a:srgbClr val="FF0000"/>
                </a:solidFill>
              </a:rPr>
              <a:t>Je</a:t>
            </a:r>
            <a:r>
              <a:rPr lang="fr-FR" sz="2200" dirty="0" smtClean="0"/>
              <a:t> pens</a:t>
            </a:r>
            <a:r>
              <a:rPr lang="fr-FR" sz="2200" b="1" dirty="0" smtClean="0">
                <a:solidFill>
                  <a:srgbClr val="FF0000"/>
                </a:solidFill>
              </a:rPr>
              <a:t>ais</a:t>
            </a:r>
            <a:r>
              <a:rPr lang="fr-FR" sz="2200" dirty="0" smtClean="0"/>
              <a:t> :</a:t>
            </a:r>
          </a:p>
          <a:p>
            <a:r>
              <a:rPr lang="fr-FR" sz="2200" dirty="0" smtClean="0"/>
              <a:t>« Comme elle doit être heureuse cette poupée-là ! »</a:t>
            </a:r>
          </a:p>
          <a:p>
            <a:r>
              <a:rPr lang="fr-FR" sz="2200" dirty="0" smtClean="0"/>
              <a:t>Enfin, </a:t>
            </a:r>
            <a:r>
              <a:rPr lang="fr-FR" sz="2200" b="1" dirty="0" smtClean="0">
                <a:solidFill>
                  <a:srgbClr val="FF0000"/>
                </a:solidFill>
              </a:rPr>
              <a:t>j’ai </a:t>
            </a:r>
            <a:r>
              <a:rPr lang="fr-FR" sz="2200" b="1" dirty="0" smtClean="0">
                <a:solidFill>
                  <a:srgbClr val="00B050"/>
                </a:solidFill>
              </a:rPr>
              <a:t>quitté</a:t>
            </a:r>
            <a:r>
              <a:rPr lang="fr-FR" sz="2200" b="1" dirty="0" smtClean="0">
                <a:solidFill>
                  <a:srgbClr val="FF0000"/>
                </a:solidFill>
              </a:rPr>
              <a:t> </a:t>
            </a:r>
            <a:r>
              <a:rPr lang="fr-FR" sz="2200" dirty="0" smtClean="0"/>
              <a:t>la baraque et </a:t>
            </a:r>
            <a:r>
              <a:rPr lang="fr-FR" sz="2200" b="1" dirty="0" smtClean="0">
                <a:solidFill>
                  <a:srgbClr val="FF0000"/>
                </a:solidFill>
              </a:rPr>
              <a:t>j’ai </a:t>
            </a:r>
            <a:r>
              <a:rPr lang="fr-FR" sz="2200" b="1" dirty="0" smtClean="0">
                <a:solidFill>
                  <a:srgbClr val="00B050"/>
                </a:solidFill>
              </a:rPr>
              <a:t>avancé</a:t>
            </a:r>
            <a:r>
              <a:rPr lang="fr-FR" sz="2200" b="1" dirty="0" smtClean="0">
                <a:solidFill>
                  <a:srgbClr val="FF0000"/>
                </a:solidFill>
              </a:rPr>
              <a:t> </a:t>
            </a:r>
            <a:r>
              <a:rPr lang="fr-FR" sz="2200" dirty="0" smtClean="0"/>
              <a:t>lentement vers la sortie du village. Les ténèbres étaient de plus en plus épaisses. La fillette âgée seulement de huit ans était terrifiée. Après quelques hésitations, au bord d’un champ, elle a pris le chemin de la source. </a:t>
            </a:r>
            <a:endParaRPr lang="fr-FR" sz="2200" dirty="0"/>
          </a:p>
        </p:txBody>
      </p:sp>
    </p:spTree>
    <p:extLst>
      <p:ext uri="{BB962C8B-B14F-4D97-AF65-F5344CB8AC3E}">
        <p14:creationId xmlns:p14="http://schemas.microsoft.com/office/powerpoint/2010/main" val="3473855340"/>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683568" y="620688"/>
            <a:ext cx="7704856" cy="4493538"/>
          </a:xfrm>
          <a:prstGeom prst="rect">
            <a:avLst/>
          </a:prstGeom>
        </p:spPr>
        <p:txBody>
          <a:bodyPr wrap="square">
            <a:spAutoFit/>
          </a:bodyPr>
          <a:lstStyle/>
          <a:p>
            <a:r>
              <a:rPr lang="fr-FR" sz="2200" b="1" dirty="0" smtClean="0"/>
              <a:t>Seule dans la nuit</a:t>
            </a:r>
          </a:p>
          <a:p>
            <a:endParaRPr lang="fr-FR" sz="2200" b="1" dirty="0" smtClean="0"/>
          </a:p>
          <a:p>
            <a:r>
              <a:rPr lang="fr-FR" sz="2200" dirty="0" smtClean="0"/>
              <a:t>En ce soir de Noël, Mme Thénardier </a:t>
            </a:r>
            <a:r>
              <a:rPr lang="fr-FR" sz="2200" b="1" dirty="0" smtClean="0">
                <a:solidFill>
                  <a:srgbClr val="FF0000"/>
                </a:solidFill>
              </a:rPr>
              <a:t>m’</a:t>
            </a:r>
            <a:r>
              <a:rPr lang="fr-FR" sz="2200" dirty="0" smtClean="0"/>
              <a:t>a dit : « Il n’y a plus d’eau ! Va en puiser à la source. » </a:t>
            </a:r>
            <a:r>
              <a:rPr lang="fr-FR" sz="2200" b="1" dirty="0" smtClean="0">
                <a:solidFill>
                  <a:srgbClr val="FF0000"/>
                </a:solidFill>
              </a:rPr>
              <a:t>J’ai </a:t>
            </a:r>
            <a:r>
              <a:rPr lang="fr-FR" sz="2200" b="1" dirty="0" smtClean="0">
                <a:solidFill>
                  <a:srgbClr val="00B050"/>
                </a:solidFill>
              </a:rPr>
              <a:t>quitté</a:t>
            </a:r>
            <a:r>
              <a:rPr lang="fr-FR" sz="2200" b="1" dirty="0" smtClean="0">
                <a:solidFill>
                  <a:srgbClr val="FF0000"/>
                </a:solidFill>
              </a:rPr>
              <a:t> </a:t>
            </a:r>
            <a:r>
              <a:rPr lang="fr-FR" sz="2200" dirty="0" smtClean="0"/>
              <a:t>l’auberge avec un seau, </a:t>
            </a:r>
            <a:r>
              <a:rPr lang="fr-FR" sz="2200" b="1" dirty="0" smtClean="0">
                <a:solidFill>
                  <a:srgbClr val="FF0000"/>
                </a:solidFill>
              </a:rPr>
              <a:t>j’ai </a:t>
            </a:r>
            <a:r>
              <a:rPr lang="fr-FR" sz="2200" b="1" dirty="0" smtClean="0">
                <a:solidFill>
                  <a:srgbClr val="00B050"/>
                </a:solidFill>
              </a:rPr>
              <a:t>longé</a:t>
            </a:r>
            <a:r>
              <a:rPr lang="fr-FR" sz="2200" b="1" dirty="0" smtClean="0">
                <a:solidFill>
                  <a:srgbClr val="FF0000"/>
                </a:solidFill>
              </a:rPr>
              <a:t> </a:t>
            </a:r>
            <a:r>
              <a:rPr lang="fr-FR" sz="2200" dirty="0" smtClean="0"/>
              <a:t>une rangée de boutiques. Dans la vitrine de la dernière baraque, </a:t>
            </a:r>
            <a:r>
              <a:rPr lang="fr-FR" sz="2200" b="1" dirty="0" smtClean="0">
                <a:solidFill>
                  <a:srgbClr val="FF0000"/>
                </a:solidFill>
              </a:rPr>
              <a:t>j’ai </a:t>
            </a:r>
            <a:r>
              <a:rPr lang="fr-FR" sz="2200" b="1" dirty="0" smtClean="0">
                <a:solidFill>
                  <a:srgbClr val="00B050"/>
                </a:solidFill>
              </a:rPr>
              <a:t>vu</a:t>
            </a:r>
            <a:r>
              <a:rPr lang="fr-FR" sz="2200" b="1" dirty="0" smtClean="0">
                <a:solidFill>
                  <a:srgbClr val="FF0000"/>
                </a:solidFill>
              </a:rPr>
              <a:t> </a:t>
            </a:r>
            <a:r>
              <a:rPr lang="fr-FR" sz="2200" dirty="0" smtClean="0"/>
              <a:t>une immense poupée. </a:t>
            </a:r>
            <a:r>
              <a:rPr lang="fr-FR" sz="2200" b="1" dirty="0" smtClean="0">
                <a:solidFill>
                  <a:srgbClr val="FF0000"/>
                </a:solidFill>
              </a:rPr>
              <a:t>Je</a:t>
            </a:r>
            <a:r>
              <a:rPr lang="fr-FR" sz="2200" dirty="0" smtClean="0"/>
              <a:t> ne pouv</a:t>
            </a:r>
            <a:r>
              <a:rPr lang="fr-FR" sz="2200" b="1" dirty="0" smtClean="0">
                <a:solidFill>
                  <a:srgbClr val="FF0000"/>
                </a:solidFill>
              </a:rPr>
              <a:t>ais </a:t>
            </a:r>
            <a:r>
              <a:rPr lang="fr-FR" sz="2200" dirty="0" smtClean="0"/>
              <a:t>pas détacher </a:t>
            </a:r>
            <a:r>
              <a:rPr lang="fr-FR" sz="2200" b="1" dirty="0" smtClean="0">
                <a:solidFill>
                  <a:srgbClr val="0070C0"/>
                </a:solidFill>
              </a:rPr>
              <a:t>mes</a:t>
            </a:r>
            <a:r>
              <a:rPr lang="fr-FR" sz="2200" dirty="0" smtClean="0">
                <a:solidFill>
                  <a:srgbClr val="0070C0"/>
                </a:solidFill>
              </a:rPr>
              <a:t> </a:t>
            </a:r>
            <a:r>
              <a:rPr lang="fr-FR" sz="2200" dirty="0" smtClean="0"/>
              <a:t>yeux de cette prodigieuse poupée : </a:t>
            </a:r>
            <a:r>
              <a:rPr lang="fr-FR" sz="2200" b="1" dirty="0" smtClean="0">
                <a:solidFill>
                  <a:srgbClr val="FF0000"/>
                </a:solidFill>
              </a:rPr>
              <a:t>j’</a:t>
            </a:r>
            <a:r>
              <a:rPr lang="fr-FR" sz="2200" dirty="0" smtClean="0"/>
              <a:t>admir</a:t>
            </a:r>
            <a:r>
              <a:rPr lang="fr-FR" sz="2200" b="1" dirty="0" smtClean="0">
                <a:solidFill>
                  <a:srgbClr val="FF0000"/>
                </a:solidFill>
              </a:rPr>
              <a:t>ais</a:t>
            </a:r>
            <a:r>
              <a:rPr lang="fr-FR" sz="2200" dirty="0" smtClean="0"/>
              <a:t> la belle robe rose, les beaux cheveux lisses. </a:t>
            </a:r>
            <a:r>
              <a:rPr lang="fr-FR" sz="2200" b="1" dirty="0" smtClean="0">
                <a:solidFill>
                  <a:srgbClr val="FF0000"/>
                </a:solidFill>
              </a:rPr>
              <a:t>Je</a:t>
            </a:r>
            <a:r>
              <a:rPr lang="fr-FR" sz="2200" dirty="0" smtClean="0"/>
              <a:t> pens</a:t>
            </a:r>
            <a:r>
              <a:rPr lang="fr-FR" sz="2200" b="1" dirty="0" smtClean="0">
                <a:solidFill>
                  <a:srgbClr val="FF0000"/>
                </a:solidFill>
              </a:rPr>
              <a:t>ais</a:t>
            </a:r>
            <a:r>
              <a:rPr lang="fr-FR" sz="2200" dirty="0" smtClean="0"/>
              <a:t> :</a:t>
            </a:r>
          </a:p>
          <a:p>
            <a:r>
              <a:rPr lang="fr-FR" sz="2200" dirty="0" smtClean="0"/>
              <a:t>« Comme elle doit être heureuse cette poupée-là ! »</a:t>
            </a:r>
          </a:p>
          <a:p>
            <a:r>
              <a:rPr lang="fr-FR" sz="2200" dirty="0" smtClean="0"/>
              <a:t>Enfin, </a:t>
            </a:r>
            <a:r>
              <a:rPr lang="fr-FR" sz="2200" b="1" dirty="0" smtClean="0">
                <a:solidFill>
                  <a:srgbClr val="FF0000"/>
                </a:solidFill>
              </a:rPr>
              <a:t>j’ai </a:t>
            </a:r>
            <a:r>
              <a:rPr lang="fr-FR" sz="2200" b="1" dirty="0" smtClean="0">
                <a:solidFill>
                  <a:srgbClr val="00B050"/>
                </a:solidFill>
              </a:rPr>
              <a:t>quitté</a:t>
            </a:r>
            <a:r>
              <a:rPr lang="fr-FR" sz="2200" b="1" dirty="0" smtClean="0">
                <a:solidFill>
                  <a:srgbClr val="FF0000"/>
                </a:solidFill>
              </a:rPr>
              <a:t> </a:t>
            </a:r>
            <a:r>
              <a:rPr lang="fr-FR" sz="2200" dirty="0" smtClean="0"/>
              <a:t>la baraque et </a:t>
            </a:r>
            <a:r>
              <a:rPr lang="fr-FR" sz="2200" b="1" dirty="0" smtClean="0">
                <a:solidFill>
                  <a:srgbClr val="FF0000"/>
                </a:solidFill>
              </a:rPr>
              <a:t>j’ai </a:t>
            </a:r>
            <a:r>
              <a:rPr lang="fr-FR" sz="2200" b="1" dirty="0" smtClean="0">
                <a:solidFill>
                  <a:srgbClr val="00B050"/>
                </a:solidFill>
              </a:rPr>
              <a:t>avancé</a:t>
            </a:r>
            <a:r>
              <a:rPr lang="fr-FR" sz="2200" b="1" dirty="0" smtClean="0">
                <a:solidFill>
                  <a:srgbClr val="FF0000"/>
                </a:solidFill>
              </a:rPr>
              <a:t> </a:t>
            </a:r>
            <a:r>
              <a:rPr lang="fr-FR" sz="2200" dirty="0" smtClean="0"/>
              <a:t>lentement vers la sortie du village. Les ténèbres étaient de plus en plus épaisses. </a:t>
            </a:r>
            <a:r>
              <a:rPr lang="fr-FR" sz="2200" b="1" dirty="0" smtClean="0">
                <a:solidFill>
                  <a:srgbClr val="FF0000"/>
                </a:solidFill>
              </a:rPr>
              <a:t>J’ </a:t>
            </a:r>
            <a:r>
              <a:rPr lang="fr-FR" sz="2200" dirty="0" smtClean="0"/>
              <a:t>ét</a:t>
            </a:r>
            <a:r>
              <a:rPr lang="fr-FR" sz="2200" b="1" dirty="0" smtClean="0">
                <a:solidFill>
                  <a:srgbClr val="FF0000"/>
                </a:solidFill>
              </a:rPr>
              <a:t>ais</a:t>
            </a:r>
            <a:r>
              <a:rPr lang="fr-FR" sz="2200" dirty="0" smtClean="0"/>
              <a:t> terrifiée. Après quelques hésitations, au bord d’un champ, elle a pris le chemin de la source. </a:t>
            </a:r>
            <a:endParaRPr lang="fr-FR" sz="2200" dirty="0"/>
          </a:p>
        </p:txBody>
      </p:sp>
    </p:spTree>
    <p:extLst>
      <p:ext uri="{BB962C8B-B14F-4D97-AF65-F5344CB8AC3E}">
        <p14:creationId xmlns:p14="http://schemas.microsoft.com/office/powerpoint/2010/main" val="2125181976"/>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683568" y="620688"/>
            <a:ext cx="7704856" cy="4493538"/>
          </a:xfrm>
          <a:prstGeom prst="rect">
            <a:avLst/>
          </a:prstGeom>
        </p:spPr>
        <p:txBody>
          <a:bodyPr wrap="square">
            <a:spAutoFit/>
          </a:bodyPr>
          <a:lstStyle/>
          <a:p>
            <a:r>
              <a:rPr lang="fr-FR" sz="2200" b="1" dirty="0" smtClean="0"/>
              <a:t>Seule dans la nuit</a:t>
            </a:r>
          </a:p>
          <a:p>
            <a:endParaRPr lang="fr-FR" sz="2200" b="1" dirty="0" smtClean="0"/>
          </a:p>
          <a:p>
            <a:r>
              <a:rPr lang="fr-FR" sz="2200" dirty="0" smtClean="0"/>
              <a:t>En ce soir de Noël, Mme Thénardier </a:t>
            </a:r>
            <a:r>
              <a:rPr lang="fr-FR" sz="2200" b="1" dirty="0" smtClean="0">
                <a:solidFill>
                  <a:srgbClr val="FFC000"/>
                </a:solidFill>
              </a:rPr>
              <a:t>m’</a:t>
            </a:r>
            <a:r>
              <a:rPr lang="fr-FR" sz="2200" dirty="0" smtClean="0"/>
              <a:t>a dit : « Il n’y a plus d’eau ! Va en puiser à la source. » </a:t>
            </a:r>
            <a:r>
              <a:rPr lang="fr-FR" sz="2200" b="1" dirty="0" smtClean="0">
                <a:solidFill>
                  <a:srgbClr val="FF0000"/>
                </a:solidFill>
              </a:rPr>
              <a:t>J’ai </a:t>
            </a:r>
            <a:r>
              <a:rPr lang="fr-FR" sz="2200" b="1" dirty="0" smtClean="0">
                <a:solidFill>
                  <a:srgbClr val="00B050"/>
                </a:solidFill>
              </a:rPr>
              <a:t>quitté</a:t>
            </a:r>
            <a:r>
              <a:rPr lang="fr-FR" sz="2200" b="1" dirty="0" smtClean="0">
                <a:solidFill>
                  <a:srgbClr val="FF0000"/>
                </a:solidFill>
              </a:rPr>
              <a:t> </a:t>
            </a:r>
            <a:r>
              <a:rPr lang="fr-FR" sz="2200" dirty="0" smtClean="0"/>
              <a:t>l’auberge avec un seau, </a:t>
            </a:r>
            <a:r>
              <a:rPr lang="fr-FR" sz="2200" b="1" dirty="0" smtClean="0">
                <a:solidFill>
                  <a:srgbClr val="FF0000"/>
                </a:solidFill>
              </a:rPr>
              <a:t>j’ai </a:t>
            </a:r>
            <a:r>
              <a:rPr lang="fr-FR" sz="2200" b="1" dirty="0" smtClean="0">
                <a:solidFill>
                  <a:srgbClr val="00B050"/>
                </a:solidFill>
              </a:rPr>
              <a:t>longé</a:t>
            </a:r>
            <a:r>
              <a:rPr lang="fr-FR" sz="2200" b="1" dirty="0" smtClean="0">
                <a:solidFill>
                  <a:srgbClr val="FF0000"/>
                </a:solidFill>
              </a:rPr>
              <a:t> </a:t>
            </a:r>
            <a:r>
              <a:rPr lang="fr-FR" sz="2200" dirty="0" smtClean="0"/>
              <a:t>une rangée de boutiques. Dans la vitrine de la dernière baraque, </a:t>
            </a:r>
            <a:r>
              <a:rPr lang="fr-FR" sz="2200" b="1" dirty="0" smtClean="0">
                <a:solidFill>
                  <a:srgbClr val="FF0000"/>
                </a:solidFill>
              </a:rPr>
              <a:t>j’ai </a:t>
            </a:r>
            <a:r>
              <a:rPr lang="fr-FR" sz="2200" b="1" dirty="0" smtClean="0">
                <a:solidFill>
                  <a:srgbClr val="00B050"/>
                </a:solidFill>
              </a:rPr>
              <a:t>vu</a:t>
            </a:r>
            <a:r>
              <a:rPr lang="fr-FR" sz="2200" b="1" dirty="0" smtClean="0">
                <a:solidFill>
                  <a:srgbClr val="FF0000"/>
                </a:solidFill>
              </a:rPr>
              <a:t> </a:t>
            </a:r>
            <a:r>
              <a:rPr lang="fr-FR" sz="2200" dirty="0" smtClean="0"/>
              <a:t>une immense poupée. </a:t>
            </a:r>
            <a:r>
              <a:rPr lang="fr-FR" sz="2200" b="1" dirty="0" smtClean="0">
                <a:solidFill>
                  <a:srgbClr val="FF0000"/>
                </a:solidFill>
              </a:rPr>
              <a:t>Je</a:t>
            </a:r>
            <a:r>
              <a:rPr lang="fr-FR" sz="2200" dirty="0" smtClean="0"/>
              <a:t> ne pouv</a:t>
            </a:r>
            <a:r>
              <a:rPr lang="fr-FR" sz="2200" b="1" dirty="0" smtClean="0">
                <a:solidFill>
                  <a:srgbClr val="0070C0"/>
                </a:solidFill>
              </a:rPr>
              <a:t>ais</a:t>
            </a:r>
            <a:r>
              <a:rPr lang="fr-FR" sz="2200" b="1" dirty="0" smtClean="0">
                <a:solidFill>
                  <a:srgbClr val="FF0000"/>
                </a:solidFill>
              </a:rPr>
              <a:t> </a:t>
            </a:r>
            <a:r>
              <a:rPr lang="fr-FR" sz="2200" dirty="0" smtClean="0"/>
              <a:t>pas détacher </a:t>
            </a:r>
            <a:r>
              <a:rPr lang="fr-FR" sz="2200" b="1" dirty="0" smtClean="0">
                <a:solidFill>
                  <a:srgbClr val="FFC000"/>
                </a:solidFill>
              </a:rPr>
              <a:t>mes</a:t>
            </a:r>
            <a:r>
              <a:rPr lang="fr-FR" sz="2200" dirty="0" smtClean="0">
                <a:solidFill>
                  <a:srgbClr val="0070C0"/>
                </a:solidFill>
              </a:rPr>
              <a:t> </a:t>
            </a:r>
            <a:r>
              <a:rPr lang="fr-FR" sz="2200" dirty="0" smtClean="0"/>
              <a:t>yeux de cette prodigieuse poupée : </a:t>
            </a:r>
            <a:r>
              <a:rPr lang="fr-FR" sz="2200" b="1" dirty="0" smtClean="0">
                <a:solidFill>
                  <a:srgbClr val="FF0000"/>
                </a:solidFill>
              </a:rPr>
              <a:t>j’</a:t>
            </a:r>
            <a:r>
              <a:rPr lang="fr-FR" sz="2200" dirty="0" smtClean="0"/>
              <a:t>admir</a:t>
            </a:r>
            <a:r>
              <a:rPr lang="fr-FR" sz="2200" b="1" dirty="0" smtClean="0">
                <a:solidFill>
                  <a:srgbClr val="0070C0"/>
                </a:solidFill>
              </a:rPr>
              <a:t>ais</a:t>
            </a:r>
            <a:r>
              <a:rPr lang="fr-FR" sz="2200" dirty="0" smtClean="0"/>
              <a:t> la belle robe rose, les beaux cheveux lisses. </a:t>
            </a:r>
            <a:r>
              <a:rPr lang="fr-FR" sz="2200" b="1" dirty="0" smtClean="0">
                <a:solidFill>
                  <a:srgbClr val="FF0000"/>
                </a:solidFill>
              </a:rPr>
              <a:t>Je</a:t>
            </a:r>
            <a:r>
              <a:rPr lang="fr-FR" sz="2200" dirty="0" smtClean="0"/>
              <a:t> pens</a:t>
            </a:r>
            <a:r>
              <a:rPr lang="fr-FR" sz="2200" b="1" dirty="0" smtClean="0">
                <a:solidFill>
                  <a:srgbClr val="0070C0"/>
                </a:solidFill>
              </a:rPr>
              <a:t>ais</a:t>
            </a:r>
            <a:r>
              <a:rPr lang="fr-FR" sz="2200" dirty="0" smtClean="0"/>
              <a:t> :</a:t>
            </a:r>
          </a:p>
          <a:p>
            <a:r>
              <a:rPr lang="fr-FR" sz="2200" dirty="0" smtClean="0"/>
              <a:t>« Comme elle doit être heureuse cette poupée-là ! »</a:t>
            </a:r>
          </a:p>
          <a:p>
            <a:r>
              <a:rPr lang="fr-FR" sz="2200" dirty="0" smtClean="0"/>
              <a:t>Enfin, </a:t>
            </a:r>
            <a:r>
              <a:rPr lang="fr-FR" sz="2200" b="1" dirty="0" smtClean="0">
                <a:solidFill>
                  <a:srgbClr val="FF0000"/>
                </a:solidFill>
              </a:rPr>
              <a:t>j’ai </a:t>
            </a:r>
            <a:r>
              <a:rPr lang="fr-FR" sz="2200" b="1" dirty="0" smtClean="0">
                <a:solidFill>
                  <a:srgbClr val="00B050"/>
                </a:solidFill>
              </a:rPr>
              <a:t>quitté</a:t>
            </a:r>
            <a:r>
              <a:rPr lang="fr-FR" sz="2200" b="1" dirty="0" smtClean="0">
                <a:solidFill>
                  <a:srgbClr val="FF0000"/>
                </a:solidFill>
              </a:rPr>
              <a:t> </a:t>
            </a:r>
            <a:r>
              <a:rPr lang="fr-FR" sz="2200" dirty="0" smtClean="0"/>
              <a:t>la baraque et </a:t>
            </a:r>
            <a:r>
              <a:rPr lang="fr-FR" sz="2200" b="1" dirty="0" smtClean="0">
                <a:solidFill>
                  <a:srgbClr val="FF0000"/>
                </a:solidFill>
              </a:rPr>
              <a:t>j’ai </a:t>
            </a:r>
            <a:r>
              <a:rPr lang="fr-FR" sz="2200" b="1" dirty="0" smtClean="0">
                <a:solidFill>
                  <a:srgbClr val="00B050"/>
                </a:solidFill>
              </a:rPr>
              <a:t>avancé</a:t>
            </a:r>
            <a:r>
              <a:rPr lang="fr-FR" sz="2200" b="1" dirty="0" smtClean="0">
                <a:solidFill>
                  <a:srgbClr val="FF0000"/>
                </a:solidFill>
              </a:rPr>
              <a:t> </a:t>
            </a:r>
            <a:r>
              <a:rPr lang="fr-FR" sz="2200" dirty="0" smtClean="0"/>
              <a:t>lentement vers la sortie du village. Les ténèbres ét</a:t>
            </a:r>
            <a:r>
              <a:rPr lang="fr-FR" sz="2200" dirty="0" smtClean="0">
                <a:solidFill>
                  <a:srgbClr val="0070C0"/>
                </a:solidFill>
              </a:rPr>
              <a:t>aient</a:t>
            </a:r>
            <a:r>
              <a:rPr lang="fr-FR" sz="2200" dirty="0" smtClean="0"/>
              <a:t> de plus en plus épaisses. </a:t>
            </a:r>
            <a:r>
              <a:rPr lang="fr-FR" sz="2200" b="1" dirty="0" smtClean="0">
                <a:solidFill>
                  <a:srgbClr val="FF0000"/>
                </a:solidFill>
              </a:rPr>
              <a:t>J’ </a:t>
            </a:r>
            <a:r>
              <a:rPr lang="fr-FR" sz="2200" dirty="0" smtClean="0"/>
              <a:t>ét</a:t>
            </a:r>
            <a:r>
              <a:rPr lang="fr-FR" sz="2200" b="1" dirty="0" smtClean="0">
                <a:solidFill>
                  <a:srgbClr val="0070C0"/>
                </a:solidFill>
              </a:rPr>
              <a:t>ais</a:t>
            </a:r>
            <a:r>
              <a:rPr lang="fr-FR" sz="2200" dirty="0" smtClean="0"/>
              <a:t> terrifiée. Après quelques hésitations, au bord d’un champ, </a:t>
            </a:r>
            <a:r>
              <a:rPr lang="fr-FR" sz="2200" b="1" dirty="0" smtClean="0">
                <a:solidFill>
                  <a:srgbClr val="FF0000"/>
                </a:solidFill>
              </a:rPr>
              <a:t>j’ai </a:t>
            </a:r>
            <a:r>
              <a:rPr lang="fr-FR" sz="2200" b="1" dirty="0" smtClean="0">
                <a:solidFill>
                  <a:srgbClr val="00B050"/>
                </a:solidFill>
              </a:rPr>
              <a:t>pris</a:t>
            </a:r>
            <a:r>
              <a:rPr lang="fr-FR" sz="2200" b="1" dirty="0" smtClean="0">
                <a:solidFill>
                  <a:srgbClr val="FF0000"/>
                </a:solidFill>
              </a:rPr>
              <a:t> </a:t>
            </a:r>
            <a:r>
              <a:rPr lang="fr-FR" sz="2200" dirty="0" smtClean="0"/>
              <a:t>le chemin de la source</a:t>
            </a:r>
            <a:r>
              <a:rPr lang="fr-FR" sz="2200" smtClean="0"/>
              <a:t>. </a:t>
            </a:r>
            <a:r>
              <a:rPr lang="fr-FR" sz="2200" smtClean="0"/>
              <a:t> </a:t>
            </a:r>
            <a:endParaRPr lang="fr-FR" sz="2200" dirty="0"/>
          </a:p>
        </p:txBody>
      </p:sp>
    </p:spTree>
    <p:extLst>
      <p:ext uri="{BB962C8B-B14F-4D97-AF65-F5344CB8AC3E}">
        <p14:creationId xmlns:p14="http://schemas.microsoft.com/office/powerpoint/2010/main" val="95614220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683568" y="620688"/>
            <a:ext cx="7704856" cy="5170646"/>
          </a:xfrm>
          <a:prstGeom prst="rect">
            <a:avLst/>
          </a:prstGeom>
        </p:spPr>
        <p:txBody>
          <a:bodyPr wrap="square">
            <a:spAutoFit/>
          </a:bodyPr>
          <a:lstStyle/>
          <a:p>
            <a:r>
              <a:rPr lang="fr-FR" sz="2200" b="1" dirty="0" smtClean="0"/>
              <a:t>Seule dans la nuit</a:t>
            </a:r>
          </a:p>
          <a:p>
            <a:endParaRPr lang="fr-FR" sz="2200" b="1" dirty="0" smtClean="0"/>
          </a:p>
          <a:p>
            <a:r>
              <a:rPr lang="fr-FR" sz="2200" dirty="0" smtClean="0"/>
              <a:t>En ce soir de Noël, Mme Thénardier </a:t>
            </a:r>
            <a:r>
              <a:rPr lang="fr-FR" sz="2200" b="1" dirty="0" smtClean="0">
                <a:solidFill>
                  <a:srgbClr val="FF0000"/>
                </a:solidFill>
              </a:rPr>
              <a:t>m’</a:t>
            </a:r>
            <a:r>
              <a:rPr lang="fr-FR" sz="2200" dirty="0" smtClean="0"/>
              <a:t>a dit : « Il n’y a plus d’eau ! Va en puiser à la source. » Cosette a quitté l’auberge avec un seau, elle a longé une rangée de boutiques. Dans la vitrine de la dernière baraque, elle a vu une immense poupée. La jeune orpheline ne pouvait pas détacher ses yeux de cette prodigieuse poupée : elle admirait la belle robe rose, les beaux cheveux lisses. Elle pensait :</a:t>
            </a:r>
          </a:p>
          <a:p>
            <a:r>
              <a:rPr lang="fr-FR" sz="2200" dirty="0" smtClean="0"/>
              <a:t>« Comme elle doit être heureuse cette poupée-là ! »</a:t>
            </a:r>
          </a:p>
          <a:p>
            <a:r>
              <a:rPr lang="fr-FR" sz="2200" dirty="0" smtClean="0"/>
              <a:t>Enfin, elle a quitté la baraque et elle a avancé lentement vers la sortie du village. Les ténèbres étaient de plus en plus épaisses. La fillette âgée seulement de huit ans était terrifiée. Après quelques hésitations, au bord d’un champ, elle a pris le chemin de la source. </a:t>
            </a:r>
            <a:endParaRPr lang="fr-FR" sz="2200" dirty="0"/>
          </a:p>
        </p:txBody>
      </p:sp>
    </p:spTree>
    <p:extLst>
      <p:ext uri="{BB962C8B-B14F-4D97-AF65-F5344CB8AC3E}">
        <p14:creationId xmlns:p14="http://schemas.microsoft.com/office/powerpoint/2010/main" val="333423702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683568" y="620688"/>
            <a:ext cx="7704856" cy="4832092"/>
          </a:xfrm>
          <a:prstGeom prst="rect">
            <a:avLst/>
          </a:prstGeom>
        </p:spPr>
        <p:txBody>
          <a:bodyPr wrap="square">
            <a:spAutoFit/>
          </a:bodyPr>
          <a:lstStyle/>
          <a:p>
            <a:r>
              <a:rPr lang="fr-FR" sz="2200" b="1" dirty="0" smtClean="0"/>
              <a:t>Seule dans la nuit</a:t>
            </a:r>
          </a:p>
          <a:p>
            <a:endParaRPr lang="fr-FR" sz="2200" b="1" dirty="0" smtClean="0"/>
          </a:p>
          <a:p>
            <a:r>
              <a:rPr lang="fr-FR" sz="2200" dirty="0" smtClean="0"/>
              <a:t>En ce soir de Noël, Mme Thénardier </a:t>
            </a:r>
            <a:r>
              <a:rPr lang="fr-FR" sz="2200" b="1" dirty="0" smtClean="0">
                <a:solidFill>
                  <a:srgbClr val="FF0000"/>
                </a:solidFill>
              </a:rPr>
              <a:t>m’</a:t>
            </a:r>
            <a:r>
              <a:rPr lang="fr-FR" sz="2200" dirty="0" smtClean="0"/>
              <a:t>a dit : « Il n’y a plus d’eau ! Va en puiser à la source. » </a:t>
            </a:r>
            <a:r>
              <a:rPr lang="fr-FR" sz="2200" b="1" dirty="0" smtClean="0">
                <a:solidFill>
                  <a:srgbClr val="FF0000"/>
                </a:solidFill>
              </a:rPr>
              <a:t>J’ai </a:t>
            </a:r>
            <a:r>
              <a:rPr lang="fr-FR" sz="2200" b="1" dirty="0" smtClean="0">
                <a:solidFill>
                  <a:srgbClr val="00B050"/>
                </a:solidFill>
              </a:rPr>
              <a:t>quitté</a:t>
            </a:r>
            <a:r>
              <a:rPr lang="fr-FR" sz="2200" b="1" dirty="0" smtClean="0">
                <a:solidFill>
                  <a:srgbClr val="FF0000"/>
                </a:solidFill>
              </a:rPr>
              <a:t> </a:t>
            </a:r>
            <a:r>
              <a:rPr lang="fr-FR" sz="2200" dirty="0" smtClean="0"/>
              <a:t>l’auberge avec un seau, elle a longé une rangée de boutiques. Dans la vitrine de la dernière baraque, elle a vu une immense poupée. La jeune orpheline ne pouvait pas détacher ses yeux de cette prodigieuse poupée : elle admirait la belle robe rose, les beaux cheveux lisses. Elle pensait :</a:t>
            </a:r>
          </a:p>
          <a:p>
            <a:r>
              <a:rPr lang="fr-FR" sz="2200" dirty="0" smtClean="0"/>
              <a:t>« Comme elle doit être heureuse cette poupée-là ! »</a:t>
            </a:r>
          </a:p>
          <a:p>
            <a:r>
              <a:rPr lang="fr-FR" sz="2200" dirty="0" smtClean="0"/>
              <a:t>Enfin, elle a quitté la baraque et elle a avancé lentement vers la sortie du village. Les ténèbres étaient de plus en plus épaisses. La fillette âgée seulement de huit ans était terrifiée. Après quelques hésitations, au bord d’un champ, elle a pris le chemin de la source. </a:t>
            </a:r>
            <a:endParaRPr lang="fr-FR" sz="2200" dirty="0"/>
          </a:p>
        </p:txBody>
      </p:sp>
    </p:spTree>
    <p:extLst>
      <p:ext uri="{BB962C8B-B14F-4D97-AF65-F5344CB8AC3E}">
        <p14:creationId xmlns:p14="http://schemas.microsoft.com/office/powerpoint/2010/main" val="266547196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683568" y="620688"/>
            <a:ext cx="7704856" cy="4832092"/>
          </a:xfrm>
          <a:prstGeom prst="rect">
            <a:avLst/>
          </a:prstGeom>
        </p:spPr>
        <p:txBody>
          <a:bodyPr wrap="square">
            <a:spAutoFit/>
          </a:bodyPr>
          <a:lstStyle/>
          <a:p>
            <a:r>
              <a:rPr lang="fr-FR" sz="2200" b="1" dirty="0" smtClean="0"/>
              <a:t>Seule dans la nuit</a:t>
            </a:r>
          </a:p>
          <a:p>
            <a:endParaRPr lang="fr-FR" sz="2200" b="1" dirty="0" smtClean="0"/>
          </a:p>
          <a:p>
            <a:r>
              <a:rPr lang="fr-FR" sz="2200" dirty="0" smtClean="0"/>
              <a:t>En ce soir de Noël, Mme Thénardier </a:t>
            </a:r>
            <a:r>
              <a:rPr lang="fr-FR" sz="2200" b="1" dirty="0" smtClean="0">
                <a:solidFill>
                  <a:srgbClr val="FF0000"/>
                </a:solidFill>
              </a:rPr>
              <a:t>m’</a:t>
            </a:r>
            <a:r>
              <a:rPr lang="fr-FR" sz="2200" dirty="0" smtClean="0"/>
              <a:t>a dit : « Il n’y a plus d’eau ! Va en puiser à la source. » </a:t>
            </a:r>
            <a:r>
              <a:rPr lang="fr-FR" sz="2200" b="1" dirty="0" smtClean="0">
                <a:solidFill>
                  <a:srgbClr val="FF0000"/>
                </a:solidFill>
              </a:rPr>
              <a:t>J’ai </a:t>
            </a:r>
            <a:r>
              <a:rPr lang="fr-FR" sz="2200" b="1" dirty="0" smtClean="0">
                <a:solidFill>
                  <a:srgbClr val="00B050"/>
                </a:solidFill>
              </a:rPr>
              <a:t>quitté</a:t>
            </a:r>
            <a:r>
              <a:rPr lang="fr-FR" sz="2200" b="1" dirty="0" smtClean="0">
                <a:solidFill>
                  <a:srgbClr val="FF0000"/>
                </a:solidFill>
              </a:rPr>
              <a:t> </a:t>
            </a:r>
            <a:r>
              <a:rPr lang="fr-FR" sz="2200" dirty="0" smtClean="0"/>
              <a:t>l’auberge avec un seau, </a:t>
            </a:r>
            <a:r>
              <a:rPr lang="fr-FR" sz="2200" b="1" dirty="0" smtClean="0">
                <a:solidFill>
                  <a:srgbClr val="FF0000"/>
                </a:solidFill>
              </a:rPr>
              <a:t>j’ai </a:t>
            </a:r>
            <a:r>
              <a:rPr lang="fr-FR" sz="2200" b="1" dirty="0" smtClean="0">
                <a:solidFill>
                  <a:srgbClr val="00B050"/>
                </a:solidFill>
              </a:rPr>
              <a:t>longé</a:t>
            </a:r>
            <a:r>
              <a:rPr lang="fr-FR" sz="2200" b="1" dirty="0" smtClean="0">
                <a:solidFill>
                  <a:srgbClr val="FF0000"/>
                </a:solidFill>
              </a:rPr>
              <a:t> </a:t>
            </a:r>
            <a:r>
              <a:rPr lang="fr-FR" sz="2200" dirty="0" smtClean="0"/>
              <a:t>une rangée de boutiques. Dans la vitrine de la dernière baraque, elle a vu une immense poupée. La jeune orpheline ne pouvait pas détacher ses yeux de cette prodigieuse poupée : elle admirait la belle robe rose, les beaux cheveux lisses. Elle pensait :</a:t>
            </a:r>
          </a:p>
          <a:p>
            <a:r>
              <a:rPr lang="fr-FR" sz="2200" dirty="0" smtClean="0"/>
              <a:t>« Comme elle doit être heureuse cette poupée-là ! »</a:t>
            </a:r>
          </a:p>
          <a:p>
            <a:r>
              <a:rPr lang="fr-FR" sz="2200" dirty="0" smtClean="0"/>
              <a:t>Enfin, elle a quitté la baraque et elle a avancé lentement vers la sortie du village. Les ténèbres étaient de plus en plus épaisses. La fillette âgée seulement de huit ans était terrifiée. Après quelques hésitations, au bord d’un champ, elle a pris le chemin de la source. </a:t>
            </a:r>
            <a:endParaRPr lang="fr-FR" sz="2200" dirty="0"/>
          </a:p>
        </p:txBody>
      </p:sp>
    </p:spTree>
    <p:extLst>
      <p:ext uri="{BB962C8B-B14F-4D97-AF65-F5344CB8AC3E}">
        <p14:creationId xmlns:p14="http://schemas.microsoft.com/office/powerpoint/2010/main" val="426058923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683568" y="620688"/>
            <a:ext cx="7704856" cy="4832092"/>
          </a:xfrm>
          <a:prstGeom prst="rect">
            <a:avLst/>
          </a:prstGeom>
        </p:spPr>
        <p:txBody>
          <a:bodyPr wrap="square">
            <a:spAutoFit/>
          </a:bodyPr>
          <a:lstStyle/>
          <a:p>
            <a:r>
              <a:rPr lang="fr-FR" sz="2200" b="1" dirty="0" smtClean="0"/>
              <a:t>Seule dans la nuit</a:t>
            </a:r>
          </a:p>
          <a:p>
            <a:endParaRPr lang="fr-FR" sz="2200" b="1" dirty="0" smtClean="0"/>
          </a:p>
          <a:p>
            <a:r>
              <a:rPr lang="fr-FR" sz="2200" dirty="0" smtClean="0"/>
              <a:t>En ce soir de Noël, Mme Thénardier </a:t>
            </a:r>
            <a:r>
              <a:rPr lang="fr-FR" sz="2200" b="1" dirty="0" smtClean="0">
                <a:solidFill>
                  <a:srgbClr val="FF0000"/>
                </a:solidFill>
              </a:rPr>
              <a:t>m’</a:t>
            </a:r>
            <a:r>
              <a:rPr lang="fr-FR" sz="2200" dirty="0" smtClean="0"/>
              <a:t>a dit : « Il n’y a plus d’eau ! Va en puiser à la source. » </a:t>
            </a:r>
            <a:r>
              <a:rPr lang="fr-FR" sz="2200" b="1" dirty="0" smtClean="0">
                <a:solidFill>
                  <a:srgbClr val="FF0000"/>
                </a:solidFill>
              </a:rPr>
              <a:t>J’ai </a:t>
            </a:r>
            <a:r>
              <a:rPr lang="fr-FR" sz="2200" b="1" dirty="0" smtClean="0">
                <a:solidFill>
                  <a:srgbClr val="00B050"/>
                </a:solidFill>
              </a:rPr>
              <a:t>quitté</a:t>
            </a:r>
            <a:r>
              <a:rPr lang="fr-FR" sz="2200" b="1" dirty="0" smtClean="0">
                <a:solidFill>
                  <a:srgbClr val="FF0000"/>
                </a:solidFill>
              </a:rPr>
              <a:t> </a:t>
            </a:r>
            <a:r>
              <a:rPr lang="fr-FR" sz="2200" dirty="0" smtClean="0"/>
              <a:t>l’auberge avec un seau, </a:t>
            </a:r>
            <a:r>
              <a:rPr lang="fr-FR" sz="2200" b="1" dirty="0" smtClean="0">
                <a:solidFill>
                  <a:srgbClr val="FF0000"/>
                </a:solidFill>
              </a:rPr>
              <a:t>j’ai </a:t>
            </a:r>
            <a:r>
              <a:rPr lang="fr-FR" sz="2200" b="1" dirty="0" smtClean="0">
                <a:solidFill>
                  <a:srgbClr val="00B050"/>
                </a:solidFill>
              </a:rPr>
              <a:t>longé</a:t>
            </a:r>
            <a:r>
              <a:rPr lang="fr-FR" sz="2200" b="1" dirty="0" smtClean="0">
                <a:solidFill>
                  <a:srgbClr val="FF0000"/>
                </a:solidFill>
              </a:rPr>
              <a:t> </a:t>
            </a:r>
            <a:r>
              <a:rPr lang="fr-FR" sz="2200" dirty="0" smtClean="0"/>
              <a:t>une rangée de boutiques. Dans la vitrine de la dernière baraque, </a:t>
            </a:r>
            <a:r>
              <a:rPr lang="fr-FR" sz="2200" b="1" dirty="0" smtClean="0">
                <a:solidFill>
                  <a:srgbClr val="FF0000"/>
                </a:solidFill>
              </a:rPr>
              <a:t>j’ai </a:t>
            </a:r>
            <a:r>
              <a:rPr lang="fr-FR" sz="2200" b="1" dirty="0" smtClean="0">
                <a:solidFill>
                  <a:srgbClr val="00B050"/>
                </a:solidFill>
              </a:rPr>
              <a:t>vu</a:t>
            </a:r>
            <a:r>
              <a:rPr lang="fr-FR" sz="2200" b="1" dirty="0" smtClean="0">
                <a:solidFill>
                  <a:srgbClr val="FF0000"/>
                </a:solidFill>
              </a:rPr>
              <a:t> </a:t>
            </a:r>
            <a:r>
              <a:rPr lang="fr-FR" sz="2200" dirty="0" smtClean="0"/>
              <a:t>une immense poupée. La jeune orpheline ne pouvait pas détacher ses yeux de cette prodigieuse poupée : elle admirait la belle robe rose, les beaux cheveux lisses. Elle pensait :</a:t>
            </a:r>
          </a:p>
          <a:p>
            <a:r>
              <a:rPr lang="fr-FR" sz="2200" dirty="0" smtClean="0"/>
              <a:t>« Comme elle doit être heureuse cette poupée-là ! »</a:t>
            </a:r>
          </a:p>
          <a:p>
            <a:r>
              <a:rPr lang="fr-FR" sz="2200" dirty="0" smtClean="0"/>
              <a:t>Enfin, elle a quitté la baraque et elle a avancé lentement vers la sortie du village. Les ténèbres étaient de plus en plus épaisses. La fillette âgée seulement de huit ans était terrifiée. Après quelques hésitations, au bord d’un champ, elle a pris le chemin de la source. </a:t>
            </a:r>
            <a:endParaRPr lang="fr-FR" sz="2200" dirty="0"/>
          </a:p>
        </p:txBody>
      </p:sp>
    </p:spTree>
    <p:extLst>
      <p:ext uri="{BB962C8B-B14F-4D97-AF65-F5344CB8AC3E}">
        <p14:creationId xmlns:p14="http://schemas.microsoft.com/office/powerpoint/2010/main" val="277958657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683568" y="620688"/>
            <a:ext cx="7704856" cy="4832092"/>
          </a:xfrm>
          <a:prstGeom prst="rect">
            <a:avLst/>
          </a:prstGeom>
        </p:spPr>
        <p:txBody>
          <a:bodyPr wrap="square">
            <a:spAutoFit/>
          </a:bodyPr>
          <a:lstStyle/>
          <a:p>
            <a:r>
              <a:rPr lang="fr-FR" sz="2200" b="1" dirty="0" smtClean="0"/>
              <a:t>Seule dans la nuit</a:t>
            </a:r>
          </a:p>
          <a:p>
            <a:endParaRPr lang="fr-FR" sz="2200" b="1" dirty="0" smtClean="0"/>
          </a:p>
          <a:p>
            <a:r>
              <a:rPr lang="fr-FR" sz="2200" dirty="0" smtClean="0"/>
              <a:t>En ce soir de Noël, Mme Thénardier </a:t>
            </a:r>
            <a:r>
              <a:rPr lang="fr-FR" sz="2200" b="1" dirty="0" smtClean="0">
                <a:solidFill>
                  <a:srgbClr val="FF0000"/>
                </a:solidFill>
              </a:rPr>
              <a:t>m’</a:t>
            </a:r>
            <a:r>
              <a:rPr lang="fr-FR" sz="2200" dirty="0" smtClean="0"/>
              <a:t>a dit : « Il n’y a plus d’eau ! Va en puiser à la source. » </a:t>
            </a:r>
            <a:r>
              <a:rPr lang="fr-FR" sz="2200" b="1" dirty="0" smtClean="0">
                <a:solidFill>
                  <a:srgbClr val="FF0000"/>
                </a:solidFill>
              </a:rPr>
              <a:t>J’ai </a:t>
            </a:r>
            <a:r>
              <a:rPr lang="fr-FR" sz="2200" b="1" dirty="0" smtClean="0">
                <a:solidFill>
                  <a:srgbClr val="00B050"/>
                </a:solidFill>
              </a:rPr>
              <a:t>quitté</a:t>
            </a:r>
            <a:r>
              <a:rPr lang="fr-FR" sz="2200" b="1" dirty="0" smtClean="0">
                <a:solidFill>
                  <a:srgbClr val="FF0000"/>
                </a:solidFill>
              </a:rPr>
              <a:t> </a:t>
            </a:r>
            <a:r>
              <a:rPr lang="fr-FR" sz="2200" dirty="0" smtClean="0"/>
              <a:t>l’auberge avec un seau, </a:t>
            </a:r>
            <a:r>
              <a:rPr lang="fr-FR" sz="2200" b="1" dirty="0" smtClean="0">
                <a:solidFill>
                  <a:srgbClr val="FF0000"/>
                </a:solidFill>
              </a:rPr>
              <a:t>j’ai </a:t>
            </a:r>
            <a:r>
              <a:rPr lang="fr-FR" sz="2200" b="1" dirty="0" smtClean="0">
                <a:solidFill>
                  <a:srgbClr val="00B050"/>
                </a:solidFill>
              </a:rPr>
              <a:t>longé</a:t>
            </a:r>
            <a:r>
              <a:rPr lang="fr-FR" sz="2200" b="1" dirty="0" smtClean="0">
                <a:solidFill>
                  <a:srgbClr val="FF0000"/>
                </a:solidFill>
              </a:rPr>
              <a:t> </a:t>
            </a:r>
            <a:r>
              <a:rPr lang="fr-FR" sz="2200" dirty="0" smtClean="0"/>
              <a:t>une rangée de boutiques. Dans la vitrine de la dernière baraque, </a:t>
            </a:r>
            <a:r>
              <a:rPr lang="fr-FR" sz="2200" b="1" dirty="0" smtClean="0">
                <a:solidFill>
                  <a:srgbClr val="FF0000"/>
                </a:solidFill>
              </a:rPr>
              <a:t>j’ai </a:t>
            </a:r>
            <a:r>
              <a:rPr lang="fr-FR" sz="2200" b="1" dirty="0" smtClean="0">
                <a:solidFill>
                  <a:srgbClr val="00B050"/>
                </a:solidFill>
              </a:rPr>
              <a:t>vu</a:t>
            </a:r>
            <a:r>
              <a:rPr lang="fr-FR" sz="2200" b="1" dirty="0" smtClean="0">
                <a:solidFill>
                  <a:srgbClr val="FF0000"/>
                </a:solidFill>
              </a:rPr>
              <a:t> </a:t>
            </a:r>
            <a:r>
              <a:rPr lang="fr-FR" sz="2200" dirty="0" smtClean="0"/>
              <a:t>une immense poupée. </a:t>
            </a:r>
            <a:r>
              <a:rPr lang="fr-FR" sz="2200" b="1" dirty="0" smtClean="0">
                <a:solidFill>
                  <a:srgbClr val="FF0000"/>
                </a:solidFill>
              </a:rPr>
              <a:t>Je</a:t>
            </a:r>
            <a:r>
              <a:rPr lang="fr-FR" sz="2200" dirty="0" smtClean="0"/>
              <a:t> ne pouv</a:t>
            </a:r>
            <a:r>
              <a:rPr lang="fr-FR" sz="2200" b="1" dirty="0" smtClean="0">
                <a:solidFill>
                  <a:srgbClr val="FF0000"/>
                </a:solidFill>
              </a:rPr>
              <a:t>ais </a:t>
            </a:r>
            <a:r>
              <a:rPr lang="fr-FR" sz="2200" dirty="0" smtClean="0"/>
              <a:t>pas détacher </a:t>
            </a:r>
            <a:r>
              <a:rPr lang="fr-FR" sz="2200" b="1" dirty="0" smtClean="0">
                <a:solidFill>
                  <a:srgbClr val="0070C0"/>
                </a:solidFill>
              </a:rPr>
              <a:t>mes</a:t>
            </a:r>
            <a:r>
              <a:rPr lang="fr-FR" sz="2200" dirty="0" smtClean="0">
                <a:solidFill>
                  <a:srgbClr val="0070C0"/>
                </a:solidFill>
              </a:rPr>
              <a:t> </a:t>
            </a:r>
            <a:r>
              <a:rPr lang="fr-FR" sz="2200" dirty="0" smtClean="0"/>
              <a:t>yeux de cette prodigieuse poupée : elle admirait la belle robe rose, les beaux cheveux lisses. Elle pensait :</a:t>
            </a:r>
          </a:p>
          <a:p>
            <a:r>
              <a:rPr lang="fr-FR" sz="2200" dirty="0" smtClean="0"/>
              <a:t>« Comme elle doit être heureuse cette poupée-là ! »</a:t>
            </a:r>
          </a:p>
          <a:p>
            <a:r>
              <a:rPr lang="fr-FR" sz="2200" dirty="0" smtClean="0"/>
              <a:t>Enfin, elle a quitté la baraque et elle a avancé lentement vers la sortie du village. Les ténèbres étaient de plus en plus épaisses. La fillette âgée seulement de huit ans était terrifiée. Après quelques hésitations, au bord d’un champ, elle a pris le chemin de la source. </a:t>
            </a:r>
            <a:endParaRPr lang="fr-FR" sz="2200" dirty="0"/>
          </a:p>
        </p:txBody>
      </p:sp>
    </p:spTree>
    <p:extLst>
      <p:ext uri="{BB962C8B-B14F-4D97-AF65-F5344CB8AC3E}">
        <p14:creationId xmlns:p14="http://schemas.microsoft.com/office/powerpoint/2010/main" val="259331495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683568" y="620688"/>
            <a:ext cx="7704856" cy="4832092"/>
          </a:xfrm>
          <a:prstGeom prst="rect">
            <a:avLst/>
          </a:prstGeom>
        </p:spPr>
        <p:txBody>
          <a:bodyPr wrap="square">
            <a:spAutoFit/>
          </a:bodyPr>
          <a:lstStyle/>
          <a:p>
            <a:r>
              <a:rPr lang="fr-FR" sz="2200" b="1" dirty="0" smtClean="0"/>
              <a:t>Seule dans la nuit</a:t>
            </a:r>
          </a:p>
          <a:p>
            <a:endParaRPr lang="fr-FR" sz="2200" b="1" dirty="0" smtClean="0"/>
          </a:p>
          <a:p>
            <a:r>
              <a:rPr lang="fr-FR" sz="2200" dirty="0" smtClean="0"/>
              <a:t>En ce soir de Noël, Mme Thénardier </a:t>
            </a:r>
            <a:r>
              <a:rPr lang="fr-FR" sz="2200" b="1" dirty="0" smtClean="0">
                <a:solidFill>
                  <a:srgbClr val="FF0000"/>
                </a:solidFill>
              </a:rPr>
              <a:t>m’</a:t>
            </a:r>
            <a:r>
              <a:rPr lang="fr-FR" sz="2200" dirty="0" smtClean="0"/>
              <a:t>a dit : « Il n’y a plus d’eau ! Va en puiser à la source. » </a:t>
            </a:r>
            <a:r>
              <a:rPr lang="fr-FR" sz="2200" b="1" dirty="0" smtClean="0">
                <a:solidFill>
                  <a:srgbClr val="FF0000"/>
                </a:solidFill>
              </a:rPr>
              <a:t>J’ai </a:t>
            </a:r>
            <a:r>
              <a:rPr lang="fr-FR" sz="2200" b="1" dirty="0" smtClean="0">
                <a:solidFill>
                  <a:srgbClr val="00B050"/>
                </a:solidFill>
              </a:rPr>
              <a:t>quitté</a:t>
            </a:r>
            <a:r>
              <a:rPr lang="fr-FR" sz="2200" b="1" dirty="0" smtClean="0">
                <a:solidFill>
                  <a:srgbClr val="FF0000"/>
                </a:solidFill>
              </a:rPr>
              <a:t> </a:t>
            </a:r>
            <a:r>
              <a:rPr lang="fr-FR" sz="2200" dirty="0" smtClean="0"/>
              <a:t>l’auberge avec un seau, </a:t>
            </a:r>
            <a:r>
              <a:rPr lang="fr-FR" sz="2200" b="1" dirty="0" smtClean="0">
                <a:solidFill>
                  <a:srgbClr val="FF0000"/>
                </a:solidFill>
              </a:rPr>
              <a:t>j’ai </a:t>
            </a:r>
            <a:r>
              <a:rPr lang="fr-FR" sz="2200" b="1" dirty="0" smtClean="0">
                <a:solidFill>
                  <a:srgbClr val="00B050"/>
                </a:solidFill>
              </a:rPr>
              <a:t>longé</a:t>
            </a:r>
            <a:r>
              <a:rPr lang="fr-FR" sz="2200" b="1" dirty="0" smtClean="0">
                <a:solidFill>
                  <a:srgbClr val="FF0000"/>
                </a:solidFill>
              </a:rPr>
              <a:t> </a:t>
            </a:r>
            <a:r>
              <a:rPr lang="fr-FR" sz="2200" dirty="0" smtClean="0"/>
              <a:t>une rangée de boutiques. Dans la vitrine de la dernière baraque, </a:t>
            </a:r>
            <a:r>
              <a:rPr lang="fr-FR" sz="2200" b="1" dirty="0" smtClean="0">
                <a:solidFill>
                  <a:srgbClr val="FF0000"/>
                </a:solidFill>
              </a:rPr>
              <a:t>j’ai </a:t>
            </a:r>
            <a:r>
              <a:rPr lang="fr-FR" sz="2200" b="1" dirty="0" smtClean="0">
                <a:solidFill>
                  <a:srgbClr val="00B050"/>
                </a:solidFill>
              </a:rPr>
              <a:t>vu</a:t>
            </a:r>
            <a:r>
              <a:rPr lang="fr-FR" sz="2200" b="1" dirty="0" smtClean="0">
                <a:solidFill>
                  <a:srgbClr val="FF0000"/>
                </a:solidFill>
              </a:rPr>
              <a:t> </a:t>
            </a:r>
            <a:r>
              <a:rPr lang="fr-FR" sz="2200" dirty="0" smtClean="0"/>
              <a:t>une immense poupée. </a:t>
            </a:r>
            <a:r>
              <a:rPr lang="fr-FR" sz="2200" b="1" dirty="0" smtClean="0">
                <a:solidFill>
                  <a:srgbClr val="FF0000"/>
                </a:solidFill>
              </a:rPr>
              <a:t>Je</a:t>
            </a:r>
            <a:r>
              <a:rPr lang="fr-FR" sz="2200" dirty="0" smtClean="0"/>
              <a:t> ne pouv</a:t>
            </a:r>
            <a:r>
              <a:rPr lang="fr-FR" sz="2200" b="1" dirty="0" smtClean="0">
                <a:solidFill>
                  <a:srgbClr val="FF0000"/>
                </a:solidFill>
              </a:rPr>
              <a:t>ais </a:t>
            </a:r>
            <a:r>
              <a:rPr lang="fr-FR" sz="2200" dirty="0" smtClean="0"/>
              <a:t>pas détacher </a:t>
            </a:r>
            <a:r>
              <a:rPr lang="fr-FR" sz="2200" b="1" dirty="0" smtClean="0">
                <a:solidFill>
                  <a:srgbClr val="0070C0"/>
                </a:solidFill>
              </a:rPr>
              <a:t>mes</a:t>
            </a:r>
            <a:r>
              <a:rPr lang="fr-FR" sz="2200" dirty="0" smtClean="0">
                <a:solidFill>
                  <a:srgbClr val="0070C0"/>
                </a:solidFill>
              </a:rPr>
              <a:t> </a:t>
            </a:r>
            <a:r>
              <a:rPr lang="fr-FR" sz="2200" dirty="0" smtClean="0"/>
              <a:t>yeux de cette prodigieuse poupée : </a:t>
            </a:r>
            <a:r>
              <a:rPr lang="fr-FR" sz="2200" b="1" dirty="0" smtClean="0">
                <a:solidFill>
                  <a:srgbClr val="FF0000"/>
                </a:solidFill>
              </a:rPr>
              <a:t>j’</a:t>
            </a:r>
            <a:r>
              <a:rPr lang="fr-FR" sz="2200" dirty="0" smtClean="0"/>
              <a:t>admir</a:t>
            </a:r>
            <a:r>
              <a:rPr lang="fr-FR" sz="2200" b="1" dirty="0" smtClean="0">
                <a:solidFill>
                  <a:srgbClr val="FF0000"/>
                </a:solidFill>
              </a:rPr>
              <a:t>ais</a:t>
            </a:r>
            <a:r>
              <a:rPr lang="fr-FR" sz="2200" dirty="0" smtClean="0"/>
              <a:t> la belle robe rose, les beaux cheveux lisses. Elle pensait :</a:t>
            </a:r>
          </a:p>
          <a:p>
            <a:r>
              <a:rPr lang="fr-FR" sz="2200" dirty="0" smtClean="0"/>
              <a:t>« Comme elle doit être heureuse cette poupée-là ! »</a:t>
            </a:r>
          </a:p>
          <a:p>
            <a:r>
              <a:rPr lang="fr-FR" sz="2200" dirty="0" smtClean="0"/>
              <a:t>Enfin, elle a quitté la baraque et elle a avancé lentement vers la sortie du village. Les ténèbres étaient de plus en plus épaisses. La fillette âgée seulement de huit ans était terrifiée. Après quelques hésitations, au bord d’un champ, elle a pris le chemin de la source. </a:t>
            </a:r>
            <a:endParaRPr lang="fr-FR" sz="2200" dirty="0"/>
          </a:p>
        </p:txBody>
      </p:sp>
    </p:spTree>
    <p:extLst>
      <p:ext uri="{BB962C8B-B14F-4D97-AF65-F5344CB8AC3E}">
        <p14:creationId xmlns:p14="http://schemas.microsoft.com/office/powerpoint/2010/main" val="373339387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683568" y="620688"/>
            <a:ext cx="7704856" cy="4832092"/>
          </a:xfrm>
          <a:prstGeom prst="rect">
            <a:avLst/>
          </a:prstGeom>
        </p:spPr>
        <p:txBody>
          <a:bodyPr wrap="square">
            <a:spAutoFit/>
          </a:bodyPr>
          <a:lstStyle/>
          <a:p>
            <a:r>
              <a:rPr lang="fr-FR" sz="2200" b="1" dirty="0" smtClean="0"/>
              <a:t>Seule dans la nuit</a:t>
            </a:r>
          </a:p>
          <a:p>
            <a:endParaRPr lang="fr-FR" sz="2200" b="1" dirty="0" smtClean="0"/>
          </a:p>
          <a:p>
            <a:r>
              <a:rPr lang="fr-FR" sz="2200" dirty="0" smtClean="0"/>
              <a:t>En ce soir de Noël, Mme Thénardier </a:t>
            </a:r>
            <a:r>
              <a:rPr lang="fr-FR" sz="2200" b="1" dirty="0" smtClean="0">
                <a:solidFill>
                  <a:srgbClr val="FF0000"/>
                </a:solidFill>
              </a:rPr>
              <a:t>m’</a:t>
            </a:r>
            <a:r>
              <a:rPr lang="fr-FR" sz="2200" dirty="0" smtClean="0"/>
              <a:t>a dit : « Il n’y a plus d’eau ! Va en puiser à la source. » </a:t>
            </a:r>
            <a:r>
              <a:rPr lang="fr-FR" sz="2200" b="1" dirty="0" smtClean="0">
                <a:solidFill>
                  <a:srgbClr val="FF0000"/>
                </a:solidFill>
              </a:rPr>
              <a:t>J’ai </a:t>
            </a:r>
            <a:r>
              <a:rPr lang="fr-FR" sz="2200" b="1" dirty="0" smtClean="0">
                <a:solidFill>
                  <a:srgbClr val="00B050"/>
                </a:solidFill>
              </a:rPr>
              <a:t>quitté</a:t>
            </a:r>
            <a:r>
              <a:rPr lang="fr-FR" sz="2200" b="1" dirty="0" smtClean="0">
                <a:solidFill>
                  <a:srgbClr val="FF0000"/>
                </a:solidFill>
              </a:rPr>
              <a:t> </a:t>
            </a:r>
            <a:r>
              <a:rPr lang="fr-FR" sz="2200" dirty="0" smtClean="0"/>
              <a:t>l’auberge avec un seau, </a:t>
            </a:r>
            <a:r>
              <a:rPr lang="fr-FR" sz="2200" b="1" dirty="0" smtClean="0">
                <a:solidFill>
                  <a:srgbClr val="FF0000"/>
                </a:solidFill>
              </a:rPr>
              <a:t>j’ai </a:t>
            </a:r>
            <a:r>
              <a:rPr lang="fr-FR" sz="2200" b="1" dirty="0" smtClean="0">
                <a:solidFill>
                  <a:srgbClr val="00B050"/>
                </a:solidFill>
              </a:rPr>
              <a:t>longé</a:t>
            </a:r>
            <a:r>
              <a:rPr lang="fr-FR" sz="2200" b="1" dirty="0" smtClean="0">
                <a:solidFill>
                  <a:srgbClr val="FF0000"/>
                </a:solidFill>
              </a:rPr>
              <a:t> </a:t>
            </a:r>
            <a:r>
              <a:rPr lang="fr-FR" sz="2200" dirty="0" smtClean="0"/>
              <a:t>une rangée de boutiques. Dans la vitrine de la dernière baraque, </a:t>
            </a:r>
            <a:r>
              <a:rPr lang="fr-FR" sz="2200" b="1" dirty="0" smtClean="0">
                <a:solidFill>
                  <a:srgbClr val="FF0000"/>
                </a:solidFill>
              </a:rPr>
              <a:t>j’ai </a:t>
            </a:r>
            <a:r>
              <a:rPr lang="fr-FR" sz="2200" b="1" dirty="0" smtClean="0">
                <a:solidFill>
                  <a:srgbClr val="00B050"/>
                </a:solidFill>
              </a:rPr>
              <a:t>vu</a:t>
            </a:r>
            <a:r>
              <a:rPr lang="fr-FR" sz="2200" b="1" dirty="0" smtClean="0">
                <a:solidFill>
                  <a:srgbClr val="FF0000"/>
                </a:solidFill>
              </a:rPr>
              <a:t> </a:t>
            </a:r>
            <a:r>
              <a:rPr lang="fr-FR" sz="2200" dirty="0" smtClean="0"/>
              <a:t>une immense poupée. </a:t>
            </a:r>
            <a:r>
              <a:rPr lang="fr-FR" sz="2200" b="1" dirty="0" smtClean="0">
                <a:solidFill>
                  <a:srgbClr val="FF0000"/>
                </a:solidFill>
              </a:rPr>
              <a:t>Je</a:t>
            </a:r>
            <a:r>
              <a:rPr lang="fr-FR" sz="2200" dirty="0" smtClean="0"/>
              <a:t> ne pouv</a:t>
            </a:r>
            <a:r>
              <a:rPr lang="fr-FR" sz="2200" b="1" dirty="0" smtClean="0">
                <a:solidFill>
                  <a:srgbClr val="FF0000"/>
                </a:solidFill>
              </a:rPr>
              <a:t>ais </a:t>
            </a:r>
            <a:r>
              <a:rPr lang="fr-FR" sz="2200" dirty="0" smtClean="0"/>
              <a:t>pas détacher </a:t>
            </a:r>
            <a:r>
              <a:rPr lang="fr-FR" sz="2200" b="1" dirty="0" smtClean="0">
                <a:solidFill>
                  <a:srgbClr val="0070C0"/>
                </a:solidFill>
              </a:rPr>
              <a:t>mes</a:t>
            </a:r>
            <a:r>
              <a:rPr lang="fr-FR" sz="2200" dirty="0" smtClean="0">
                <a:solidFill>
                  <a:srgbClr val="0070C0"/>
                </a:solidFill>
              </a:rPr>
              <a:t> </a:t>
            </a:r>
            <a:r>
              <a:rPr lang="fr-FR" sz="2200" dirty="0" smtClean="0"/>
              <a:t>yeux de cette prodigieuse poupée : </a:t>
            </a:r>
            <a:r>
              <a:rPr lang="fr-FR" sz="2200" b="1" dirty="0" smtClean="0">
                <a:solidFill>
                  <a:srgbClr val="FF0000"/>
                </a:solidFill>
              </a:rPr>
              <a:t>j’</a:t>
            </a:r>
            <a:r>
              <a:rPr lang="fr-FR" sz="2200" dirty="0" smtClean="0"/>
              <a:t>admir</a:t>
            </a:r>
            <a:r>
              <a:rPr lang="fr-FR" sz="2200" b="1" dirty="0" smtClean="0">
                <a:solidFill>
                  <a:srgbClr val="FF0000"/>
                </a:solidFill>
              </a:rPr>
              <a:t>ais</a:t>
            </a:r>
            <a:r>
              <a:rPr lang="fr-FR" sz="2200" dirty="0" smtClean="0"/>
              <a:t> la belle robe rose, les beaux cheveux lisses. </a:t>
            </a:r>
            <a:r>
              <a:rPr lang="fr-FR" sz="2200" b="1" dirty="0" smtClean="0">
                <a:solidFill>
                  <a:srgbClr val="FF0000"/>
                </a:solidFill>
              </a:rPr>
              <a:t>Je</a:t>
            </a:r>
            <a:r>
              <a:rPr lang="fr-FR" sz="2200" dirty="0" smtClean="0"/>
              <a:t> pens</a:t>
            </a:r>
            <a:r>
              <a:rPr lang="fr-FR" sz="2200" b="1" dirty="0" smtClean="0">
                <a:solidFill>
                  <a:srgbClr val="FF0000"/>
                </a:solidFill>
              </a:rPr>
              <a:t>ais</a:t>
            </a:r>
            <a:r>
              <a:rPr lang="fr-FR" sz="2200" dirty="0" smtClean="0"/>
              <a:t> :</a:t>
            </a:r>
          </a:p>
          <a:p>
            <a:r>
              <a:rPr lang="fr-FR" sz="2200" dirty="0" smtClean="0"/>
              <a:t>« Comme elle doit être heureuse cette poupée-là ! »</a:t>
            </a:r>
          </a:p>
          <a:p>
            <a:r>
              <a:rPr lang="fr-FR" sz="2200" dirty="0" smtClean="0"/>
              <a:t>Enfin, elle a quitté la baraque et elle a avancé lentement vers la sortie du village. Les ténèbres étaient de plus en plus épaisses. La fillette âgée seulement de huit ans était terrifiée. Après quelques hésitations, au bord d’un champ, elle a pris le chemin de la source. </a:t>
            </a:r>
            <a:endParaRPr lang="fr-FR" sz="2200" dirty="0"/>
          </a:p>
        </p:txBody>
      </p:sp>
    </p:spTree>
    <p:extLst>
      <p:ext uri="{BB962C8B-B14F-4D97-AF65-F5344CB8AC3E}">
        <p14:creationId xmlns:p14="http://schemas.microsoft.com/office/powerpoint/2010/main" val="103526466"/>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683568" y="620688"/>
            <a:ext cx="7704856" cy="4832092"/>
          </a:xfrm>
          <a:prstGeom prst="rect">
            <a:avLst/>
          </a:prstGeom>
        </p:spPr>
        <p:txBody>
          <a:bodyPr wrap="square">
            <a:spAutoFit/>
          </a:bodyPr>
          <a:lstStyle/>
          <a:p>
            <a:r>
              <a:rPr lang="fr-FR" sz="2200" b="1" dirty="0" smtClean="0"/>
              <a:t>Seule dans la nuit</a:t>
            </a:r>
          </a:p>
          <a:p>
            <a:endParaRPr lang="fr-FR" sz="2200" b="1" dirty="0" smtClean="0"/>
          </a:p>
          <a:p>
            <a:r>
              <a:rPr lang="fr-FR" sz="2200" dirty="0" smtClean="0"/>
              <a:t>En ce soir de Noël, Mme Thénardier </a:t>
            </a:r>
            <a:r>
              <a:rPr lang="fr-FR" sz="2200" b="1" dirty="0" smtClean="0">
                <a:solidFill>
                  <a:srgbClr val="FF0000"/>
                </a:solidFill>
              </a:rPr>
              <a:t>m’</a:t>
            </a:r>
            <a:r>
              <a:rPr lang="fr-FR" sz="2200" dirty="0" smtClean="0"/>
              <a:t>a dit : « Il n’y a plus d’eau ! Va en puiser à la source. » </a:t>
            </a:r>
            <a:r>
              <a:rPr lang="fr-FR" sz="2200" b="1" dirty="0" smtClean="0">
                <a:solidFill>
                  <a:srgbClr val="FF0000"/>
                </a:solidFill>
              </a:rPr>
              <a:t>J’ai </a:t>
            </a:r>
            <a:r>
              <a:rPr lang="fr-FR" sz="2200" b="1" dirty="0" smtClean="0">
                <a:solidFill>
                  <a:srgbClr val="00B050"/>
                </a:solidFill>
              </a:rPr>
              <a:t>quitté</a:t>
            </a:r>
            <a:r>
              <a:rPr lang="fr-FR" sz="2200" b="1" dirty="0" smtClean="0">
                <a:solidFill>
                  <a:srgbClr val="FF0000"/>
                </a:solidFill>
              </a:rPr>
              <a:t> </a:t>
            </a:r>
            <a:r>
              <a:rPr lang="fr-FR" sz="2200" dirty="0" smtClean="0"/>
              <a:t>l’auberge avec un seau, </a:t>
            </a:r>
            <a:r>
              <a:rPr lang="fr-FR" sz="2200" b="1" dirty="0" smtClean="0">
                <a:solidFill>
                  <a:srgbClr val="FF0000"/>
                </a:solidFill>
              </a:rPr>
              <a:t>j’ai </a:t>
            </a:r>
            <a:r>
              <a:rPr lang="fr-FR" sz="2200" b="1" dirty="0" smtClean="0">
                <a:solidFill>
                  <a:srgbClr val="00B050"/>
                </a:solidFill>
              </a:rPr>
              <a:t>longé</a:t>
            </a:r>
            <a:r>
              <a:rPr lang="fr-FR" sz="2200" b="1" dirty="0" smtClean="0">
                <a:solidFill>
                  <a:srgbClr val="FF0000"/>
                </a:solidFill>
              </a:rPr>
              <a:t> </a:t>
            </a:r>
            <a:r>
              <a:rPr lang="fr-FR" sz="2200" dirty="0" smtClean="0"/>
              <a:t>une rangée de boutiques. Dans la vitrine de la dernière baraque, </a:t>
            </a:r>
            <a:r>
              <a:rPr lang="fr-FR" sz="2200" b="1" dirty="0" smtClean="0">
                <a:solidFill>
                  <a:srgbClr val="FF0000"/>
                </a:solidFill>
              </a:rPr>
              <a:t>j’ai </a:t>
            </a:r>
            <a:r>
              <a:rPr lang="fr-FR" sz="2200" b="1" dirty="0" smtClean="0">
                <a:solidFill>
                  <a:srgbClr val="00B050"/>
                </a:solidFill>
              </a:rPr>
              <a:t>vu</a:t>
            </a:r>
            <a:r>
              <a:rPr lang="fr-FR" sz="2200" b="1" dirty="0" smtClean="0">
                <a:solidFill>
                  <a:srgbClr val="FF0000"/>
                </a:solidFill>
              </a:rPr>
              <a:t> </a:t>
            </a:r>
            <a:r>
              <a:rPr lang="fr-FR" sz="2200" dirty="0" smtClean="0"/>
              <a:t>une immense poupée. </a:t>
            </a:r>
            <a:r>
              <a:rPr lang="fr-FR" sz="2200" b="1" dirty="0" smtClean="0">
                <a:solidFill>
                  <a:srgbClr val="FF0000"/>
                </a:solidFill>
              </a:rPr>
              <a:t>Je</a:t>
            </a:r>
            <a:r>
              <a:rPr lang="fr-FR" sz="2200" dirty="0" smtClean="0"/>
              <a:t> ne pouv</a:t>
            </a:r>
            <a:r>
              <a:rPr lang="fr-FR" sz="2200" b="1" dirty="0" smtClean="0">
                <a:solidFill>
                  <a:srgbClr val="FF0000"/>
                </a:solidFill>
              </a:rPr>
              <a:t>ais </a:t>
            </a:r>
            <a:r>
              <a:rPr lang="fr-FR" sz="2200" dirty="0" smtClean="0"/>
              <a:t>pas détacher </a:t>
            </a:r>
            <a:r>
              <a:rPr lang="fr-FR" sz="2200" b="1" dirty="0" smtClean="0">
                <a:solidFill>
                  <a:srgbClr val="0070C0"/>
                </a:solidFill>
              </a:rPr>
              <a:t>mes</a:t>
            </a:r>
            <a:r>
              <a:rPr lang="fr-FR" sz="2200" dirty="0" smtClean="0">
                <a:solidFill>
                  <a:srgbClr val="0070C0"/>
                </a:solidFill>
              </a:rPr>
              <a:t> </a:t>
            </a:r>
            <a:r>
              <a:rPr lang="fr-FR" sz="2200" dirty="0" smtClean="0"/>
              <a:t>yeux de cette prodigieuse poupée : </a:t>
            </a:r>
            <a:r>
              <a:rPr lang="fr-FR" sz="2200" b="1" dirty="0" smtClean="0">
                <a:solidFill>
                  <a:srgbClr val="FF0000"/>
                </a:solidFill>
              </a:rPr>
              <a:t>j’</a:t>
            </a:r>
            <a:r>
              <a:rPr lang="fr-FR" sz="2200" dirty="0" smtClean="0"/>
              <a:t>admir</a:t>
            </a:r>
            <a:r>
              <a:rPr lang="fr-FR" sz="2200" b="1" dirty="0" smtClean="0">
                <a:solidFill>
                  <a:srgbClr val="FF0000"/>
                </a:solidFill>
              </a:rPr>
              <a:t>ais</a:t>
            </a:r>
            <a:r>
              <a:rPr lang="fr-FR" sz="2200" dirty="0" smtClean="0"/>
              <a:t> la belle robe rose, les beaux cheveux lisses. </a:t>
            </a:r>
            <a:r>
              <a:rPr lang="fr-FR" sz="2200" b="1" dirty="0" smtClean="0">
                <a:solidFill>
                  <a:srgbClr val="FF0000"/>
                </a:solidFill>
              </a:rPr>
              <a:t>Je</a:t>
            </a:r>
            <a:r>
              <a:rPr lang="fr-FR" sz="2200" dirty="0" smtClean="0"/>
              <a:t> pens</a:t>
            </a:r>
            <a:r>
              <a:rPr lang="fr-FR" sz="2200" b="1" dirty="0" smtClean="0">
                <a:solidFill>
                  <a:srgbClr val="FF0000"/>
                </a:solidFill>
              </a:rPr>
              <a:t>ais</a:t>
            </a:r>
            <a:r>
              <a:rPr lang="fr-FR" sz="2200" dirty="0" smtClean="0"/>
              <a:t> :</a:t>
            </a:r>
          </a:p>
          <a:p>
            <a:r>
              <a:rPr lang="fr-FR" sz="2200" dirty="0" smtClean="0"/>
              <a:t>« Comme elle doit être heureuse cette poupée-là ! »</a:t>
            </a:r>
          </a:p>
          <a:p>
            <a:r>
              <a:rPr lang="fr-FR" sz="2200" dirty="0" smtClean="0"/>
              <a:t>Enfin, </a:t>
            </a:r>
            <a:r>
              <a:rPr lang="fr-FR" sz="2200" b="1" dirty="0" smtClean="0">
                <a:solidFill>
                  <a:srgbClr val="FF0000"/>
                </a:solidFill>
              </a:rPr>
              <a:t>j’ai </a:t>
            </a:r>
            <a:r>
              <a:rPr lang="fr-FR" sz="2200" b="1" dirty="0" smtClean="0">
                <a:solidFill>
                  <a:srgbClr val="00B050"/>
                </a:solidFill>
              </a:rPr>
              <a:t>quitté</a:t>
            </a:r>
            <a:r>
              <a:rPr lang="fr-FR" sz="2200" b="1" dirty="0" smtClean="0">
                <a:solidFill>
                  <a:srgbClr val="FF0000"/>
                </a:solidFill>
              </a:rPr>
              <a:t> </a:t>
            </a:r>
            <a:r>
              <a:rPr lang="fr-FR" sz="2200" dirty="0" smtClean="0"/>
              <a:t>la baraque et elle a avancé lentement vers la sortie du village. Les ténèbres étaient de plus en plus épaisses. La fillette âgée seulement de huit ans était terrifiée. Après quelques hésitations, au bord d’un champ, elle a pris le chemin de la source. </a:t>
            </a:r>
            <a:endParaRPr lang="fr-FR" sz="2200" dirty="0"/>
          </a:p>
        </p:txBody>
      </p:sp>
    </p:spTree>
    <p:extLst>
      <p:ext uri="{BB962C8B-B14F-4D97-AF65-F5344CB8AC3E}">
        <p14:creationId xmlns:p14="http://schemas.microsoft.com/office/powerpoint/2010/main" val="4222962042"/>
      </p:ext>
    </p:extLst>
  </p:cSld>
  <p:clrMapOvr>
    <a:masterClrMapping/>
  </p:clrMapOvr>
</p:sld>
</file>

<file path=ppt/theme/theme1.xml><?xml version="1.0" encoding="utf-8"?>
<a:theme xmlns:a="http://schemas.openxmlformats.org/drawingml/2006/main" name="Thème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145</TotalTime>
  <Words>1797</Words>
  <Application>Microsoft Office PowerPoint</Application>
  <PresentationFormat>Affichage à l'écran (4:3)</PresentationFormat>
  <Paragraphs>60</Paragraphs>
  <Slides>12</Slides>
  <Notes>0</Notes>
  <HiddenSlides>0</HiddenSlides>
  <MMClips>0</MMClips>
  <ScaleCrop>false</ScaleCrop>
  <HeadingPairs>
    <vt:vector size="6" baseType="variant">
      <vt:variant>
        <vt:lpstr>Polices utilisées</vt:lpstr>
      </vt:variant>
      <vt:variant>
        <vt:i4>2</vt:i4>
      </vt:variant>
      <vt:variant>
        <vt:lpstr>Thème</vt:lpstr>
      </vt:variant>
      <vt:variant>
        <vt:i4>1</vt:i4>
      </vt:variant>
      <vt:variant>
        <vt:lpstr>Titres des diapositives</vt:lpstr>
      </vt:variant>
      <vt:variant>
        <vt:i4>12</vt:i4>
      </vt:variant>
    </vt:vector>
  </HeadingPairs>
  <TitlesOfParts>
    <vt:vector size="15" baseType="lpstr">
      <vt:lpstr>Arial</vt:lpstr>
      <vt:lpstr>Calibri</vt:lpstr>
      <vt:lpstr>Thème Office</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Présentation PowerPoint</dc:title>
  <dc:creator>julie</dc:creator>
  <cp:lastModifiedBy>MARJORIE</cp:lastModifiedBy>
  <cp:revision>5</cp:revision>
  <dcterms:created xsi:type="dcterms:W3CDTF">2018-01-04T13:39:43Z</dcterms:created>
  <dcterms:modified xsi:type="dcterms:W3CDTF">2018-01-22T10:04:12Z</dcterms:modified>
</cp:coreProperties>
</file>

<file path=docProps/thumbnail.jpeg>
</file>