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95437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22352064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3420484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38502928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4021087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F910C00C-EBB5-4940-84DE-085C48D7B11F}"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2331913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F910C00C-EBB5-4940-84DE-085C48D7B11F}" type="datetimeFigureOut">
              <a:rPr lang="fr-FR" smtClean="0"/>
              <a:t>04/01/2018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1805078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F910C00C-EBB5-4940-84DE-085C48D7B11F}" type="datetimeFigureOut">
              <a:rPr lang="fr-FR" smtClean="0"/>
              <a:t>04/01/2018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2579162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10C00C-EBB5-4940-84DE-085C48D7B11F}" type="datetimeFigureOut">
              <a:rPr lang="fr-FR" smtClean="0"/>
              <a:t>04/01/2018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9322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910C00C-EBB5-4940-84DE-085C48D7B11F}"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2064536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F910C00C-EBB5-4940-84DE-085C48D7B11F}"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CA87D4C-10B0-4FAB-A14C-B60A17A6CCF6}" type="slidenum">
              <a:rPr lang="fr-FR" smtClean="0"/>
              <a:t>‹N°›</a:t>
            </a:fld>
            <a:endParaRPr lang="fr-FR"/>
          </a:p>
        </p:txBody>
      </p:sp>
    </p:spTree>
    <p:extLst>
      <p:ext uri="{BB962C8B-B14F-4D97-AF65-F5344CB8AC3E}">
        <p14:creationId xmlns:p14="http://schemas.microsoft.com/office/powerpoint/2010/main" val="3012995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10C00C-EBB5-4940-84DE-085C48D7B11F}" type="datetimeFigureOut">
              <a:rPr lang="fr-FR" smtClean="0"/>
              <a:t>04/01/2018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A87D4C-10B0-4FAB-A14C-B60A17A6CCF6}" type="slidenum">
              <a:rPr lang="fr-FR" smtClean="0"/>
              <a:t>‹N°›</a:t>
            </a:fld>
            <a:endParaRPr lang="fr-FR"/>
          </a:p>
        </p:txBody>
      </p:sp>
    </p:spTree>
    <p:extLst>
      <p:ext uri="{BB962C8B-B14F-4D97-AF65-F5344CB8AC3E}">
        <p14:creationId xmlns:p14="http://schemas.microsoft.com/office/powerpoint/2010/main" val="3898443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notre classe, nous avons fabriqué une mini-station d’épuration.</a:t>
            </a:r>
          </a:p>
          <a:p>
            <a:r>
              <a:rPr lang="fr-FR" sz="2000" dirty="0" smtClean="0"/>
              <a:t>1. Nous avons découpé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1777138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Nous avons découpé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1385649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935159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646610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a:t>
            </a:r>
            <a:r>
              <a:rPr lang="fr-FR" sz="2000" b="1" dirty="0" smtClean="0">
                <a:solidFill>
                  <a:srgbClr val="FF0000"/>
                </a:solidFill>
              </a:rPr>
              <a:t>vous avez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1797732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a:t>
            </a:r>
            <a:r>
              <a:rPr lang="fr-FR" sz="2000" b="1" dirty="0" smtClean="0">
                <a:solidFill>
                  <a:srgbClr val="FF0000"/>
                </a:solidFill>
              </a:rPr>
              <a:t>vous avez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vous avez </a:t>
            </a:r>
            <a:r>
              <a:rPr lang="fr-FR" sz="2000" b="1" dirty="0" smtClean="0">
                <a:solidFill>
                  <a:srgbClr val="00B050"/>
                </a:solidFill>
              </a:rPr>
              <a:t>placé</a:t>
            </a:r>
            <a:r>
              <a:rPr lang="fr-FR" sz="2000" dirty="0" smtClean="0"/>
              <a:t>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072498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a:t>
            </a:r>
            <a:r>
              <a:rPr lang="fr-FR" sz="2000" b="1" dirty="0" smtClean="0">
                <a:solidFill>
                  <a:srgbClr val="FF0000"/>
                </a:solidFill>
              </a:rPr>
              <a:t>vous avez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vous avez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vous avez </a:t>
            </a:r>
            <a:r>
              <a:rPr lang="fr-FR" sz="2000" b="1" dirty="0" smtClean="0">
                <a:solidFill>
                  <a:srgbClr val="00B050"/>
                </a:solidFill>
              </a:rPr>
              <a:t>versé</a:t>
            </a:r>
            <a:r>
              <a:rPr lang="fr-FR" sz="2000" dirty="0" smtClean="0"/>
              <a:t>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3297514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a:t>
            </a:r>
            <a:r>
              <a:rPr lang="fr-FR" sz="2000" b="1" dirty="0" smtClean="0">
                <a:solidFill>
                  <a:srgbClr val="FF0000"/>
                </a:solidFill>
              </a:rPr>
              <a:t>vous avez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vous avez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vous avez </a:t>
            </a:r>
            <a:r>
              <a:rPr lang="fr-FR" sz="2000" b="1" dirty="0" smtClean="0">
                <a:solidFill>
                  <a:srgbClr val="00B050"/>
                </a:solidFill>
              </a:rPr>
              <a:t>versé</a:t>
            </a:r>
            <a:r>
              <a:rPr lang="fr-FR" sz="2000" dirty="0" smtClean="0"/>
              <a:t> du sable. Dessus, </a:t>
            </a:r>
            <a:r>
              <a:rPr lang="fr-FR" sz="2000" b="1" dirty="0" smtClean="0">
                <a:solidFill>
                  <a:srgbClr val="FF0000"/>
                </a:solidFill>
              </a:rPr>
              <a:t>vous avez </a:t>
            </a:r>
            <a:r>
              <a:rPr lang="fr-FR" sz="2000" b="1" dirty="0" smtClean="0">
                <a:solidFill>
                  <a:srgbClr val="00B050"/>
                </a:solidFill>
              </a:rPr>
              <a:t>étalé</a:t>
            </a:r>
            <a:r>
              <a:rPr lang="fr-FR" sz="2000" dirty="0" smtClean="0"/>
              <a:t>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1946451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612845"/>
            <a:ext cx="7848872" cy="4708981"/>
          </a:xfrm>
          <a:prstGeom prst="rect">
            <a:avLst/>
          </a:prstGeom>
        </p:spPr>
        <p:txBody>
          <a:bodyPr wrap="square">
            <a:spAutoFit/>
          </a:bodyPr>
          <a:lstStyle/>
          <a:p>
            <a:r>
              <a:rPr lang="fr-FR" sz="2000" b="1" dirty="0" smtClean="0"/>
              <a:t>Autour d’un compte rendu : Une expérience scientifique</a:t>
            </a:r>
          </a:p>
          <a:p>
            <a:endParaRPr lang="fr-FR" sz="2000" dirty="0" smtClean="0"/>
          </a:p>
          <a:p>
            <a:r>
              <a:rPr lang="fr-FR" sz="2000" u="sng" dirty="0" smtClean="0"/>
              <a:t>La réalisation d’une mini-station d’épuration</a:t>
            </a:r>
          </a:p>
          <a:p>
            <a:endParaRPr lang="fr-FR" sz="2000" dirty="0" smtClean="0"/>
          </a:p>
          <a:p>
            <a:r>
              <a:rPr lang="fr-FR" sz="2000" dirty="0" smtClean="0"/>
              <a:t>Dans </a:t>
            </a:r>
            <a:r>
              <a:rPr lang="fr-FR" sz="2000" b="1" dirty="0" smtClean="0">
                <a:solidFill>
                  <a:srgbClr val="0070C0"/>
                </a:solidFill>
              </a:rPr>
              <a:t>votre</a:t>
            </a:r>
            <a:r>
              <a:rPr lang="fr-FR" sz="2000" dirty="0" smtClean="0">
                <a:solidFill>
                  <a:srgbClr val="0070C0"/>
                </a:solidFill>
              </a:rPr>
              <a:t> </a:t>
            </a:r>
            <a:r>
              <a:rPr lang="fr-FR" sz="2000" dirty="0" smtClean="0"/>
              <a:t>classe, </a:t>
            </a:r>
            <a:r>
              <a:rPr lang="fr-FR" sz="2000" b="1" dirty="0" smtClean="0">
                <a:solidFill>
                  <a:srgbClr val="FF0000"/>
                </a:solidFill>
              </a:rPr>
              <a:t>vous avez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Vous avez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vous avez </a:t>
            </a:r>
            <a:r>
              <a:rPr lang="fr-FR" sz="2000" b="1" dirty="0" smtClean="0">
                <a:solidFill>
                  <a:srgbClr val="00B050"/>
                </a:solidFill>
              </a:rPr>
              <a:t>percé</a:t>
            </a:r>
            <a:r>
              <a:rPr lang="fr-FR" sz="2000" dirty="0" smtClean="0"/>
              <a:t> trois trous dans le fond de trois bouteilles.</a:t>
            </a:r>
          </a:p>
          <a:p>
            <a:r>
              <a:rPr lang="fr-FR" sz="2000" dirty="0" smtClean="0"/>
              <a:t>2. Dans la bouteille A, </a:t>
            </a:r>
            <a:r>
              <a:rPr lang="fr-FR" sz="2000" b="1" dirty="0" smtClean="0">
                <a:solidFill>
                  <a:srgbClr val="FF0000"/>
                </a:solidFill>
              </a:rPr>
              <a:t>vous avez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vous avez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vous avez </a:t>
            </a:r>
            <a:r>
              <a:rPr lang="fr-FR" sz="2000" b="1" dirty="0" smtClean="0">
                <a:solidFill>
                  <a:srgbClr val="00B050"/>
                </a:solidFill>
              </a:rPr>
              <a:t>versé</a:t>
            </a:r>
            <a:r>
              <a:rPr lang="fr-FR" sz="2000" dirty="0" smtClean="0"/>
              <a:t> du sable. Dessus, </a:t>
            </a:r>
            <a:r>
              <a:rPr lang="fr-FR" sz="2000" b="1" dirty="0" smtClean="0">
                <a:solidFill>
                  <a:srgbClr val="FF0000"/>
                </a:solidFill>
              </a:rPr>
              <a:t>vous avez </a:t>
            </a:r>
            <a:r>
              <a:rPr lang="fr-FR" sz="2000" b="1" dirty="0" smtClean="0">
                <a:solidFill>
                  <a:srgbClr val="00B050"/>
                </a:solidFill>
              </a:rPr>
              <a:t>étalé</a:t>
            </a:r>
            <a:r>
              <a:rPr lang="fr-FR" sz="2000" dirty="0" smtClean="0"/>
              <a:t> du charbon de bois. Le charbon de bois détruit les produits chimiques et le sable filtre l’eau, une dernière fois.</a:t>
            </a:r>
          </a:p>
          <a:p>
            <a:r>
              <a:rPr lang="fr-FR" sz="2000" dirty="0" smtClean="0"/>
              <a:t>5. Dans la bouteille D, </a:t>
            </a:r>
            <a:r>
              <a:rPr lang="fr-FR" sz="2000" b="1" dirty="0" smtClean="0">
                <a:solidFill>
                  <a:srgbClr val="FF0000"/>
                </a:solidFill>
              </a:rPr>
              <a:t>vous</a:t>
            </a:r>
            <a:r>
              <a:rPr lang="fr-FR" sz="2000" dirty="0" smtClean="0"/>
              <a:t> n’</a:t>
            </a:r>
            <a:r>
              <a:rPr lang="fr-FR" sz="2000" b="1" dirty="0" smtClean="0">
                <a:solidFill>
                  <a:srgbClr val="FF0000"/>
                </a:solidFill>
              </a:rPr>
              <a:t>avez</a:t>
            </a:r>
            <a:r>
              <a:rPr lang="fr-FR" sz="2000" dirty="0" smtClean="0"/>
              <a:t> rien </a:t>
            </a:r>
            <a:r>
              <a:rPr lang="fr-FR" sz="2000" b="1" dirty="0" smtClean="0">
                <a:solidFill>
                  <a:srgbClr val="00B050"/>
                </a:solidFill>
              </a:rPr>
              <a:t>mis</a:t>
            </a:r>
            <a:r>
              <a:rPr lang="fr-FR" sz="2000" dirty="0" smtClean="0"/>
              <a:t>.</a:t>
            </a:r>
            <a:endParaRPr lang="fr-FR" sz="2000" dirty="0"/>
          </a:p>
        </p:txBody>
      </p:sp>
    </p:spTree>
    <p:extLst>
      <p:ext uri="{BB962C8B-B14F-4D97-AF65-F5344CB8AC3E}">
        <p14:creationId xmlns:p14="http://schemas.microsoft.com/office/powerpoint/2010/main" val="106665285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1287</Words>
  <Application>Microsoft Office PowerPoint</Application>
  <PresentationFormat>Affichage à l'écran (4:3)</PresentationFormat>
  <Paragraphs>90</Paragraphs>
  <Slides>9</Slides>
  <Notes>0</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1</cp:revision>
  <dcterms:created xsi:type="dcterms:W3CDTF">2018-01-04T16:59:42Z</dcterms:created>
  <dcterms:modified xsi:type="dcterms:W3CDTF">2018-01-04T17:05:53Z</dcterms:modified>
</cp:coreProperties>
</file>