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641E55A1-A834-478A-886E-0636F26B8CCC}" type="datetimeFigureOut">
              <a:rPr lang="fr-FR" smtClean="0"/>
              <a:t>30/10/2017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B5360A0-849B-46F9-B073-FC783531D6E3}" type="slidenum">
              <a:rPr lang="fr-FR" smtClean="0"/>
              <a:t>‹N°›</a:t>
            </a:fld>
            <a:endParaRPr lang="fr-FR"/>
          </a:p>
        </p:txBody>
      </p:sp>
    </p:spTree>
    <p:extLst>
      <p:ext uri="{BB962C8B-B14F-4D97-AF65-F5344CB8AC3E}">
        <p14:creationId xmlns:p14="http://schemas.microsoft.com/office/powerpoint/2010/main" val="31852238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41E55A1-A834-478A-886E-0636F26B8CCC}" type="datetimeFigureOut">
              <a:rPr lang="fr-FR" smtClean="0"/>
              <a:t>30/10/2017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B5360A0-849B-46F9-B073-FC783531D6E3}" type="slidenum">
              <a:rPr lang="fr-FR" smtClean="0"/>
              <a:t>‹N°›</a:t>
            </a:fld>
            <a:endParaRPr lang="fr-FR"/>
          </a:p>
        </p:txBody>
      </p:sp>
    </p:spTree>
    <p:extLst>
      <p:ext uri="{BB962C8B-B14F-4D97-AF65-F5344CB8AC3E}">
        <p14:creationId xmlns:p14="http://schemas.microsoft.com/office/powerpoint/2010/main" val="37283136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41E55A1-A834-478A-886E-0636F26B8CCC}" type="datetimeFigureOut">
              <a:rPr lang="fr-FR" smtClean="0"/>
              <a:t>30/10/2017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B5360A0-849B-46F9-B073-FC783531D6E3}" type="slidenum">
              <a:rPr lang="fr-FR" smtClean="0"/>
              <a:t>‹N°›</a:t>
            </a:fld>
            <a:endParaRPr lang="fr-FR"/>
          </a:p>
        </p:txBody>
      </p:sp>
    </p:spTree>
    <p:extLst>
      <p:ext uri="{BB962C8B-B14F-4D97-AF65-F5344CB8AC3E}">
        <p14:creationId xmlns:p14="http://schemas.microsoft.com/office/powerpoint/2010/main" val="2482276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641E55A1-A834-478A-886E-0636F26B8CCC}" type="datetimeFigureOut">
              <a:rPr lang="fr-FR" smtClean="0"/>
              <a:t>30/10/2017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B5360A0-849B-46F9-B073-FC783531D6E3}" type="slidenum">
              <a:rPr lang="fr-FR" smtClean="0"/>
              <a:t>‹N°›</a:t>
            </a:fld>
            <a:endParaRPr lang="fr-FR"/>
          </a:p>
        </p:txBody>
      </p:sp>
    </p:spTree>
    <p:extLst>
      <p:ext uri="{BB962C8B-B14F-4D97-AF65-F5344CB8AC3E}">
        <p14:creationId xmlns:p14="http://schemas.microsoft.com/office/powerpoint/2010/main" val="1220884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641E55A1-A834-478A-886E-0636F26B8CCC}" type="datetimeFigureOut">
              <a:rPr lang="fr-FR" smtClean="0"/>
              <a:t>30/10/2017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B5360A0-849B-46F9-B073-FC783531D6E3}" type="slidenum">
              <a:rPr lang="fr-FR" smtClean="0"/>
              <a:t>‹N°›</a:t>
            </a:fld>
            <a:endParaRPr lang="fr-FR"/>
          </a:p>
        </p:txBody>
      </p:sp>
    </p:spTree>
    <p:extLst>
      <p:ext uri="{BB962C8B-B14F-4D97-AF65-F5344CB8AC3E}">
        <p14:creationId xmlns:p14="http://schemas.microsoft.com/office/powerpoint/2010/main" val="42220159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641E55A1-A834-478A-886E-0636F26B8CCC}" type="datetimeFigureOut">
              <a:rPr lang="fr-FR" smtClean="0"/>
              <a:t>30/10/2017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B5360A0-849B-46F9-B073-FC783531D6E3}" type="slidenum">
              <a:rPr lang="fr-FR" smtClean="0"/>
              <a:t>‹N°›</a:t>
            </a:fld>
            <a:endParaRPr lang="fr-FR"/>
          </a:p>
        </p:txBody>
      </p:sp>
    </p:spTree>
    <p:extLst>
      <p:ext uri="{BB962C8B-B14F-4D97-AF65-F5344CB8AC3E}">
        <p14:creationId xmlns:p14="http://schemas.microsoft.com/office/powerpoint/2010/main" val="12630263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641E55A1-A834-478A-886E-0636F26B8CCC}" type="datetimeFigureOut">
              <a:rPr lang="fr-FR" smtClean="0"/>
              <a:t>30/10/2017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6B5360A0-849B-46F9-B073-FC783531D6E3}" type="slidenum">
              <a:rPr lang="fr-FR" smtClean="0"/>
              <a:t>‹N°›</a:t>
            </a:fld>
            <a:endParaRPr lang="fr-FR"/>
          </a:p>
        </p:txBody>
      </p:sp>
    </p:spTree>
    <p:extLst>
      <p:ext uri="{BB962C8B-B14F-4D97-AF65-F5344CB8AC3E}">
        <p14:creationId xmlns:p14="http://schemas.microsoft.com/office/powerpoint/2010/main" val="28955678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641E55A1-A834-478A-886E-0636F26B8CCC}" type="datetimeFigureOut">
              <a:rPr lang="fr-FR" smtClean="0"/>
              <a:t>30/10/2017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6B5360A0-849B-46F9-B073-FC783531D6E3}" type="slidenum">
              <a:rPr lang="fr-FR" smtClean="0"/>
              <a:t>‹N°›</a:t>
            </a:fld>
            <a:endParaRPr lang="fr-FR"/>
          </a:p>
        </p:txBody>
      </p:sp>
    </p:spTree>
    <p:extLst>
      <p:ext uri="{BB962C8B-B14F-4D97-AF65-F5344CB8AC3E}">
        <p14:creationId xmlns:p14="http://schemas.microsoft.com/office/powerpoint/2010/main" val="17163445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41E55A1-A834-478A-886E-0636F26B8CCC}" type="datetimeFigureOut">
              <a:rPr lang="fr-FR" smtClean="0"/>
              <a:t>30/10/2017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6B5360A0-849B-46F9-B073-FC783531D6E3}" type="slidenum">
              <a:rPr lang="fr-FR" smtClean="0"/>
              <a:t>‹N°›</a:t>
            </a:fld>
            <a:endParaRPr lang="fr-FR"/>
          </a:p>
        </p:txBody>
      </p:sp>
    </p:spTree>
    <p:extLst>
      <p:ext uri="{BB962C8B-B14F-4D97-AF65-F5344CB8AC3E}">
        <p14:creationId xmlns:p14="http://schemas.microsoft.com/office/powerpoint/2010/main" val="16317906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641E55A1-A834-478A-886E-0636F26B8CCC}" type="datetimeFigureOut">
              <a:rPr lang="fr-FR" smtClean="0"/>
              <a:t>30/10/2017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B5360A0-849B-46F9-B073-FC783531D6E3}" type="slidenum">
              <a:rPr lang="fr-FR" smtClean="0"/>
              <a:t>‹N°›</a:t>
            </a:fld>
            <a:endParaRPr lang="fr-FR"/>
          </a:p>
        </p:txBody>
      </p:sp>
    </p:spTree>
    <p:extLst>
      <p:ext uri="{BB962C8B-B14F-4D97-AF65-F5344CB8AC3E}">
        <p14:creationId xmlns:p14="http://schemas.microsoft.com/office/powerpoint/2010/main" val="16815555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641E55A1-A834-478A-886E-0636F26B8CCC}" type="datetimeFigureOut">
              <a:rPr lang="fr-FR" smtClean="0"/>
              <a:t>30/10/2017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B5360A0-849B-46F9-B073-FC783531D6E3}" type="slidenum">
              <a:rPr lang="fr-FR" smtClean="0"/>
              <a:t>‹N°›</a:t>
            </a:fld>
            <a:endParaRPr lang="fr-FR"/>
          </a:p>
        </p:txBody>
      </p:sp>
    </p:spTree>
    <p:extLst>
      <p:ext uri="{BB962C8B-B14F-4D97-AF65-F5344CB8AC3E}">
        <p14:creationId xmlns:p14="http://schemas.microsoft.com/office/powerpoint/2010/main" val="2518917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1E55A1-A834-478A-886E-0636F26B8CCC}" type="datetimeFigureOut">
              <a:rPr lang="fr-FR" smtClean="0"/>
              <a:t>30/10/2017</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5360A0-849B-46F9-B073-FC783531D6E3}" type="slidenum">
              <a:rPr lang="fr-FR" smtClean="0"/>
              <a:t>‹N°›</a:t>
            </a:fld>
            <a:endParaRPr lang="fr-FR"/>
          </a:p>
        </p:txBody>
      </p:sp>
    </p:spTree>
    <p:extLst>
      <p:ext uri="{BB962C8B-B14F-4D97-AF65-F5344CB8AC3E}">
        <p14:creationId xmlns:p14="http://schemas.microsoft.com/office/powerpoint/2010/main" val="37734467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32698" y="620688"/>
            <a:ext cx="7920880" cy="3416320"/>
          </a:xfrm>
          <a:prstGeom prst="rect">
            <a:avLst/>
          </a:prstGeom>
        </p:spPr>
        <p:txBody>
          <a:bodyPr wrap="square">
            <a:spAutoFit/>
          </a:bodyPr>
          <a:lstStyle/>
          <a:p>
            <a:r>
              <a:rPr lang="fr-FR" b="1" dirty="0"/>
              <a:t>La lessive </a:t>
            </a:r>
            <a:r>
              <a:rPr lang="fr-FR" b="1" dirty="0" smtClean="0"/>
              <a:t>autrefois</a:t>
            </a:r>
          </a:p>
          <a:p>
            <a:endParaRPr lang="fr-FR" dirty="0"/>
          </a:p>
          <a:p>
            <a:r>
              <a:rPr lang="fr-FR" dirty="0"/>
              <a:t>Une vieille dame raconte :</a:t>
            </a:r>
          </a:p>
          <a:p>
            <a:r>
              <a:rPr lang="fr-FR" dirty="0"/>
              <a:t>« On faisait la lessive du blanc, tous les mois. La veille de la lessive, on plaçait le linge sale dans une grande cuve en tôle que l’on posait sur un trépied en bois. On remplissait plusieurs seaux avec de l’eau et on les versait dans la cuve. Pleins d’eau, ils étaient très lourds. Dans la cuve, on ajoutait des cristaux de carbonate de soude. Le linge trempait toute la nuit.</a:t>
            </a:r>
          </a:p>
          <a:p>
            <a:r>
              <a:rPr lang="fr-FR" dirty="0"/>
              <a:t>Le lendemain, on posait une planche à laver dans la cuve. On frottait le linge énergiquement sur la planche. Pour cela, on utilisait une brosse de chiendent. On y passait presque toute la matinée. Ensuite, on mettait le linge dans une lessiveuse avec de l’eau et des cristaux. On couvrait la lessiveuse et on la mettait sur le feu.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4613" y="4221088"/>
            <a:ext cx="3438525"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88024" y="4221088"/>
            <a:ext cx="3334522"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085112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2698" y="620688"/>
            <a:ext cx="7920880" cy="3416320"/>
          </a:xfrm>
          <a:prstGeom prst="rect">
            <a:avLst/>
          </a:prstGeom>
        </p:spPr>
        <p:txBody>
          <a:bodyPr wrap="square">
            <a:spAutoFit/>
          </a:bodyPr>
          <a:lstStyle/>
          <a:p>
            <a:r>
              <a:rPr lang="fr-FR" b="1" dirty="0"/>
              <a:t>La lessive </a:t>
            </a:r>
            <a:r>
              <a:rPr lang="fr-FR" b="1" dirty="0" smtClean="0"/>
              <a:t>autrefois</a:t>
            </a:r>
          </a:p>
          <a:p>
            <a:endParaRPr lang="fr-FR" dirty="0"/>
          </a:p>
          <a:p>
            <a:r>
              <a:rPr lang="fr-FR" dirty="0"/>
              <a:t>Une vieille dame raconte :</a:t>
            </a:r>
          </a:p>
          <a:p>
            <a:r>
              <a:rPr lang="fr-FR" dirty="0"/>
              <a:t>« </a:t>
            </a:r>
            <a:r>
              <a:rPr lang="fr-FR" b="1" dirty="0" smtClean="0">
                <a:solidFill>
                  <a:srgbClr val="FF0000"/>
                </a:solidFill>
              </a:rPr>
              <a:t>Je</a:t>
            </a:r>
            <a:r>
              <a:rPr lang="fr-FR" dirty="0" smtClean="0"/>
              <a:t> fais</a:t>
            </a:r>
            <a:r>
              <a:rPr lang="fr-FR" b="1" dirty="0" smtClean="0">
                <a:solidFill>
                  <a:srgbClr val="FF0000"/>
                </a:solidFill>
              </a:rPr>
              <a:t>ais</a:t>
            </a:r>
            <a:r>
              <a:rPr lang="fr-FR" dirty="0" smtClean="0"/>
              <a:t> </a:t>
            </a:r>
            <a:r>
              <a:rPr lang="fr-FR" dirty="0"/>
              <a:t>la lessive du blanc, tous les mois. La veille de la lessive, </a:t>
            </a:r>
            <a:r>
              <a:rPr lang="fr-FR" b="1" dirty="0" smtClean="0">
                <a:solidFill>
                  <a:srgbClr val="FF0000"/>
                </a:solidFill>
              </a:rPr>
              <a:t>je</a:t>
            </a:r>
            <a:r>
              <a:rPr lang="fr-FR" dirty="0" smtClean="0"/>
              <a:t> plaç</a:t>
            </a:r>
            <a:r>
              <a:rPr lang="fr-FR" b="1" dirty="0" smtClean="0">
                <a:solidFill>
                  <a:srgbClr val="FF0000"/>
                </a:solidFill>
              </a:rPr>
              <a:t>ais</a:t>
            </a:r>
            <a:r>
              <a:rPr lang="fr-FR" dirty="0" smtClean="0"/>
              <a:t> </a:t>
            </a:r>
            <a:r>
              <a:rPr lang="fr-FR" dirty="0"/>
              <a:t>le linge sale dans une grande cuve en tôle que </a:t>
            </a:r>
            <a:r>
              <a:rPr lang="fr-FR" b="1" dirty="0" smtClean="0">
                <a:solidFill>
                  <a:srgbClr val="FF0000"/>
                </a:solidFill>
              </a:rPr>
              <a:t>je</a:t>
            </a:r>
            <a:r>
              <a:rPr lang="fr-FR" dirty="0" smtClean="0"/>
              <a:t> pos</a:t>
            </a:r>
            <a:r>
              <a:rPr lang="fr-FR" b="1" dirty="0" smtClean="0">
                <a:solidFill>
                  <a:srgbClr val="FF0000"/>
                </a:solidFill>
              </a:rPr>
              <a:t>ais</a:t>
            </a:r>
            <a:r>
              <a:rPr lang="fr-FR" dirty="0" smtClean="0"/>
              <a:t> sur </a:t>
            </a:r>
            <a:r>
              <a:rPr lang="fr-FR" dirty="0"/>
              <a:t>un trépied en bois. </a:t>
            </a:r>
            <a:r>
              <a:rPr lang="fr-FR" b="1" dirty="0" smtClean="0">
                <a:solidFill>
                  <a:srgbClr val="FF0000"/>
                </a:solidFill>
              </a:rPr>
              <a:t>Je</a:t>
            </a:r>
            <a:r>
              <a:rPr lang="fr-FR" dirty="0" smtClean="0"/>
              <a:t> rempliss</a:t>
            </a:r>
            <a:r>
              <a:rPr lang="fr-FR" b="1" dirty="0" smtClean="0">
                <a:solidFill>
                  <a:srgbClr val="FF0000"/>
                </a:solidFill>
              </a:rPr>
              <a:t>ais </a:t>
            </a:r>
            <a:r>
              <a:rPr lang="fr-FR" dirty="0"/>
              <a:t>plusieurs seaux avec de l’eau et </a:t>
            </a:r>
            <a:r>
              <a:rPr lang="fr-FR" b="1" dirty="0" smtClean="0">
                <a:solidFill>
                  <a:srgbClr val="FF0000"/>
                </a:solidFill>
              </a:rPr>
              <a:t>je</a:t>
            </a:r>
            <a:r>
              <a:rPr lang="fr-FR" dirty="0" smtClean="0"/>
              <a:t> les vers</a:t>
            </a:r>
            <a:r>
              <a:rPr lang="fr-FR" b="1" dirty="0" smtClean="0">
                <a:solidFill>
                  <a:srgbClr val="FF0000"/>
                </a:solidFill>
              </a:rPr>
              <a:t>ais</a:t>
            </a:r>
            <a:r>
              <a:rPr lang="fr-FR" dirty="0" smtClean="0"/>
              <a:t> </a:t>
            </a:r>
            <a:r>
              <a:rPr lang="fr-FR" dirty="0"/>
              <a:t>dans la cuve. Pleins d’eau, ils étaient très lourds. Dans la cuve, </a:t>
            </a:r>
            <a:r>
              <a:rPr lang="fr-FR" b="1" dirty="0" smtClean="0">
                <a:solidFill>
                  <a:srgbClr val="FF0000"/>
                </a:solidFill>
              </a:rPr>
              <a:t>j’</a:t>
            </a:r>
            <a:r>
              <a:rPr lang="fr-FR" dirty="0" smtClean="0"/>
              <a:t>ajout</a:t>
            </a:r>
            <a:r>
              <a:rPr lang="fr-FR" b="1" dirty="0" smtClean="0">
                <a:solidFill>
                  <a:srgbClr val="FF0000"/>
                </a:solidFill>
              </a:rPr>
              <a:t>ais</a:t>
            </a:r>
            <a:r>
              <a:rPr lang="fr-FR" dirty="0" smtClean="0"/>
              <a:t> des </a:t>
            </a:r>
            <a:r>
              <a:rPr lang="fr-FR" dirty="0"/>
              <a:t>cristaux de carbonate de soude. Le linge trempait toute la nuit.</a:t>
            </a:r>
          </a:p>
          <a:p>
            <a:r>
              <a:rPr lang="fr-FR" dirty="0"/>
              <a:t>Le lendemain, </a:t>
            </a:r>
            <a:r>
              <a:rPr lang="fr-FR" b="1" dirty="0" smtClean="0">
                <a:solidFill>
                  <a:srgbClr val="FF0000"/>
                </a:solidFill>
              </a:rPr>
              <a:t>je</a:t>
            </a:r>
            <a:r>
              <a:rPr lang="fr-FR" dirty="0" smtClean="0"/>
              <a:t> pos</a:t>
            </a:r>
            <a:r>
              <a:rPr lang="fr-FR" b="1" dirty="0" smtClean="0">
                <a:solidFill>
                  <a:srgbClr val="FF0000"/>
                </a:solidFill>
              </a:rPr>
              <a:t>ais </a:t>
            </a:r>
            <a:r>
              <a:rPr lang="fr-FR" dirty="0"/>
              <a:t>une planche à laver dans la cuve. </a:t>
            </a:r>
            <a:r>
              <a:rPr lang="fr-FR" b="1" dirty="0" smtClean="0">
                <a:solidFill>
                  <a:srgbClr val="FF0000"/>
                </a:solidFill>
              </a:rPr>
              <a:t>Je</a:t>
            </a:r>
            <a:r>
              <a:rPr lang="fr-FR" dirty="0" smtClean="0"/>
              <a:t> frott</a:t>
            </a:r>
            <a:r>
              <a:rPr lang="fr-FR" b="1" dirty="0" smtClean="0">
                <a:solidFill>
                  <a:srgbClr val="FF0000"/>
                </a:solidFill>
              </a:rPr>
              <a:t>ais</a:t>
            </a:r>
            <a:r>
              <a:rPr lang="fr-FR" dirty="0" smtClean="0"/>
              <a:t> </a:t>
            </a:r>
            <a:r>
              <a:rPr lang="fr-FR" dirty="0"/>
              <a:t>le linge énergiquement sur la planche. Pour cela, </a:t>
            </a:r>
            <a:r>
              <a:rPr lang="fr-FR" b="1" dirty="0" smtClean="0">
                <a:solidFill>
                  <a:srgbClr val="FF0000"/>
                </a:solidFill>
              </a:rPr>
              <a:t>j’</a:t>
            </a:r>
            <a:r>
              <a:rPr lang="fr-FR" dirty="0" smtClean="0"/>
              <a:t>utilis</a:t>
            </a:r>
            <a:r>
              <a:rPr lang="fr-FR" b="1" dirty="0" smtClean="0">
                <a:solidFill>
                  <a:srgbClr val="FF0000"/>
                </a:solidFill>
              </a:rPr>
              <a:t>ais </a:t>
            </a:r>
            <a:r>
              <a:rPr lang="fr-FR" dirty="0"/>
              <a:t>une brosse de chiendent. </a:t>
            </a:r>
            <a:r>
              <a:rPr lang="fr-FR" b="1" dirty="0" smtClean="0">
                <a:solidFill>
                  <a:srgbClr val="FF0000"/>
                </a:solidFill>
              </a:rPr>
              <a:t>J’</a:t>
            </a:r>
            <a:r>
              <a:rPr lang="fr-FR" dirty="0" smtClean="0"/>
              <a:t>y pass</a:t>
            </a:r>
            <a:r>
              <a:rPr lang="fr-FR" b="1" dirty="0" smtClean="0">
                <a:solidFill>
                  <a:srgbClr val="FF0000"/>
                </a:solidFill>
              </a:rPr>
              <a:t>ais</a:t>
            </a:r>
            <a:r>
              <a:rPr lang="fr-FR" dirty="0" smtClean="0"/>
              <a:t> </a:t>
            </a:r>
            <a:r>
              <a:rPr lang="fr-FR" dirty="0"/>
              <a:t>presque toute la matinée. Ensuite, </a:t>
            </a:r>
            <a:r>
              <a:rPr lang="fr-FR" b="1" dirty="0" smtClean="0">
                <a:solidFill>
                  <a:srgbClr val="FF0000"/>
                </a:solidFill>
              </a:rPr>
              <a:t>je</a:t>
            </a:r>
            <a:r>
              <a:rPr lang="fr-FR" dirty="0" smtClean="0"/>
              <a:t> mett</a:t>
            </a:r>
            <a:r>
              <a:rPr lang="fr-FR" b="1" dirty="0" smtClean="0">
                <a:solidFill>
                  <a:srgbClr val="FF0000"/>
                </a:solidFill>
              </a:rPr>
              <a:t>ais </a:t>
            </a:r>
            <a:r>
              <a:rPr lang="fr-FR" dirty="0"/>
              <a:t>le linge dans une lessiveuse avec de l’eau et des cristaux. On couvrait la lessiveuse et on la mettait sur le feu. </a:t>
            </a:r>
          </a:p>
        </p:txBody>
      </p:sp>
    </p:spTree>
    <p:extLst>
      <p:ext uri="{BB962C8B-B14F-4D97-AF65-F5344CB8AC3E}">
        <p14:creationId xmlns:p14="http://schemas.microsoft.com/office/powerpoint/2010/main" val="36943184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2698" y="620688"/>
            <a:ext cx="7920880" cy="3416320"/>
          </a:xfrm>
          <a:prstGeom prst="rect">
            <a:avLst/>
          </a:prstGeom>
        </p:spPr>
        <p:txBody>
          <a:bodyPr wrap="square">
            <a:spAutoFit/>
          </a:bodyPr>
          <a:lstStyle/>
          <a:p>
            <a:r>
              <a:rPr lang="fr-FR" b="1" dirty="0"/>
              <a:t>La lessive </a:t>
            </a:r>
            <a:r>
              <a:rPr lang="fr-FR" b="1" dirty="0" smtClean="0"/>
              <a:t>autrefois</a:t>
            </a:r>
          </a:p>
          <a:p>
            <a:endParaRPr lang="fr-FR" dirty="0"/>
          </a:p>
          <a:p>
            <a:r>
              <a:rPr lang="fr-FR" dirty="0"/>
              <a:t>Une vieille dame raconte :</a:t>
            </a:r>
          </a:p>
          <a:p>
            <a:r>
              <a:rPr lang="fr-FR" dirty="0"/>
              <a:t>« </a:t>
            </a:r>
            <a:r>
              <a:rPr lang="fr-FR" b="1" dirty="0" smtClean="0">
                <a:solidFill>
                  <a:srgbClr val="FF0000"/>
                </a:solidFill>
              </a:rPr>
              <a:t>Je</a:t>
            </a:r>
            <a:r>
              <a:rPr lang="fr-FR" dirty="0" smtClean="0"/>
              <a:t> fais</a:t>
            </a:r>
            <a:r>
              <a:rPr lang="fr-FR" b="1" dirty="0" smtClean="0">
                <a:solidFill>
                  <a:srgbClr val="FF0000"/>
                </a:solidFill>
              </a:rPr>
              <a:t>ais</a:t>
            </a:r>
            <a:r>
              <a:rPr lang="fr-FR" dirty="0" smtClean="0"/>
              <a:t> </a:t>
            </a:r>
            <a:r>
              <a:rPr lang="fr-FR" dirty="0"/>
              <a:t>la lessive du blanc, tous les mois. La veille de la lessive, </a:t>
            </a:r>
            <a:r>
              <a:rPr lang="fr-FR" b="1" dirty="0" smtClean="0">
                <a:solidFill>
                  <a:srgbClr val="FF0000"/>
                </a:solidFill>
              </a:rPr>
              <a:t>je</a:t>
            </a:r>
            <a:r>
              <a:rPr lang="fr-FR" dirty="0" smtClean="0"/>
              <a:t> plaç</a:t>
            </a:r>
            <a:r>
              <a:rPr lang="fr-FR" b="1" dirty="0" smtClean="0">
                <a:solidFill>
                  <a:srgbClr val="FF0000"/>
                </a:solidFill>
              </a:rPr>
              <a:t>ais</a:t>
            </a:r>
            <a:r>
              <a:rPr lang="fr-FR" dirty="0" smtClean="0"/>
              <a:t> </a:t>
            </a:r>
            <a:r>
              <a:rPr lang="fr-FR" dirty="0"/>
              <a:t>le linge sale dans une grande cuve en tôle que </a:t>
            </a:r>
            <a:r>
              <a:rPr lang="fr-FR" b="1" dirty="0" smtClean="0">
                <a:solidFill>
                  <a:srgbClr val="FF0000"/>
                </a:solidFill>
              </a:rPr>
              <a:t>je</a:t>
            </a:r>
            <a:r>
              <a:rPr lang="fr-FR" dirty="0" smtClean="0"/>
              <a:t> pos</a:t>
            </a:r>
            <a:r>
              <a:rPr lang="fr-FR" b="1" dirty="0" smtClean="0">
                <a:solidFill>
                  <a:srgbClr val="FF0000"/>
                </a:solidFill>
              </a:rPr>
              <a:t>ais</a:t>
            </a:r>
            <a:r>
              <a:rPr lang="fr-FR" dirty="0" smtClean="0"/>
              <a:t> sur </a:t>
            </a:r>
            <a:r>
              <a:rPr lang="fr-FR" dirty="0"/>
              <a:t>un trépied en bois. </a:t>
            </a:r>
            <a:r>
              <a:rPr lang="fr-FR" b="1" dirty="0" smtClean="0">
                <a:solidFill>
                  <a:srgbClr val="FF0000"/>
                </a:solidFill>
              </a:rPr>
              <a:t>Je</a:t>
            </a:r>
            <a:r>
              <a:rPr lang="fr-FR" dirty="0" smtClean="0"/>
              <a:t> rempliss</a:t>
            </a:r>
            <a:r>
              <a:rPr lang="fr-FR" b="1" dirty="0" smtClean="0">
                <a:solidFill>
                  <a:srgbClr val="FF0000"/>
                </a:solidFill>
              </a:rPr>
              <a:t>ais </a:t>
            </a:r>
            <a:r>
              <a:rPr lang="fr-FR" dirty="0"/>
              <a:t>plusieurs seaux avec de l’eau et </a:t>
            </a:r>
            <a:r>
              <a:rPr lang="fr-FR" b="1" dirty="0" smtClean="0">
                <a:solidFill>
                  <a:srgbClr val="FF0000"/>
                </a:solidFill>
              </a:rPr>
              <a:t>je</a:t>
            </a:r>
            <a:r>
              <a:rPr lang="fr-FR" dirty="0" smtClean="0"/>
              <a:t> les vers</a:t>
            </a:r>
            <a:r>
              <a:rPr lang="fr-FR" b="1" dirty="0" smtClean="0">
                <a:solidFill>
                  <a:srgbClr val="FF0000"/>
                </a:solidFill>
              </a:rPr>
              <a:t>ais</a:t>
            </a:r>
            <a:r>
              <a:rPr lang="fr-FR" dirty="0" smtClean="0"/>
              <a:t> </a:t>
            </a:r>
            <a:r>
              <a:rPr lang="fr-FR" dirty="0"/>
              <a:t>dans la cuve. Pleins d’eau, ils étaient très lourds. Dans la cuve, </a:t>
            </a:r>
            <a:r>
              <a:rPr lang="fr-FR" b="1" dirty="0" smtClean="0">
                <a:solidFill>
                  <a:srgbClr val="FF0000"/>
                </a:solidFill>
              </a:rPr>
              <a:t>j’</a:t>
            </a:r>
            <a:r>
              <a:rPr lang="fr-FR" dirty="0" smtClean="0"/>
              <a:t>ajout</a:t>
            </a:r>
            <a:r>
              <a:rPr lang="fr-FR" b="1" dirty="0" smtClean="0">
                <a:solidFill>
                  <a:srgbClr val="FF0000"/>
                </a:solidFill>
              </a:rPr>
              <a:t>ais</a:t>
            </a:r>
            <a:r>
              <a:rPr lang="fr-FR" dirty="0" smtClean="0"/>
              <a:t> des </a:t>
            </a:r>
            <a:r>
              <a:rPr lang="fr-FR" dirty="0"/>
              <a:t>cristaux de carbonate de soude. Le linge trempait toute la nuit.</a:t>
            </a:r>
          </a:p>
          <a:p>
            <a:r>
              <a:rPr lang="fr-FR" dirty="0"/>
              <a:t>Le lendemain, </a:t>
            </a:r>
            <a:r>
              <a:rPr lang="fr-FR" b="1" dirty="0" smtClean="0">
                <a:solidFill>
                  <a:srgbClr val="FF0000"/>
                </a:solidFill>
              </a:rPr>
              <a:t>je</a:t>
            </a:r>
            <a:r>
              <a:rPr lang="fr-FR" dirty="0" smtClean="0"/>
              <a:t> pos</a:t>
            </a:r>
            <a:r>
              <a:rPr lang="fr-FR" b="1" dirty="0" smtClean="0">
                <a:solidFill>
                  <a:srgbClr val="FF0000"/>
                </a:solidFill>
              </a:rPr>
              <a:t>ais </a:t>
            </a:r>
            <a:r>
              <a:rPr lang="fr-FR" dirty="0"/>
              <a:t>une planche à laver dans la cuve. </a:t>
            </a:r>
            <a:r>
              <a:rPr lang="fr-FR" b="1" dirty="0" smtClean="0">
                <a:solidFill>
                  <a:srgbClr val="FF0000"/>
                </a:solidFill>
              </a:rPr>
              <a:t>Je</a:t>
            </a:r>
            <a:r>
              <a:rPr lang="fr-FR" dirty="0" smtClean="0"/>
              <a:t> frott</a:t>
            </a:r>
            <a:r>
              <a:rPr lang="fr-FR" b="1" dirty="0" smtClean="0">
                <a:solidFill>
                  <a:srgbClr val="FF0000"/>
                </a:solidFill>
              </a:rPr>
              <a:t>ais</a:t>
            </a:r>
            <a:r>
              <a:rPr lang="fr-FR" dirty="0" smtClean="0"/>
              <a:t> </a:t>
            </a:r>
            <a:r>
              <a:rPr lang="fr-FR" dirty="0"/>
              <a:t>le linge énergiquement sur la planche. Pour cela, </a:t>
            </a:r>
            <a:r>
              <a:rPr lang="fr-FR" b="1" dirty="0" smtClean="0">
                <a:solidFill>
                  <a:srgbClr val="FF0000"/>
                </a:solidFill>
              </a:rPr>
              <a:t>j’</a:t>
            </a:r>
            <a:r>
              <a:rPr lang="fr-FR" dirty="0" smtClean="0"/>
              <a:t>utilis</a:t>
            </a:r>
            <a:r>
              <a:rPr lang="fr-FR" b="1" dirty="0" smtClean="0">
                <a:solidFill>
                  <a:srgbClr val="FF0000"/>
                </a:solidFill>
              </a:rPr>
              <a:t>ais </a:t>
            </a:r>
            <a:r>
              <a:rPr lang="fr-FR" dirty="0"/>
              <a:t>une brosse de chiendent. </a:t>
            </a:r>
            <a:r>
              <a:rPr lang="fr-FR" b="1" dirty="0" smtClean="0">
                <a:solidFill>
                  <a:srgbClr val="FF0000"/>
                </a:solidFill>
              </a:rPr>
              <a:t>J’</a:t>
            </a:r>
            <a:r>
              <a:rPr lang="fr-FR" dirty="0" smtClean="0"/>
              <a:t>y pass</a:t>
            </a:r>
            <a:r>
              <a:rPr lang="fr-FR" b="1" dirty="0" smtClean="0">
                <a:solidFill>
                  <a:srgbClr val="FF0000"/>
                </a:solidFill>
              </a:rPr>
              <a:t>ais</a:t>
            </a:r>
            <a:r>
              <a:rPr lang="fr-FR" dirty="0" smtClean="0"/>
              <a:t> </a:t>
            </a:r>
            <a:r>
              <a:rPr lang="fr-FR" dirty="0"/>
              <a:t>presque toute la matinée. Ensuite, </a:t>
            </a:r>
            <a:r>
              <a:rPr lang="fr-FR" b="1" dirty="0" smtClean="0">
                <a:solidFill>
                  <a:srgbClr val="FF0000"/>
                </a:solidFill>
              </a:rPr>
              <a:t>je</a:t>
            </a:r>
            <a:r>
              <a:rPr lang="fr-FR" dirty="0" smtClean="0"/>
              <a:t> mett</a:t>
            </a:r>
            <a:r>
              <a:rPr lang="fr-FR" b="1" dirty="0" smtClean="0">
                <a:solidFill>
                  <a:srgbClr val="FF0000"/>
                </a:solidFill>
              </a:rPr>
              <a:t>ais </a:t>
            </a:r>
            <a:r>
              <a:rPr lang="fr-FR" dirty="0"/>
              <a:t>le linge dans une lessiveuse avec de l’eau et des cristaux. </a:t>
            </a:r>
            <a:r>
              <a:rPr lang="fr-FR" b="1" dirty="0" smtClean="0">
                <a:solidFill>
                  <a:srgbClr val="FF0000"/>
                </a:solidFill>
              </a:rPr>
              <a:t>Je</a:t>
            </a:r>
            <a:r>
              <a:rPr lang="fr-FR" dirty="0" smtClean="0"/>
              <a:t> couvr</a:t>
            </a:r>
            <a:r>
              <a:rPr lang="fr-FR" b="1" dirty="0" smtClean="0">
                <a:solidFill>
                  <a:srgbClr val="FF0000"/>
                </a:solidFill>
              </a:rPr>
              <a:t>ais </a:t>
            </a:r>
            <a:r>
              <a:rPr lang="fr-FR" dirty="0"/>
              <a:t>la lessiveuse et </a:t>
            </a:r>
            <a:r>
              <a:rPr lang="fr-FR" b="1" dirty="0" smtClean="0">
                <a:solidFill>
                  <a:srgbClr val="FF0000"/>
                </a:solidFill>
              </a:rPr>
              <a:t>je</a:t>
            </a:r>
            <a:r>
              <a:rPr lang="fr-FR" dirty="0" smtClean="0"/>
              <a:t> la mett</a:t>
            </a:r>
            <a:r>
              <a:rPr lang="fr-FR" b="1" dirty="0" smtClean="0">
                <a:solidFill>
                  <a:srgbClr val="FF0000"/>
                </a:solidFill>
              </a:rPr>
              <a:t>ais </a:t>
            </a:r>
            <a:r>
              <a:rPr lang="fr-FR" dirty="0"/>
              <a:t>sur le feu. </a:t>
            </a:r>
          </a:p>
        </p:txBody>
      </p:sp>
    </p:spTree>
    <p:extLst>
      <p:ext uri="{BB962C8B-B14F-4D97-AF65-F5344CB8AC3E}">
        <p14:creationId xmlns:p14="http://schemas.microsoft.com/office/powerpoint/2010/main" val="8237435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2698" y="620688"/>
            <a:ext cx="7920880" cy="3416320"/>
          </a:xfrm>
          <a:prstGeom prst="rect">
            <a:avLst/>
          </a:prstGeom>
        </p:spPr>
        <p:txBody>
          <a:bodyPr wrap="square">
            <a:spAutoFit/>
          </a:bodyPr>
          <a:lstStyle/>
          <a:p>
            <a:r>
              <a:rPr lang="fr-FR" b="1" dirty="0"/>
              <a:t>La lessive </a:t>
            </a:r>
            <a:r>
              <a:rPr lang="fr-FR" b="1" dirty="0" smtClean="0"/>
              <a:t>autrefois</a:t>
            </a:r>
          </a:p>
          <a:p>
            <a:endParaRPr lang="fr-FR" dirty="0"/>
          </a:p>
          <a:p>
            <a:r>
              <a:rPr lang="fr-FR" dirty="0"/>
              <a:t>Une vieille dame raconte :</a:t>
            </a:r>
          </a:p>
          <a:p>
            <a:r>
              <a:rPr lang="fr-FR" dirty="0"/>
              <a:t>« </a:t>
            </a:r>
            <a:r>
              <a:rPr lang="fr-FR" b="1" dirty="0" smtClean="0">
                <a:solidFill>
                  <a:srgbClr val="FF0000"/>
                </a:solidFill>
              </a:rPr>
              <a:t>Je</a:t>
            </a:r>
            <a:r>
              <a:rPr lang="fr-FR" dirty="0" smtClean="0"/>
              <a:t> fais</a:t>
            </a:r>
            <a:r>
              <a:rPr lang="fr-FR" b="1" dirty="0" smtClean="0">
                <a:solidFill>
                  <a:srgbClr val="FF0000"/>
                </a:solidFill>
              </a:rPr>
              <a:t>ais</a:t>
            </a:r>
            <a:r>
              <a:rPr lang="fr-FR" dirty="0" smtClean="0"/>
              <a:t> </a:t>
            </a:r>
            <a:r>
              <a:rPr lang="fr-FR" dirty="0"/>
              <a:t>la lessive du blanc, tous les mois. La veille de la lessive, on plaçait le linge sale dans une grande cuve en tôle que l’on posait sur un trépied en bois. On remplissait plusieurs seaux avec de l’eau et on les versait dans la cuve. Pleins d’eau, ils étaient très lourds. Dans la cuve, on ajoutait des cristaux de carbonate de soude. Le linge trempait toute la nuit.</a:t>
            </a:r>
          </a:p>
          <a:p>
            <a:r>
              <a:rPr lang="fr-FR" dirty="0"/>
              <a:t>Le lendemain, on posait une planche à laver dans la cuve. On frottait le linge énergiquement sur la planche. Pour cela, on utilisait une brosse de chiendent. On y passait presque toute la matinée. Ensuite, on mettait le linge dans une lessiveuse avec de l’eau et des cristaux. On couvrait la lessiveuse et on la mettait sur le feu. </a:t>
            </a:r>
          </a:p>
        </p:txBody>
      </p:sp>
    </p:spTree>
    <p:extLst>
      <p:ext uri="{BB962C8B-B14F-4D97-AF65-F5344CB8AC3E}">
        <p14:creationId xmlns:p14="http://schemas.microsoft.com/office/powerpoint/2010/main" val="3454264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2698" y="620688"/>
            <a:ext cx="7920880" cy="3416320"/>
          </a:xfrm>
          <a:prstGeom prst="rect">
            <a:avLst/>
          </a:prstGeom>
        </p:spPr>
        <p:txBody>
          <a:bodyPr wrap="square">
            <a:spAutoFit/>
          </a:bodyPr>
          <a:lstStyle/>
          <a:p>
            <a:r>
              <a:rPr lang="fr-FR" b="1" dirty="0"/>
              <a:t>La lessive </a:t>
            </a:r>
            <a:r>
              <a:rPr lang="fr-FR" b="1" dirty="0" smtClean="0"/>
              <a:t>autrefois</a:t>
            </a:r>
          </a:p>
          <a:p>
            <a:endParaRPr lang="fr-FR" dirty="0"/>
          </a:p>
          <a:p>
            <a:r>
              <a:rPr lang="fr-FR" dirty="0"/>
              <a:t>Une vieille dame raconte :</a:t>
            </a:r>
          </a:p>
          <a:p>
            <a:r>
              <a:rPr lang="fr-FR" dirty="0"/>
              <a:t>« </a:t>
            </a:r>
            <a:r>
              <a:rPr lang="fr-FR" b="1" dirty="0" smtClean="0">
                <a:solidFill>
                  <a:srgbClr val="FF0000"/>
                </a:solidFill>
              </a:rPr>
              <a:t>Je</a:t>
            </a:r>
            <a:r>
              <a:rPr lang="fr-FR" dirty="0" smtClean="0"/>
              <a:t> fais</a:t>
            </a:r>
            <a:r>
              <a:rPr lang="fr-FR" b="1" dirty="0" smtClean="0">
                <a:solidFill>
                  <a:srgbClr val="FF0000"/>
                </a:solidFill>
              </a:rPr>
              <a:t>ais</a:t>
            </a:r>
            <a:r>
              <a:rPr lang="fr-FR" dirty="0" smtClean="0"/>
              <a:t> </a:t>
            </a:r>
            <a:r>
              <a:rPr lang="fr-FR" dirty="0"/>
              <a:t>la lessive du blanc, tous les mois. La veille de la lessive, </a:t>
            </a:r>
            <a:r>
              <a:rPr lang="fr-FR" b="1" dirty="0" smtClean="0">
                <a:solidFill>
                  <a:srgbClr val="FF0000"/>
                </a:solidFill>
              </a:rPr>
              <a:t>je</a:t>
            </a:r>
            <a:r>
              <a:rPr lang="fr-FR" dirty="0" smtClean="0"/>
              <a:t> plaç</a:t>
            </a:r>
            <a:r>
              <a:rPr lang="fr-FR" b="1" dirty="0" smtClean="0">
                <a:solidFill>
                  <a:srgbClr val="FF0000"/>
                </a:solidFill>
              </a:rPr>
              <a:t>ais</a:t>
            </a:r>
            <a:r>
              <a:rPr lang="fr-FR" dirty="0" smtClean="0"/>
              <a:t> </a:t>
            </a:r>
            <a:r>
              <a:rPr lang="fr-FR" dirty="0"/>
              <a:t>le linge sale dans une grande cuve en tôle que </a:t>
            </a:r>
            <a:r>
              <a:rPr lang="fr-FR" b="1" dirty="0" smtClean="0">
                <a:solidFill>
                  <a:srgbClr val="FF0000"/>
                </a:solidFill>
              </a:rPr>
              <a:t>je</a:t>
            </a:r>
            <a:r>
              <a:rPr lang="fr-FR" dirty="0" smtClean="0"/>
              <a:t> pos</a:t>
            </a:r>
            <a:r>
              <a:rPr lang="fr-FR" b="1" dirty="0" smtClean="0">
                <a:solidFill>
                  <a:srgbClr val="FF0000"/>
                </a:solidFill>
              </a:rPr>
              <a:t>ais</a:t>
            </a:r>
            <a:r>
              <a:rPr lang="fr-FR" dirty="0" smtClean="0"/>
              <a:t> sur </a:t>
            </a:r>
            <a:r>
              <a:rPr lang="fr-FR" dirty="0"/>
              <a:t>un trépied en bois. On remplissait plusieurs seaux avec de l’eau et on les versait dans la cuve. Pleins d’eau, ils étaient très lourds. Dans la cuve, on ajoutait des cristaux de carbonate de soude. Le linge trempait toute la nuit.</a:t>
            </a:r>
          </a:p>
          <a:p>
            <a:r>
              <a:rPr lang="fr-FR" dirty="0"/>
              <a:t>Le lendemain, on posait une planche à laver dans la cuve. On frottait le linge énergiquement sur la planche. Pour cela, on utilisait une brosse de chiendent. On y passait presque toute la matinée. Ensuite, on mettait le linge dans une lessiveuse avec de l’eau et des cristaux. On couvrait la lessiveuse et on la mettait sur le feu. </a:t>
            </a:r>
          </a:p>
        </p:txBody>
      </p:sp>
    </p:spTree>
    <p:extLst>
      <p:ext uri="{BB962C8B-B14F-4D97-AF65-F5344CB8AC3E}">
        <p14:creationId xmlns:p14="http://schemas.microsoft.com/office/powerpoint/2010/main" val="21855008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2698" y="620688"/>
            <a:ext cx="7920880" cy="3416320"/>
          </a:xfrm>
          <a:prstGeom prst="rect">
            <a:avLst/>
          </a:prstGeom>
        </p:spPr>
        <p:txBody>
          <a:bodyPr wrap="square">
            <a:spAutoFit/>
          </a:bodyPr>
          <a:lstStyle/>
          <a:p>
            <a:r>
              <a:rPr lang="fr-FR" b="1" dirty="0"/>
              <a:t>La lessive </a:t>
            </a:r>
            <a:r>
              <a:rPr lang="fr-FR" b="1" dirty="0" smtClean="0"/>
              <a:t>autrefois</a:t>
            </a:r>
          </a:p>
          <a:p>
            <a:endParaRPr lang="fr-FR" dirty="0"/>
          </a:p>
          <a:p>
            <a:r>
              <a:rPr lang="fr-FR" dirty="0"/>
              <a:t>Une vieille dame raconte :</a:t>
            </a:r>
          </a:p>
          <a:p>
            <a:r>
              <a:rPr lang="fr-FR" dirty="0"/>
              <a:t>« </a:t>
            </a:r>
            <a:r>
              <a:rPr lang="fr-FR" b="1" dirty="0" smtClean="0">
                <a:solidFill>
                  <a:srgbClr val="FF0000"/>
                </a:solidFill>
              </a:rPr>
              <a:t>Je</a:t>
            </a:r>
            <a:r>
              <a:rPr lang="fr-FR" dirty="0" smtClean="0"/>
              <a:t> fais</a:t>
            </a:r>
            <a:r>
              <a:rPr lang="fr-FR" b="1" dirty="0" smtClean="0">
                <a:solidFill>
                  <a:srgbClr val="FF0000"/>
                </a:solidFill>
              </a:rPr>
              <a:t>ais</a:t>
            </a:r>
            <a:r>
              <a:rPr lang="fr-FR" dirty="0" smtClean="0"/>
              <a:t> </a:t>
            </a:r>
            <a:r>
              <a:rPr lang="fr-FR" dirty="0"/>
              <a:t>la lessive du blanc, tous les mois. La veille de la lessive, </a:t>
            </a:r>
            <a:r>
              <a:rPr lang="fr-FR" b="1" dirty="0" smtClean="0">
                <a:solidFill>
                  <a:srgbClr val="FF0000"/>
                </a:solidFill>
              </a:rPr>
              <a:t>je</a:t>
            </a:r>
            <a:r>
              <a:rPr lang="fr-FR" dirty="0" smtClean="0"/>
              <a:t> plaç</a:t>
            </a:r>
            <a:r>
              <a:rPr lang="fr-FR" b="1" dirty="0" smtClean="0">
                <a:solidFill>
                  <a:srgbClr val="FF0000"/>
                </a:solidFill>
              </a:rPr>
              <a:t>ais</a:t>
            </a:r>
            <a:r>
              <a:rPr lang="fr-FR" dirty="0" smtClean="0"/>
              <a:t> </a:t>
            </a:r>
            <a:r>
              <a:rPr lang="fr-FR" dirty="0"/>
              <a:t>le linge sale dans une grande cuve en tôle que </a:t>
            </a:r>
            <a:r>
              <a:rPr lang="fr-FR" b="1" dirty="0" smtClean="0">
                <a:solidFill>
                  <a:srgbClr val="FF0000"/>
                </a:solidFill>
              </a:rPr>
              <a:t>je</a:t>
            </a:r>
            <a:r>
              <a:rPr lang="fr-FR" dirty="0" smtClean="0"/>
              <a:t> pos</a:t>
            </a:r>
            <a:r>
              <a:rPr lang="fr-FR" b="1" dirty="0" smtClean="0">
                <a:solidFill>
                  <a:srgbClr val="FF0000"/>
                </a:solidFill>
              </a:rPr>
              <a:t>ais</a:t>
            </a:r>
            <a:r>
              <a:rPr lang="fr-FR" dirty="0" smtClean="0"/>
              <a:t> sur </a:t>
            </a:r>
            <a:r>
              <a:rPr lang="fr-FR" dirty="0"/>
              <a:t>un trépied en bois. </a:t>
            </a:r>
            <a:r>
              <a:rPr lang="fr-FR" b="1" dirty="0" smtClean="0">
                <a:solidFill>
                  <a:srgbClr val="FF0000"/>
                </a:solidFill>
              </a:rPr>
              <a:t>Je</a:t>
            </a:r>
            <a:r>
              <a:rPr lang="fr-FR" dirty="0" smtClean="0"/>
              <a:t> rempliss</a:t>
            </a:r>
            <a:r>
              <a:rPr lang="fr-FR" b="1" dirty="0" smtClean="0">
                <a:solidFill>
                  <a:srgbClr val="FF0000"/>
                </a:solidFill>
              </a:rPr>
              <a:t>ais </a:t>
            </a:r>
            <a:r>
              <a:rPr lang="fr-FR" dirty="0"/>
              <a:t>plusieurs seaux avec de l’eau et </a:t>
            </a:r>
            <a:r>
              <a:rPr lang="fr-FR" b="1" dirty="0" smtClean="0">
                <a:solidFill>
                  <a:srgbClr val="FF0000"/>
                </a:solidFill>
              </a:rPr>
              <a:t>je</a:t>
            </a:r>
            <a:r>
              <a:rPr lang="fr-FR" dirty="0" smtClean="0"/>
              <a:t> les vers</a:t>
            </a:r>
            <a:r>
              <a:rPr lang="fr-FR" b="1" dirty="0" smtClean="0">
                <a:solidFill>
                  <a:srgbClr val="FF0000"/>
                </a:solidFill>
              </a:rPr>
              <a:t>ais</a:t>
            </a:r>
            <a:r>
              <a:rPr lang="fr-FR" dirty="0" smtClean="0"/>
              <a:t> </a:t>
            </a:r>
            <a:r>
              <a:rPr lang="fr-FR" dirty="0"/>
              <a:t>dans la cuve. Pleins d’eau, ils étaient très lourds. Dans la cuve, on ajoutait des cristaux de carbonate de soude. Le linge trempait toute la nuit.</a:t>
            </a:r>
          </a:p>
          <a:p>
            <a:r>
              <a:rPr lang="fr-FR" dirty="0"/>
              <a:t>Le lendemain, on posait une planche à laver dans la cuve. On frottait le linge énergiquement sur la planche. Pour cela, on utilisait une brosse de chiendent. On y passait presque toute la matinée. Ensuite, on mettait le linge dans une lessiveuse avec de l’eau et des cristaux. On couvrait la lessiveuse et on la mettait sur le feu. </a:t>
            </a:r>
          </a:p>
        </p:txBody>
      </p:sp>
    </p:spTree>
    <p:extLst>
      <p:ext uri="{BB962C8B-B14F-4D97-AF65-F5344CB8AC3E}">
        <p14:creationId xmlns:p14="http://schemas.microsoft.com/office/powerpoint/2010/main" val="2304997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2698" y="620688"/>
            <a:ext cx="7920880" cy="3416320"/>
          </a:xfrm>
          <a:prstGeom prst="rect">
            <a:avLst/>
          </a:prstGeom>
        </p:spPr>
        <p:txBody>
          <a:bodyPr wrap="square">
            <a:spAutoFit/>
          </a:bodyPr>
          <a:lstStyle/>
          <a:p>
            <a:r>
              <a:rPr lang="fr-FR" b="1" dirty="0"/>
              <a:t>La lessive </a:t>
            </a:r>
            <a:r>
              <a:rPr lang="fr-FR" b="1" dirty="0" smtClean="0"/>
              <a:t>autrefois</a:t>
            </a:r>
          </a:p>
          <a:p>
            <a:endParaRPr lang="fr-FR" dirty="0"/>
          </a:p>
          <a:p>
            <a:r>
              <a:rPr lang="fr-FR" dirty="0"/>
              <a:t>Une vieille dame raconte :</a:t>
            </a:r>
          </a:p>
          <a:p>
            <a:r>
              <a:rPr lang="fr-FR" dirty="0"/>
              <a:t>« </a:t>
            </a:r>
            <a:r>
              <a:rPr lang="fr-FR" b="1" dirty="0" smtClean="0">
                <a:solidFill>
                  <a:srgbClr val="FF0000"/>
                </a:solidFill>
              </a:rPr>
              <a:t>Je</a:t>
            </a:r>
            <a:r>
              <a:rPr lang="fr-FR" dirty="0" smtClean="0"/>
              <a:t> fais</a:t>
            </a:r>
            <a:r>
              <a:rPr lang="fr-FR" b="1" dirty="0" smtClean="0">
                <a:solidFill>
                  <a:srgbClr val="FF0000"/>
                </a:solidFill>
              </a:rPr>
              <a:t>ais</a:t>
            </a:r>
            <a:r>
              <a:rPr lang="fr-FR" dirty="0" smtClean="0"/>
              <a:t> </a:t>
            </a:r>
            <a:r>
              <a:rPr lang="fr-FR" dirty="0"/>
              <a:t>la lessive du blanc, tous les mois. La veille de la lessive, </a:t>
            </a:r>
            <a:r>
              <a:rPr lang="fr-FR" b="1" dirty="0" smtClean="0">
                <a:solidFill>
                  <a:srgbClr val="FF0000"/>
                </a:solidFill>
              </a:rPr>
              <a:t>je</a:t>
            </a:r>
            <a:r>
              <a:rPr lang="fr-FR" dirty="0" smtClean="0"/>
              <a:t> plaç</a:t>
            </a:r>
            <a:r>
              <a:rPr lang="fr-FR" b="1" dirty="0" smtClean="0">
                <a:solidFill>
                  <a:srgbClr val="FF0000"/>
                </a:solidFill>
              </a:rPr>
              <a:t>ais</a:t>
            </a:r>
            <a:r>
              <a:rPr lang="fr-FR" dirty="0" smtClean="0"/>
              <a:t> </a:t>
            </a:r>
            <a:r>
              <a:rPr lang="fr-FR" dirty="0"/>
              <a:t>le linge sale dans une grande cuve en tôle que </a:t>
            </a:r>
            <a:r>
              <a:rPr lang="fr-FR" b="1" dirty="0" smtClean="0">
                <a:solidFill>
                  <a:srgbClr val="FF0000"/>
                </a:solidFill>
              </a:rPr>
              <a:t>je</a:t>
            </a:r>
            <a:r>
              <a:rPr lang="fr-FR" dirty="0" smtClean="0"/>
              <a:t> pos</a:t>
            </a:r>
            <a:r>
              <a:rPr lang="fr-FR" b="1" dirty="0" smtClean="0">
                <a:solidFill>
                  <a:srgbClr val="FF0000"/>
                </a:solidFill>
              </a:rPr>
              <a:t>ais</a:t>
            </a:r>
            <a:r>
              <a:rPr lang="fr-FR" dirty="0" smtClean="0"/>
              <a:t> sur </a:t>
            </a:r>
            <a:r>
              <a:rPr lang="fr-FR" dirty="0"/>
              <a:t>un trépied en bois. </a:t>
            </a:r>
            <a:r>
              <a:rPr lang="fr-FR" b="1" dirty="0" smtClean="0">
                <a:solidFill>
                  <a:srgbClr val="FF0000"/>
                </a:solidFill>
              </a:rPr>
              <a:t>Je</a:t>
            </a:r>
            <a:r>
              <a:rPr lang="fr-FR" dirty="0" smtClean="0"/>
              <a:t> rempliss</a:t>
            </a:r>
            <a:r>
              <a:rPr lang="fr-FR" b="1" dirty="0" smtClean="0">
                <a:solidFill>
                  <a:srgbClr val="FF0000"/>
                </a:solidFill>
              </a:rPr>
              <a:t>ais </a:t>
            </a:r>
            <a:r>
              <a:rPr lang="fr-FR" dirty="0"/>
              <a:t>plusieurs seaux avec de l’eau et </a:t>
            </a:r>
            <a:r>
              <a:rPr lang="fr-FR" b="1" dirty="0" smtClean="0">
                <a:solidFill>
                  <a:srgbClr val="FF0000"/>
                </a:solidFill>
              </a:rPr>
              <a:t>je</a:t>
            </a:r>
            <a:r>
              <a:rPr lang="fr-FR" dirty="0" smtClean="0"/>
              <a:t> les vers</a:t>
            </a:r>
            <a:r>
              <a:rPr lang="fr-FR" b="1" dirty="0" smtClean="0">
                <a:solidFill>
                  <a:srgbClr val="FF0000"/>
                </a:solidFill>
              </a:rPr>
              <a:t>ais</a:t>
            </a:r>
            <a:r>
              <a:rPr lang="fr-FR" dirty="0" smtClean="0"/>
              <a:t> </a:t>
            </a:r>
            <a:r>
              <a:rPr lang="fr-FR" dirty="0"/>
              <a:t>dans la cuve. Pleins d’eau, ils étaient très lourds. Dans la cuve, </a:t>
            </a:r>
            <a:r>
              <a:rPr lang="fr-FR" b="1" dirty="0" smtClean="0">
                <a:solidFill>
                  <a:srgbClr val="FF0000"/>
                </a:solidFill>
              </a:rPr>
              <a:t>j’</a:t>
            </a:r>
            <a:r>
              <a:rPr lang="fr-FR" dirty="0" smtClean="0"/>
              <a:t>ajout</a:t>
            </a:r>
            <a:r>
              <a:rPr lang="fr-FR" b="1" dirty="0" smtClean="0">
                <a:solidFill>
                  <a:srgbClr val="FF0000"/>
                </a:solidFill>
              </a:rPr>
              <a:t>ais</a:t>
            </a:r>
            <a:r>
              <a:rPr lang="fr-FR" dirty="0" smtClean="0"/>
              <a:t> des </a:t>
            </a:r>
            <a:r>
              <a:rPr lang="fr-FR" dirty="0"/>
              <a:t>cristaux de carbonate de soude. Le linge trempait toute la nuit.</a:t>
            </a:r>
          </a:p>
          <a:p>
            <a:r>
              <a:rPr lang="fr-FR" dirty="0"/>
              <a:t>Le lendemain, on posait une planche à laver dans la cuve. On frottait le linge énergiquement sur la planche. Pour cela, on utilisait une brosse de chiendent. On y passait presque toute la matinée. Ensuite, on mettait le linge dans une lessiveuse avec de l’eau et des cristaux. On couvrait la lessiveuse et on la mettait sur le feu. </a:t>
            </a:r>
          </a:p>
        </p:txBody>
      </p:sp>
    </p:spTree>
    <p:extLst>
      <p:ext uri="{BB962C8B-B14F-4D97-AF65-F5344CB8AC3E}">
        <p14:creationId xmlns:p14="http://schemas.microsoft.com/office/powerpoint/2010/main" val="37720670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2698" y="620688"/>
            <a:ext cx="7920880" cy="3416320"/>
          </a:xfrm>
          <a:prstGeom prst="rect">
            <a:avLst/>
          </a:prstGeom>
        </p:spPr>
        <p:txBody>
          <a:bodyPr wrap="square">
            <a:spAutoFit/>
          </a:bodyPr>
          <a:lstStyle/>
          <a:p>
            <a:r>
              <a:rPr lang="fr-FR" b="1" dirty="0"/>
              <a:t>La lessive </a:t>
            </a:r>
            <a:r>
              <a:rPr lang="fr-FR" b="1" dirty="0" smtClean="0"/>
              <a:t>autrefois</a:t>
            </a:r>
          </a:p>
          <a:p>
            <a:endParaRPr lang="fr-FR" dirty="0"/>
          </a:p>
          <a:p>
            <a:r>
              <a:rPr lang="fr-FR" dirty="0"/>
              <a:t>Une vieille dame raconte :</a:t>
            </a:r>
          </a:p>
          <a:p>
            <a:r>
              <a:rPr lang="fr-FR" dirty="0"/>
              <a:t>« </a:t>
            </a:r>
            <a:r>
              <a:rPr lang="fr-FR" b="1" dirty="0" smtClean="0">
                <a:solidFill>
                  <a:srgbClr val="FF0000"/>
                </a:solidFill>
              </a:rPr>
              <a:t>Je</a:t>
            </a:r>
            <a:r>
              <a:rPr lang="fr-FR" dirty="0" smtClean="0"/>
              <a:t> fais</a:t>
            </a:r>
            <a:r>
              <a:rPr lang="fr-FR" b="1" dirty="0" smtClean="0">
                <a:solidFill>
                  <a:srgbClr val="FF0000"/>
                </a:solidFill>
              </a:rPr>
              <a:t>ais</a:t>
            </a:r>
            <a:r>
              <a:rPr lang="fr-FR" dirty="0" smtClean="0"/>
              <a:t> </a:t>
            </a:r>
            <a:r>
              <a:rPr lang="fr-FR" dirty="0"/>
              <a:t>la lessive du blanc, tous les mois. La veille de la lessive, </a:t>
            </a:r>
            <a:r>
              <a:rPr lang="fr-FR" b="1" dirty="0" smtClean="0">
                <a:solidFill>
                  <a:srgbClr val="FF0000"/>
                </a:solidFill>
              </a:rPr>
              <a:t>je</a:t>
            </a:r>
            <a:r>
              <a:rPr lang="fr-FR" dirty="0" smtClean="0"/>
              <a:t> plaç</a:t>
            </a:r>
            <a:r>
              <a:rPr lang="fr-FR" b="1" dirty="0" smtClean="0">
                <a:solidFill>
                  <a:srgbClr val="FF0000"/>
                </a:solidFill>
              </a:rPr>
              <a:t>ais</a:t>
            </a:r>
            <a:r>
              <a:rPr lang="fr-FR" dirty="0" smtClean="0"/>
              <a:t> </a:t>
            </a:r>
            <a:r>
              <a:rPr lang="fr-FR" dirty="0"/>
              <a:t>le linge sale dans une grande cuve en tôle que </a:t>
            </a:r>
            <a:r>
              <a:rPr lang="fr-FR" b="1" dirty="0" smtClean="0">
                <a:solidFill>
                  <a:srgbClr val="FF0000"/>
                </a:solidFill>
              </a:rPr>
              <a:t>je</a:t>
            </a:r>
            <a:r>
              <a:rPr lang="fr-FR" dirty="0" smtClean="0"/>
              <a:t> pos</a:t>
            </a:r>
            <a:r>
              <a:rPr lang="fr-FR" b="1" dirty="0" smtClean="0">
                <a:solidFill>
                  <a:srgbClr val="FF0000"/>
                </a:solidFill>
              </a:rPr>
              <a:t>ais</a:t>
            </a:r>
            <a:r>
              <a:rPr lang="fr-FR" dirty="0" smtClean="0"/>
              <a:t> sur </a:t>
            </a:r>
            <a:r>
              <a:rPr lang="fr-FR" dirty="0"/>
              <a:t>un trépied en bois. </a:t>
            </a:r>
            <a:r>
              <a:rPr lang="fr-FR" b="1" dirty="0" smtClean="0">
                <a:solidFill>
                  <a:srgbClr val="FF0000"/>
                </a:solidFill>
              </a:rPr>
              <a:t>Je</a:t>
            </a:r>
            <a:r>
              <a:rPr lang="fr-FR" dirty="0" smtClean="0"/>
              <a:t> rempliss</a:t>
            </a:r>
            <a:r>
              <a:rPr lang="fr-FR" b="1" dirty="0" smtClean="0">
                <a:solidFill>
                  <a:srgbClr val="FF0000"/>
                </a:solidFill>
              </a:rPr>
              <a:t>ais </a:t>
            </a:r>
            <a:r>
              <a:rPr lang="fr-FR" dirty="0"/>
              <a:t>plusieurs seaux avec de l’eau et </a:t>
            </a:r>
            <a:r>
              <a:rPr lang="fr-FR" b="1" dirty="0" smtClean="0">
                <a:solidFill>
                  <a:srgbClr val="FF0000"/>
                </a:solidFill>
              </a:rPr>
              <a:t>je</a:t>
            </a:r>
            <a:r>
              <a:rPr lang="fr-FR" dirty="0" smtClean="0"/>
              <a:t> les vers</a:t>
            </a:r>
            <a:r>
              <a:rPr lang="fr-FR" b="1" dirty="0" smtClean="0">
                <a:solidFill>
                  <a:srgbClr val="FF0000"/>
                </a:solidFill>
              </a:rPr>
              <a:t>ais</a:t>
            </a:r>
            <a:r>
              <a:rPr lang="fr-FR" dirty="0" smtClean="0"/>
              <a:t> </a:t>
            </a:r>
            <a:r>
              <a:rPr lang="fr-FR" dirty="0"/>
              <a:t>dans la cuve. Pleins d’eau, ils étaient très lourds. Dans la cuve, </a:t>
            </a:r>
            <a:r>
              <a:rPr lang="fr-FR" b="1" dirty="0" smtClean="0">
                <a:solidFill>
                  <a:srgbClr val="FF0000"/>
                </a:solidFill>
              </a:rPr>
              <a:t>j’</a:t>
            </a:r>
            <a:r>
              <a:rPr lang="fr-FR" dirty="0" smtClean="0"/>
              <a:t>ajout</a:t>
            </a:r>
            <a:r>
              <a:rPr lang="fr-FR" b="1" dirty="0" smtClean="0">
                <a:solidFill>
                  <a:srgbClr val="FF0000"/>
                </a:solidFill>
              </a:rPr>
              <a:t>ais</a:t>
            </a:r>
            <a:r>
              <a:rPr lang="fr-FR" dirty="0" smtClean="0"/>
              <a:t> des </a:t>
            </a:r>
            <a:r>
              <a:rPr lang="fr-FR" dirty="0"/>
              <a:t>cristaux de carbonate de soude. Le linge trempait toute la nuit.</a:t>
            </a:r>
          </a:p>
          <a:p>
            <a:r>
              <a:rPr lang="fr-FR" dirty="0"/>
              <a:t>Le lendemain, </a:t>
            </a:r>
            <a:r>
              <a:rPr lang="fr-FR" b="1" dirty="0" smtClean="0">
                <a:solidFill>
                  <a:srgbClr val="FF0000"/>
                </a:solidFill>
              </a:rPr>
              <a:t>je</a:t>
            </a:r>
            <a:r>
              <a:rPr lang="fr-FR" dirty="0" smtClean="0"/>
              <a:t> pos</a:t>
            </a:r>
            <a:r>
              <a:rPr lang="fr-FR" b="1" dirty="0" smtClean="0">
                <a:solidFill>
                  <a:srgbClr val="FF0000"/>
                </a:solidFill>
              </a:rPr>
              <a:t>ais </a:t>
            </a:r>
            <a:r>
              <a:rPr lang="fr-FR" dirty="0"/>
              <a:t>une planche à laver dans la cuve. On frottait le linge énergiquement sur la planche. Pour cela, on utilisait une brosse de chiendent. On y passait presque toute la matinée. Ensuite, on mettait le linge dans une lessiveuse avec de l’eau et des cristaux. On couvrait la lessiveuse et on la mettait sur le feu. </a:t>
            </a:r>
          </a:p>
        </p:txBody>
      </p:sp>
    </p:spTree>
    <p:extLst>
      <p:ext uri="{BB962C8B-B14F-4D97-AF65-F5344CB8AC3E}">
        <p14:creationId xmlns:p14="http://schemas.microsoft.com/office/powerpoint/2010/main" val="33025775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2698" y="620688"/>
            <a:ext cx="7920880" cy="3416320"/>
          </a:xfrm>
          <a:prstGeom prst="rect">
            <a:avLst/>
          </a:prstGeom>
        </p:spPr>
        <p:txBody>
          <a:bodyPr wrap="square">
            <a:spAutoFit/>
          </a:bodyPr>
          <a:lstStyle/>
          <a:p>
            <a:r>
              <a:rPr lang="fr-FR" b="1" dirty="0"/>
              <a:t>La lessive </a:t>
            </a:r>
            <a:r>
              <a:rPr lang="fr-FR" b="1" dirty="0" smtClean="0"/>
              <a:t>autrefois</a:t>
            </a:r>
          </a:p>
          <a:p>
            <a:endParaRPr lang="fr-FR" dirty="0"/>
          </a:p>
          <a:p>
            <a:r>
              <a:rPr lang="fr-FR" dirty="0"/>
              <a:t>Une vieille dame raconte :</a:t>
            </a:r>
          </a:p>
          <a:p>
            <a:r>
              <a:rPr lang="fr-FR" dirty="0"/>
              <a:t>« </a:t>
            </a:r>
            <a:r>
              <a:rPr lang="fr-FR" b="1" dirty="0" smtClean="0">
                <a:solidFill>
                  <a:srgbClr val="FF0000"/>
                </a:solidFill>
              </a:rPr>
              <a:t>Je</a:t>
            </a:r>
            <a:r>
              <a:rPr lang="fr-FR" dirty="0" smtClean="0"/>
              <a:t> fais</a:t>
            </a:r>
            <a:r>
              <a:rPr lang="fr-FR" b="1" dirty="0" smtClean="0">
                <a:solidFill>
                  <a:srgbClr val="FF0000"/>
                </a:solidFill>
              </a:rPr>
              <a:t>ais</a:t>
            </a:r>
            <a:r>
              <a:rPr lang="fr-FR" dirty="0" smtClean="0"/>
              <a:t> </a:t>
            </a:r>
            <a:r>
              <a:rPr lang="fr-FR" dirty="0"/>
              <a:t>la lessive du blanc, tous les mois. La veille de la lessive, </a:t>
            </a:r>
            <a:r>
              <a:rPr lang="fr-FR" b="1" dirty="0" smtClean="0">
                <a:solidFill>
                  <a:srgbClr val="FF0000"/>
                </a:solidFill>
              </a:rPr>
              <a:t>je</a:t>
            </a:r>
            <a:r>
              <a:rPr lang="fr-FR" dirty="0" smtClean="0"/>
              <a:t> plaç</a:t>
            </a:r>
            <a:r>
              <a:rPr lang="fr-FR" b="1" dirty="0" smtClean="0">
                <a:solidFill>
                  <a:srgbClr val="FF0000"/>
                </a:solidFill>
              </a:rPr>
              <a:t>ais</a:t>
            </a:r>
            <a:r>
              <a:rPr lang="fr-FR" dirty="0" smtClean="0"/>
              <a:t> </a:t>
            </a:r>
            <a:r>
              <a:rPr lang="fr-FR" dirty="0"/>
              <a:t>le linge sale dans une grande cuve en tôle que </a:t>
            </a:r>
            <a:r>
              <a:rPr lang="fr-FR" b="1" dirty="0" smtClean="0">
                <a:solidFill>
                  <a:srgbClr val="FF0000"/>
                </a:solidFill>
              </a:rPr>
              <a:t>je</a:t>
            </a:r>
            <a:r>
              <a:rPr lang="fr-FR" dirty="0" smtClean="0"/>
              <a:t> pos</a:t>
            </a:r>
            <a:r>
              <a:rPr lang="fr-FR" b="1" dirty="0" smtClean="0">
                <a:solidFill>
                  <a:srgbClr val="FF0000"/>
                </a:solidFill>
              </a:rPr>
              <a:t>ais</a:t>
            </a:r>
            <a:r>
              <a:rPr lang="fr-FR" dirty="0" smtClean="0"/>
              <a:t> sur </a:t>
            </a:r>
            <a:r>
              <a:rPr lang="fr-FR" dirty="0"/>
              <a:t>un trépied en bois. </a:t>
            </a:r>
            <a:r>
              <a:rPr lang="fr-FR" b="1" dirty="0" smtClean="0">
                <a:solidFill>
                  <a:srgbClr val="FF0000"/>
                </a:solidFill>
              </a:rPr>
              <a:t>Je</a:t>
            </a:r>
            <a:r>
              <a:rPr lang="fr-FR" dirty="0" smtClean="0"/>
              <a:t> rempliss</a:t>
            </a:r>
            <a:r>
              <a:rPr lang="fr-FR" b="1" dirty="0" smtClean="0">
                <a:solidFill>
                  <a:srgbClr val="FF0000"/>
                </a:solidFill>
              </a:rPr>
              <a:t>ais </a:t>
            </a:r>
            <a:r>
              <a:rPr lang="fr-FR" dirty="0"/>
              <a:t>plusieurs seaux avec de l’eau et </a:t>
            </a:r>
            <a:r>
              <a:rPr lang="fr-FR" b="1" dirty="0" smtClean="0">
                <a:solidFill>
                  <a:srgbClr val="FF0000"/>
                </a:solidFill>
              </a:rPr>
              <a:t>je</a:t>
            </a:r>
            <a:r>
              <a:rPr lang="fr-FR" dirty="0" smtClean="0"/>
              <a:t> les vers</a:t>
            </a:r>
            <a:r>
              <a:rPr lang="fr-FR" b="1" dirty="0" smtClean="0">
                <a:solidFill>
                  <a:srgbClr val="FF0000"/>
                </a:solidFill>
              </a:rPr>
              <a:t>ais</a:t>
            </a:r>
            <a:r>
              <a:rPr lang="fr-FR" dirty="0" smtClean="0"/>
              <a:t> </a:t>
            </a:r>
            <a:r>
              <a:rPr lang="fr-FR" dirty="0"/>
              <a:t>dans la cuve. Pleins d’eau, ils étaient très lourds. Dans la cuve, </a:t>
            </a:r>
            <a:r>
              <a:rPr lang="fr-FR" b="1" dirty="0" smtClean="0">
                <a:solidFill>
                  <a:srgbClr val="FF0000"/>
                </a:solidFill>
              </a:rPr>
              <a:t>j’</a:t>
            </a:r>
            <a:r>
              <a:rPr lang="fr-FR" dirty="0" smtClean="0"/>
              <a:t>ajout</a:t>
            </a:r>
            <a:r>
              <a:rPr lang="fr-FR" b="1" dirty="0" smtClean="0">
                <a:solidFill>
                  <a:srgbClr val="FF0000"/>
                </a:solidFill>
              </a:rPr>
              <a:t>ais</a:t>
            </a:r>
            <a:r>
              <a:rPr lang="fr-FR" dirty="0" smtClean="0"/>
              <a:t> des </a:t>
            </a:r>
            <a:r>
              <a:rPr lang="fr-FR" dirty="0"/>
              <a:t>cristaux de carbonate de soude. Le linge trempait toute la nuit.</a:t>
            </a:r>
          </a:p>
          <a:p>
            <a:r>
              <a:rPr lang="fr-FR" dirty="0"/>
              <a:t>Le lendemain, </a:t>
            </a:r>
            <a:r>
              <a:rPr lang="fr-FR" b="1" dirty="0" smtClean="0">
                <a:solidFill>
                  <a:srgbClr val="FF0000"/>
                </a:solidFill>
              </a:rPr>
              <a:t>je</a:t>
            </a:r>
            <a:r>
              <a:rPr lang="fr-FR" dirty="0" smtClean="0"/>
              <a:t> pos</a:t>
            </a:r>
            <a:r>
              <a:rPr lang="fr-FR" b="1" dirty="0" smtClean="0">
                <a:solidFill>
                  <a:srgbClr val="FF0000"/>
                </a:solidFill>
              </a:rPr>
              <a:t>ais </a:t>
            </a:r>
            <a:r>
              <a:rPr lang="fr-FR" dirty="0"/>
              <a:t>une planche à laver dans la cuve. </a:t>
            </a:r>
            <a:r>
              <a:rPr lang="fr-FR" b="1" dirty="0" smtClean="0">
                <a:solidFill>
                  <a:srgbClr val="FF0000"/>
                </a:solidFill>
              </a:rPr>
              <a:t>Je</a:t>
            </a:r>
            <a:r>
              <a:rPr lang="fr-FR" dirty="0" smtClean="0"/>
              <a:t> frott</a:t>
            </a:r>
            <a:r>
              <a:rPr lang="fr-FR" b="1" dirty="0" smtClean="0">
                <a:solidFill>
                  <a:srgbClr val="FF0000"/>
                </a:solidFill>
              </a:rPr>
              <a:t>ais</a:t>
            </a:r>
            <a:r>
              <a:rPr lang="fr-FR" dirty="0" smtClean="0"/>
              <a:t> </a:t>
            </a:r>
            <a:r>
              <a:rPr lang="fr-FR" dirty="0"/>
              <a:t>le linge énergiquement sur la planche. Pour cela, on utilisait une brosse de chiendent. On y passait presque toute la matinée. Ensuite, on mettait le linge dans une lessiveuse avec de l’eau et des cristaux. On couvrait la lessiveuse et on la mettait sur le feu. </a:t>
            </a:r>
          </a:p>
        </p:txBody>
      </p:sp>
    </p:spTree>
    <p:extLst>
      <p:ext uri="{BB962C8B-B14F-4D97-AF65-F5344CB8AC3E}">
        <p14:creationId xmlns:p14="http://schemas.microsoft.com/office/powerpoint/2010/main" val="5721952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2698" y="620688"/>
            <a:ext cx="7920880" cy="3416320"/>
          </a:xfrm>
          <a:prstGeom prst="rect">
            <a:avLst/>
          </a:prstGeom>
        </p:spPr>
        <p:txBody>
          <a:bodyPr wrap="square">
            <a:spAutoFit/>
          </a:bodyPr>
          <a:lstStyle/>
          <a:p>
            <a:r>
              <a:rPr lang="fr-FR" b="1" dirty="0"/>
              <a:t>La lessive </a:t>
            </a:r>
            <a:r>
              <a:rPr lang="fr-FR" b="1" dirty="0" smtClean="0"/>
              <a:t>autrefois</a:t>
            </a:r>
          </a:p>
          <a:p>
            <a:endParaRPr lang="fr-FR" dirty="0"/>
          </a:p>
          <a:p>
            <a:r>
              <a:rPr lang="fr-FR" dirty="0"/>
              <a:t>Une vieille dame raconte :</a:t>
            </a:r>
          </a:p>
          <a:p>
            <a:r>
              <a:rPr lang="fr-FR" dirty="0"/>
              <a:t>« </a:t>
            </a:r>
            <a:r>
              <a:rPr lang="fr-FR" b="1" dirty="0" smtClean="0">
                <a:solidFill>
                  <a:srgbClr val="FF0000"/>
                </a:solidFill>
              </a:rPr>
              <a:t>Je</a:t>
            </a:r>
            <a:r>
              <a:rPr lang="fr-FR" dirty="0" smtClean="0"/>
              <a:t> fais</a:t>
            </a:r>
            <a:r>
              <a:rPr lang="fr-FR" b="1" dirty="0" smtClean="0">
                <a:solidFill>
                  <a:srgbClr val="FF0000"/>
                </a:solidFill>
              </a:rPr>
              <a:t>ais</a:t>
            </a:r>
            <a:r>
              <a:rPr lang="fr-FR" dirty="0" smtClean="0"/>
              <a:t> </a:t>
            </a:r>
            <a:r>
              <a:rPr lang="fr-FR" dirty="0"/>
              <a:t>la lessive du blanc, tous les mois. La veille de la lessive, </a:t>
            </a:r>
            <a:r>
              <a:rPr lang="fr-FR" b="1" dirty="0" smtClean="0">
                <a:solidFill>
                  <a:srgbClr val="FF0000"/>
                </a:solidFill>
              </a:rPr>
              <a:t>je</a:t>
            </a:r>
            <a:r>
              <a:rPr lang="fr-FR" dirty="0" smtClean="0"/>
              <a:t> plaç</a:t>
            </a:r>
            <a:r>
              <a:rPr lang="fr-FR" b="1" dirty="0" smtClean="0">
                <a:solidFill>
                  <a:srgbClr val="FF0000"/>
                </a:solidFill>
              </a:rPr>
              <a:t>ais</a:t>
            </a:r>
            <a:r>
              <a:rPr lang="fr-FR" dirty="0" smtClean="0"/>
              <a:t> </a:t>
            </a:r>
            <a:r>
              <a:rPr lang="fr-FR" dirty="0"/>
              <a:t>le linge sale dans une grande cuve en tôle que </a:t>
            </a:r>
            <a:r>
              <a:rPr lang="fr-FR" b="1" dirty="0" smtClean="0">
                <a:solidFill>
                  <a:srgbClr val="FF0000"/>
                </a:solidFill>
              </a:rPr>
              <a:t>je</a:t>
            </a:r>
            <a:r>
              <a:rPr lang="fr-FR" dirty="0" smtClean="0"/>
              <a:t> pos</a:t>
            </a:r>
            <a:r>
              <a:rPr lang="fr-FR" b="1" dirty="0" smtClean="0">
                <a:solidFill>
                  <a:srgbClr val="FF0000"/>
                </a:solidFill>
              </a:rPr>
              <a:t>ais</a:t>
            </a:r>
            <a:r>
              <a:rPr lang="fr-FR" dirty="0" smtClean="0"/>
              <a:t> sur </a:t>
            </a:r>
            <a:r>
              <a:rPr lang="fr-FR" dirty="0"/>
              <a:t>un trépied en bois. </a:t>
            </a:r>
            <a:r>
              <a:rPr lang="fr-FR" b="1" dirty="0" smtClean="0">
                <a:solidFill>
                  <a:srgbClr val="FF0000"/>
                </a:solidFill>
              </a:rPr>
              <a:t>Je</a:t>
            </a:r>
            <a:r>
              <a:rPr lang="fr-FR" dirty="0" smtClean="0"/>
              <a:t> rempliss</a:t>
            </a:r>
            <a:r>
              <a:rPr lang="fr-FR" b="1" dirty="0" smtClean="0">
                <a:solidFill>
                  <a:srgbClr val="FF0000"/>
                </a:solidFill>
              </a:rPr>
              <a:t>ais </a:t>
            </a:r>
            <a:r>
              <a:rPr lang="fr-FR" dirty="0"/>
              <a:t>plusieurs seaux avec de l’eau et </a:t>
            </a:r>
            <a:r>
              <a:rPr lang="fr-FR" b="1" dirty="0" smtClean="0">
                <a:solidFill>
                  <a:srgbClr val="FF0000"/>
                </a:solidFill>
              </a:rPr>
              <a:t>je</a:t>
            </a:r>
            <a:r>
              <a:rPr lang="fr-FR" dirty="0" smtClean="0"/>
              <a:t> les vers</a:t>
            </a:r>
            <a:r>
              <a:rPr lang="fr-FR" b="1" dirty="0" smtClean="0">
                <a:solidFill>
                  <a:srgbClr val="FF0000"/>
                </a:solidFill>
              </a:rPr>
              <a:t>ais</a:t>
            </a:r>
            <a:r>
              <a:rPr lang="fr-FR" dirty="0" smtClean="0"/>
              <a:t> </a:t>
            </a:r>
            <a:r>
              <a:rPr lang="fr-FR" dirty="0"/>
              <a:t>dans la cuve. Pleins d’eau, ils étaient très lourds. Dans la cuve, </a:t>
            </a:r>
            <a:r>
              <a:rPr lang="fr-FR" b="1" dirty="0" smtClean="0">
                <a:solidFill>
                  <a:srgbClr val="FF0000"/>
                </a:solidFill>
              </a:rPr>
              <a:t>j’</a:t>
            </a:r>
            <a:r>
              <a:rPr lang="fr-FR" dirty="0" smtClean="0"/>
              <a:t>ajout</a:t>
            </a:r>
            <a:r>
              <a:rPr lang="fr-FR" b="1" dirty="0" smtClean="0">
                <a:solidFill>
                  <a:srgbClr val="FF0000"/>
                </a:solidFill>
              </a:rPr>
              <a:t>ais</a:t>
            </a:r>
            <a:r>
              <a:rPr lang="fr-FR" dirty="0" smtClean="0"/>
              <a:t> des </a:t>
            </a:r>
            <a:r>
              <a:rPr lang="fr-FR" dirty="0"/>
              <a:t>cristaux de carbonate de soude. Le linge trempait toute la nuit.</a:t>
            </a:r>
          </a:p>
          <a:p>
            <a:r>
              <a:rPr lang="fr-FR" dirty="0"/>
              <a:t>Le lendemain, </a:t>
            </a:r>
            <a:r>
              <a:rPr lang="fr-FR" b="1" dirty="0" smtClean="0">
                <a:solidFill>
                  <a:srgbClr val="FF0000"/>
                </a:solidFill>
              </a:rPr>
              <a:t>je</a:t>
            </a:r>
            <a:r>
              <a:rPr lang="fr-FR" dirty="0" smtClean="0"/>
              <a:t> pos</a:t>
            </a:r>
            <a:r>
              <a:rPr lang="fr-FR" b="1" dirty="0" smtClean="0">
                <a:solidFill>
                  <a:srgbClr val="FF0000"/>
                </a:solidFill>
              </a:rPr>
              <a:t>ais </a:t>
            </a:r>
            <a:r>
              <a:rPr lang="fr-FR" dirty="0"/>
              <a:t>une planche à laver dans la cuve. </a:t>
            </a:r>
            <a:r>
              <a:rPr lang="fr-FR" b="1" dirty="0" smtClean="0">
                <a:solidFill>
                  <a:srgbClr val="FF0000"/>
                </a:solidFill>
              </a:rPr>
              <a:t>Je</a:t>
            </a:r>
            <a:r>
              <a:rPr lang="fr-FR" dirty="0" smtClean="0"/>
              <a:t> frott</a:t>
            </a:r>
            <a:r>
              <a:rPr lang="fr-FR" b="1" dirty="0" smtClean="0">
                <a:solidFill>
                  <a:srgbClr val="FF0000"/>
                </a:solidFill>
              </a:rPr>
              <a:t>ais</a:t>
            </a:r>
            <a:r>
              <a:rPr lang="fr-FR" dirty="0" smtClean="0"/>
              <a:t> </a:t>
            </a:r>
            <a:r>
              <a:rPr lang="fr-FR" dirty="0"/>
              <a:t>le linge énergiquement sur la planche. Pour cela, </a:t>
            </a:r>
            <a:r>
              <a:rPr lang="fr-FR" b="1" dirty="0" smtClean="0">
                <a:solidFill>
                  <a:srgbClr val="FF0000"/>
                </a:solidFill>
              </a:rPr>
              <a:t>j’</a:t>
            </a:r>
            <a:r>
              <a:rPr lang="fr-FR" dirty="0" smtClean="0"/>
              <a:t>utilis</a:t>
            </a:r>
            <a:r>
              <a:rPr lang="fr-FR" b="1" dirty="0" smtClean="0">
                <a:solidFill>
                  <a:srgbClr val="FF0000"/>
                </a:solidFill>
              </a:rPr>
              <a:t>ais </a:t>
            </a:r>
            <a:r>
              <a:rPr lang="fr-FR" dirty="0"/>
              <a:t>une brosse de chiendent. On y passait presque toute la matinée. Ensuite, on mettait le linge dans une lessiveuse avec de l’eau et des cristaux. On couvrait la lessiveuse et on la mettait sur le feu. </a:t>
            </a:r>
          </a:p>
        </p:txBody>
      </p:sp>
    </p:spTree>
    <p:extLst>
      <p:ext uri="{BB962C8B-B14F-4D97-AF65-F5344CB8AC3E}">
        <p14:creationId xmlns:p14="http://schemas.microsoft.com/office/powerpoint/2010/main" val="25884499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32698" y="620688"/>
            <a:ext cx="7920880" cy="3416320"/>
          </a:xfrm>
          <a:prstGeom prst="rect">
            <a:avLst/>
          </a:prstGeom>
        </p:spPr>
        <p:txBody>
          <a:bodyPr wrap="square">
            <a:spAutoFit/>
          </a:bodyPr>
          <a:lstStyle/>
          <a:p>
            <a:r>
              <a:rPr lang="fr-FR" b="1" dirty="0"/>
              <a:t>La lessive </a:t>
            </a:r>
            <a:r>
              <a:rPr lang="fr-FR" b="1" dirty="0" smtClean="0"/>
              <a:t>autrefois</a:t>
            </a:r>
          </a:p>
          <a:p>
            <a:endParaRPr lang="fr-FR" dirty="0"/>
          </a:p>
          <a:p>
            <a:r>
              <a:rPr lang="fr-FR" dirty="0"/>
              <a:t>Une vieille dame raconte :</a:t>
            </a:r>
          </a:p>
          <a:p>
            <a:r>
              <a:rPr lang="fr-FR" dirty="0"/>
              <a:t>« </a:t>
            </a:r>
            <a:r>
              <a:rPr lang="fr-FR" b="1" dirty="0" smtClean="0">
                <a:solidFill>
                  <a:srgbClr val="FF0000"/>
                </a:solidFill>
              </a:rPr>
              <a:t>Je</a:t>
            </a:r>
            <a:r>
              <a:rPr lang="fr-FR" dirty="0" smtClean="0"/>
              <a:t> fais</a:t>
            </a:r>
            <a:r>
              <a:rPr lang="fr-FR" b="1" dirty="0" smtClean="0">
                <a:solidFill>
                  <a:srgbClr val="FF0000"/>
                </a:solidFill>
              </a:rPr>
              <a:t>ais</a:t>
            </a:r>
            <a:r>
              <a:rPr lang="fr-FR" dirty="0" smtClean="0"/>
              <a:t> </a:t>
            </a:r>
            <a:r>
              <a:rPr lang="fr-FR" dirty="0"/>
              <a:t>la lessive du blanc, tous les mois. La veille de la lessive, </a:t>
            </a:r>
            <a:r>
              <a:rPr lang="fr-FR" b="1" dirty="0" smtClean="0">
                <a:solidFill>
                  <a:srgbClr val="FF0000"/>
                </a:solidFill>
              </a:rPr>
              <a:t>je</a:t>
            </a:r>
            <a:r>
              <a:rPr lang="fr-FR" dirty="0" smtClean="0"/>
              <a:t> plaç</a:t>
            </a:r>
            <a:r>
              <a:rPr lang="fr-FR" b="1" dirty="0" smtClean="0">
                <a:solidFill>
                  <a:srgbClr val="FF0000"/>
                </a:solidFill>
              </a:rPr>
              <a:t>ais</a:t>
            </a:r>
            <a:r>
              <a:rPr lang="fr-FR" dirty="0" smtClean="0"/>
              <a:t> </a:t>
            </a:r>
            <a:r>
              <a:rPr lang="fr-FR" dirty="0"/>
              <a:t>le linge sale dans une grande cuve en tôle que </a:t>
            </a:r>
            <a:r>
              <a:rPr lang="fr-FR" b="1" dirty="0" smtClean="0">
                <a:solidFill>
                  <a:srgbClr val="FF0000"/>
                </a:solidFill>
              </a:rPr>
              <a:t>je</a:t>
            </a:r>
            <a:r>
              <a:rPr lang="fr-FR" dirty="0" smtClean="0"/>
              <a:t> pos</a:t>
            </a:r>
            <a:r>
              <a:rPr lang="fr-FR" b="1" dirty="0" smtClean="0">
                <a:solidFill>
                  <a:srgbClr val="FF0000"/>
                </a:solidFill>
              </a:rPr>
              <a:t>ais</a:t>
            </a:r>
            <a:r>
              <a:rPr lang="fr-FR" dirty="0" smtClean="0"/>
              <a:t> sur </a:t>
            </a:r>
            <a:r>
              <a:rPr lang="fr-FR" dirty="0"/>
              <a:t>un trépied en bois. </a:t>
            </a:r>
            <a:r>
              <a:rPr lang="fr-FR" b="1" dirty="0" smtClean="0">
                <a:solidFill>
                  <a:srgbClr val="FF0000"/>
                </a:solidFill>
              </a:rPr>
              <a:t>Je</a:t>
            </a:r>
            <a:r>
              <a:rPr lang="fr-FR" dirty="0" smtClean="0"/>
              <a:t> rempliss</a:t>
            </a:r>
            <a:r>
              <a:rPr lang="fr-FR" b="1" dirty="0" smtClean="0">
                <a:solidFill>
                  <a:srgbClr val="FF0000"/>
                </a:solidFill>
              </a:rPr>
              <a:t>ais </a:t>
            </a:r>
            <a:r>
              <a:rPr lang="fr-FR" dirty="0"/>
              <a:t>plusieurs seaux avec de l’eau et </a:t>
            </a:r>
            <a:r>
              <a:rPr lang="fr-FR" b="1" dirty="0" smtClean="0">
                <a:solidFill>
                  <a:srgbClr val="FF0000"/>
                </a:solidFill>
              </a:rPr>
              <a:t>je</a:t>
            </a:r>
            <a:r>
              <a:rPr lang="fr-FR" dirty="0" smtClean="0"/>
              <a:t> les vers</a:t>
            </a:r>
            <a:r>
              <a:rPr lang="fr-FR" b="1" dirty="0" smtClean="0">
                <a:solidFill>
                  <a:srgbClr val="FF0000"/>
                </a:solidFill>
              </a:rPr>
              <a:t>ais</a:t>
            </a:r>
            <a:r>
              <a:rPr lang="fr-FR" dirty="0" smtClean="0"/>
              <a:t> </a:t>
            </a:r>
            <a:r>
              <a:rPr lang="fr-FR" dirty="0"/>
              <a:t>dans la cuve. Pleins d’eau, ils étaient très lourds. Dans la cuve, </a:t>
            </a:r>
            <a:r>
              <a:rPr lang="fr-FR" b="1" dirty="0" smtClean="0">
                <a:solidFill>
                  <a:srgbClr val="FF0000"/>
                </a:solidFill>
              </a:rPr>
              <a:t>j’</a:t>
            </a:r>
            <a:r>
              <a:rPr lang="fr-FR" dirty="0" smtClean="0"/>
              <a:t>ajout</a:t>
            </a:r>
            <a:r>
              <a:rPr lang="fr-FR" b="1" dirty="0" smtClean="0">
                <a:solidFill>
                  <a:srgbClr val="FF0000"/>
                </a:solidFill>
              </a:rPr>
              <a:t>ais</a:t>
            </a:r>
            <a:r>
              <a:rPr lang="fr-FR" dirty="0" smtClean="0"/>
              <a:t> des </a:t>
            </a:r>
            <a:r>
              <a:rPr lang="fr-FR" dirty="0"/>
              <a:t>cristaux de carbonate de soude. Le linge trempait toute la nuit.</a:t>
            </a:r>
          </a:p>
          <a:p>
            <a:r>
              <a:rPr lang="fr-FR" dirty="0"/>
              <a:t>Le lendemain, </a:t>
            </a:r>
            <a:r>
              <a:rPr lang="fr-FR" b="1" dirty="0" smtClean="0">
                <a:solidFill>
                  <a:srgbClr val="FF0000"/>
                </a:solidFill>
              </a:rPr>
              <a:t>je</a:t>
            </a:r>
            <a:r>
              <a:rPr lang="fr-FR" dirty="0" smtClean="0"/>
              <a:t> pos</a:t>
            </a:r>
            <a:r>
              <a:rPr lang="fr-FR" b="1" dirty="0" smtClean="0">
                <a:solidFill>
                  <a:srgbClr val="FF0000"/>
                </a:solidFill>
              </a:rPr>
              <a:t>ais </a:t>
            </a:r>
            <a:r>
              <a:rPr lang="fr-FR" dirty="0"/>
              <a:t>une planche à laver dans la cuve. </a:t>
            </a:r>
            <a:r>
              <a:rPr lang="fr-FR" b="1" dirty="0" smtClean="0">
                <a:solidFill>
                  <a:srgbClr val="FF0000"/>
                </a:solidFill>
              </a:rPr>
              <a:t>Je</a:t>
            </a:r>
            <a:r>
              <a:rPr lang="fr-FR" dirty="0" smtClean="0"/>
              <a:t> frott</a:t>
            </a:r>
            <a:r>
              <a:rPr lang="fr-FR" b="1" dirty="0" smtClean="0">
                <a:solidFill>
                  <a:srgbClr val="FF0000"/>
                </a:solidFill>
              </a:rPr>
              <a:t>ais</a:t>
            </a:r>
            <a:r>
              <a:rPr lang="fr-FR" dirty="0" smtClean="0"/>
              <a:t> </a:t>
            </a:r>
            <a:r>
              <a:rPr lang="fr-FR" dirty="0"/>
              <a:t>le linge énergiquement sur la planche. Pour cela, </a:t>
            </a:r>
            <a:r>
              <a:rPr lang="fr-FR" b="1" dirty="0" smtClean="0">
                <a:solidFill>
                  <a:srgbClr val="FF0000"/>
                </a:solidFill>
              </a:rPr>
              <a:t>j’</a:t>
            </a:r>
            <a:r>
              <a:rPr lang="fr-FR" dirty="0" smtClean="0"/>
              <a:t>utilis</a:t>
            </a:r>
            <a:r>
              <a:rPr lang="fr-FR" b="1" dirty="0" smtClean="0">
                <a:solidFill>
                  <a:srgbClr val="FF0000"/>
                </a:solidFill>
              </a:rPr>
              <a:t>ais </a:t>
            </a:r>
            <a:r>
              <a:rPr lang="fr-FR" dirty="0"/>
              <a:t>une brosse de chiendent. </a:t>
            </a:r>
            <a:r>
              <a:rPr lang="fr-FR" b="1" dirty="0" smtClean="0">
                <a:solidFill>
                  <a:srgbClr val="FF0000"/>
                </a:solidFill>
              </a:rPr>
              <a:t>J’</a:t>
            </a:r>
            <a:r>
              <a:rPr lang="fr-FR" dirty="0" smtClean="0"/>
              <a:t>y pass</a:t>
            </a:r>
            <a:r>
              <a:rPr lang="fr-FR" b="1" dirty="0" smtClean="0">
                <a:solidFill>
                  <a:srgbClr val="FF0000"/>
                </a:solidFill>
              </a:rPr>
              <a:t>ais</a:t>
            </a:r>
            <a:r>
              <a:rPr lang="fr-FR" dirty="0" smtClean="0"/>
              <a:t> </a:t>
            </a:r>
            <a:r>
              <a:rPr lang="fr-FR" dirty="0"/>
              <a:t>presque toute la matinée. Ensuite, on mettait le linge dans une lessiveuse avec de l’eau et des cristaux. On couvrait la lessiveuse et on la mettait sur le feu. </a:t>
            </a:r>
          </a:p>
        </p:txBody>
      </p:sp>
    </p:spTree>
    <p:extLst>
      <p:ext uri="{BB962C8B-B14F-4D97-AF65-F5344CB8AC3E}">
        <p14:creationId xmlns:p14="http://schemas.microsoft.com/office/powerpoint/2010/main" val="2226593342"/>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TotalTime>
  <Words>1713</Words>
  <Application>Microsoft Office PowerPoint</Application>
  <PresentationFormat>Affichage à l'écran (4:3)</PresentationFormat>
  <Paragraphs>55</Paragraphs>
  <Slides>11</Slides>
  <Notes>0</Notes>
  <HiddenSlides>0</HiddenSlides>
  <MMClips>0</MMClips>
  <ScaleCrop>false</ScaleCrop>
  <HeadingPairs>
    <vt:vector size="4" baseType="variant">
      <vt:variant>
        <vt:lpstr>Thème</vt:lpstr>
      </vt:variant>
      <vt:variant>
        <vt:i4>1</vt:i4>
      </vt:variant>
      <vt:variant>
        <vt:lpstr>Titres des diapositives</vt:lpstr>
      </vt:variant>
      <vt:variant>
        <vt:i4>11</vt:i4>
      </vt:variant>
    </vt:vector>
  </HeadingPairs>
  <TitlesOfParts>
    <vt:vector size="12" baseType="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julie</dc:creator>
  <cp:lastModifiedBy>julie</cp:lastModifiedBy>
  <cp:revision>2</cp:revision>
  <dcterms:created xsi:type="dcterms:W3CDTF">2017-10-30T21:35:42Z</dcterms:created>
  <dcterms:modified xsi:type="dcterms:W3CDTF">2017-10-30T21:46:35Z</dcterms:modified>
</cp:coreProperties>
</file>