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8" r:id="rId4"/>
    <p:sldId id="287" r:id="rId5"/>
    <p:sldId id="271" r:id="rId6"/>
    <p:sldId id="261" r:id="rId7"/>
    <p:sldId id="257" r:id="rId8"/>
    <p:sldId id="270" r:id="rId9"/>
    <p:sldId id="288" r:id="rId10"/>
    <p:sldId id="264" r:id="rId11"/>
    <p:sldId id="274" r:id="rId12"/>
    <p:sldId id="256" r:id="rId13"/>
    <p:sldId id="260" r:id="rId14"/>
    <p:sldId id="275" r:id="rId15"/>
    <p:sldId id="267" r:id="rId16"/>
    <p:sldId id="289" r:id="rId17"/>
    <p:sldId id="269" r:id="rId18"/>
    <p:sldId id="272" r:id="rId19"/>
    <p:sldId id="265" r:id="rId20"/>
    <p:sldId id="291" r:id="rId21"/>
    <p:sldId id="276" r:id="rId22"/>
    <p:sldId id="273" r:id="rId23"/>
    <p:sldId id="259" r:id="rId24"/>
    <p:sldId id="262" r:id="rId25"/>
    <p:sldId id="263" r:id="rId26"/>
    <p:sldId id="290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211" autoAdjust="0"/>
    <p:restoredTop sz="94660"/>
  </p:normalViewPr>
  <p:slideViewPr>
    <p:cSldViewPr>
      <p:cViewPr>
        <p:scale>
          <a:sx n="75" d="100"/>
          <a:sy n="75" d="100"/>
        </p:scale>
        <p:origin x="-263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1840" y="-84882"/>
            <a:ext cx="227337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c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38433" y="404664"/>
            <a:ext cx="199766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k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55776" y="59134"/>
            <a:ext cx="364394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w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1840" y="0"/>
            <a:ext cx="264046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a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64336" y="692696"/>
            <a:ext cx="182774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f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81699" y="116632"/>
            <a:ext cx="239841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x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93534" y="260648"/>
            <a:ext cx="248657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n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37302" y="-27384"/>
            <a:ext cx="261481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o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66028" y="-27384"/>
            <a:ext cx="265810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q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77048" y="692696"/>
            <a:ext cx="14430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t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23928" y="764704"/>
            <a:ext cx="97815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l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06193" y="188640"/>
            <a:ext cx="344998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m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3848" y="332656"/>
            <a:ext cx="252024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y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1628800"/>
            <a:ext cx="236154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39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Z</a:t>
            </a:r>
            <a:endParaRPr lang="fr-FR" sz="239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3848" y="476672"/>
            <a:ext cx="237757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v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15816" y="491182"/>
            <a:ext cx="265168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d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3848" y="692696"/>
            <a:ext cx="252024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h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635896" y="548680"/>
            <a:ext cx="15504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j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59832" y="260648"/>
            <a:ext cx="246413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u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-459432"/>
            <a:ext cx="250421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p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1840" y="260648"/>
            <a:ext cx="262764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e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19872" y="188640"/>
            <a:ext cx="214193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s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4703" y="-372914"/>
            <a:ext cx="2733441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g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19872" y="692696"/>
            <a:ext cx="264687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b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68271" y="116632"/>
            <a:ext cx="188384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latin typeface="AylaCSscript" pitchFamily="2" charset="0"/>
              </a:rPr>
              <a:t>r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0000FF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33911" y="188640"/>
            <a:ext cx="894797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ylaCSscript" pitchFamily="2" charset="0"/>
              </a:rPr>
              <a:t>i</a:t>
            </a:r>
            <a:endParaRPr lang="fr-FR" sz="3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ylaCSscrip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Affichage à l'écran (4:3)</PresentationFormat>
  <Paragraphs>26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Wi</cp:lastModifiedBy>
  <cp:revision>3</cp:revision>
  <dcterms:modified xsi:type="dcterms:W3CDTF">2014-05-30T09:05:48Z</dcterms:modified>
</cp:coreProperties>
</file>