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257" r:id="rId10"/>
    <p:sldId id="258" r:id="rId11"/>
    <p:sldId id="259" r:id="rId12"/>
    <p:sldId id="26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90" r:id="rId23"/>
    <p:sldId id="291" r:id="rId24"/>
    <p:sldId id="285" r:id="rId25"/>
    <p:sldId id="292" r:id="rId26"/>
    <p:sldId id="286" r:id="rId27"/>
    <p:sldId id="287" r:id="rId28"/>
    <p:sldId id="294" r:id="rId29"/>
    <p:sldId id="288" r:id="rId30"/>
    <p:sldId id="289" r:id="rId31"/>
    <p:sldId id="295" r:id="rId32"/>
    <p:sldId id="300" r:id="rId33"/>
    <p:sldId id="296" r:id="rId34"/>
    <p:sldId id="305" r:id="rId35"/>
    <p:sldId id="298" r:id="rId36"/>
    <p:sldId id="301" r:id="rId37"/>
    <p:sldId id="303" r:id="rId38"/>
    <p:sldId id="299" r:id="rId39"/>
    <p:sldId id="302" r:id="rId40"/>
    <p:sldId id="297" r:id="rId41"/>
    <p:sldId id="304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23" r:id="rId53"/>
    <p:sldId id="324" r:id="rId54"/>
    <p:sldId id="319" r:id="rId55"/>
    <p:sldId id="321" r:id="rId56"/>
    <p:sldId id="325" r:id="rId57"/>
    <p:sldId id="322" r:id="rId58"/>
    <p:sldId id="318" r:id="rId59"/>
    <p:sldId id="326" r:id="rId60"/>
    <p:sldId id="320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6" autoAdjust="0"/>
    <p:restoredTop sz="94660"/>
  </p:normalViewPr>
  <p:slideViewPr>
    <p:cSldViewPr snapToGrid="0">
      <p:cViewPr>
        <p:scale>
          <a:sx n="100" d="100"/>
          <a:sy n="100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B3A13-BE06-4E2A-9321-C2936473D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21DE12-5506-4526-8184-38F55F7C3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DDB03E-5D89-498D-B670-99FB5ACB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7BB5B-0633-4092-84E7-263C8851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17C4F-58D6-4E69-95D7-87D613A7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5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CB26B-1093-4769-A7E6-1741EEF7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927D53-9FB2-49AF-906B-A0B12D455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8DC70-EDD8-44C4-8A5A-EF11BCB4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9B5DE-3395-4469-89C2-9F65CC5C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D0D59-841B-47C5-9BAC-7EDA76B9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BF01B7-6527-42AC-9950-FE80D6568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7BE1BE-316E-45CC-A074-22E07F3C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90D09-614D-457F-A023-D726BE45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B1646-CC06-4B83-8BF6-C178101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DB847-42F0-4BD3-B259-675DA6A1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2443C-F984-4C27-B9EA-9DA47EC0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663FD-0FB4-4F34-A446-2C5093349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26920-2A81-453C-97DD-22464665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F364D2-FAA3-4085-A2A7-34777CB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B0C6F-9911-4FDD-B401-AD627939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2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07E4-CF22-4663-A5A1-9087DBDE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7F1C9-80A8-4624-AAB0-C90F84600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C2251-4CA3-4B81-A626-AC44DB08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E0315-0333-4EDF-909D-B4DF03A7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1D3877-C30E-419F-B7B3-F23030EB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2AB7E-D218-45A7-82BF-87E185E0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7430C-6C50-479E-9E1F-14EF7A6CC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CADC52-CAE2-4BCB-A0FF-52013203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212A4D-C73F-44DE-BC99-C30A35FE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E45A2F-0EDF-4910-A5E9-216E62D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5B9929-93B4-40CD-BB5A-27069E4C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FB645-B934-4E12-97E9-F154894C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8C7EE9-E869-4F1F-82F0-5A8031F2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2855CF-E642-4867-827B-7E6627AC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4CDE17-A8BA-48B0-B4BC-5B70BB6A9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F2936E-7AA0-4431-BCAB-3AD8439C0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45D65A-269A-4C0A-A116-1BA39A47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2F70E7-98C4-4280-A05E-CB8B900D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0914D2-3BC3-4B1A-9625-9D89EDCF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8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D065A-AA51-45CC-B4F6-0C6ADDCA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56513-B818-4EEE-B807-2235760B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08F307-2E89-486B-82F2-E142A474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433027-6FDF-4C8B-87F8-29F53A74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FB5852-6F97-468C-A8B9-88B41146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C0583E-EBAC-4A12-B496-6DE283BC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7F49A9-7608-4188-B2F0-E82DA439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9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B6483-F181-4A7B-AD9D-E27AC429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67408-8AD3-4CC5-BB28-9C2A888A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01F970-B02B-47C5-AC3B-54201F34C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9B174A-98FD-48CE-B0C7-FD6E4B9E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23FD8E-0A1A-49A9-BE0F-74ACABBC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42820-6314-4210-8317-81FC8A5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A43E5-E7A3-4779-834D-DB3701FC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ED5922-EC85-4FBC-A8F5-818E94540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F8CF44-3E89-4955-8ACF-ABCBE6E7E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A2944-1E9C-4743-845A-D31BC234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02C9C4-97DE-4C42-8D19-0CC7481D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2788CC-5951-4373-A8B5-8724FF5D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088DD6-299B-4D54-AA55-AFF8DB91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5AE3E2-1B5D-41C1-8179-08481D94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4302E-F426-4650-A513-18948D827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78E-F95B-4074-A226-2759FB73C35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73545-F4DF-475D-90A3-9163861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0C9E6-08C2-45B3-980D-6705979D1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5E91-0838-44E5-98E0-A21592996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i et reine - 6378 - PLAYMOBIL® France">
            <a:extLst>
              <a:ext uri="{FF2B5EF4-FFF2-40B4-BE49-F238E27FC236}">
                <a16:creationId xmlns:a16="http://schemas.microsoft.com/office/drawing/2014/main" id="{0FE646D7-A41F-4982-8217-77F9BF55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24" y="2397377"/>
            <a:ext cx="6945765" cy="48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516FA2-FFC5-43D4-83C5-A0251F4E8A97}"/>
              </a:ext>
            </a:extLst>
          </p:cNvPr>
          <p:cNvSpPr txBox="1"/>
          <p:nvPr/>
        </p:nvSpPr>
        <p:spPr>
          <a:xfrm>
            <a:off x="2719615" y="1015929"/>
            <a:ext cx="7341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chemeClr val="accent1">
                    <a:lumMod val="50000"/>
                  </a:schemeClr>
                </a:solidFill>
              </a:rPr>
              <a:t>Compléments à la dizaine suivante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0CDEA-C1B4-438D-B97E-0EC90309B64D}"/>
              </a:ext>
            </a:extLst>
          </p:cNvPr>
          <p:cNvSpPr/>
          <p:nvPr/>
        </p:nvSpPr>
        <p:spPr>
          <a:xfrm>
            <a:off x="132735" y="147480"/>
            <a:ext cx="11837592" cy="6548284"/>
          </a:xfrm>
          <a:prstGeom prst="rect">
            <a:avLst/>
          </a:prstGeom>
          <a:noFill/>
          <a:ln w="88900" cmpd="thinThick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4" descr="Gif Coeur Qui Bat">
            <a:extLst>
              <a:ext uri="{FF2B5EF4-FFF2-40B4-BE49-F238E27FC236}">
                <a16:creationId xmlns:a16="http://schemas.microsoft.com/office/drawing/2014/main" id="{BE556E32-3CA9-4FD5-A14A-5EFF3B30E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31" y="3130745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1F9DE3C6-0F84-4BDA-941F-692AAB088A9B}"/>
              </a:ext>
            </a:extLst>
          </p:cNvPr>
          <p:cNvGrpSpPr/>
          <p:nvPr/>
        </p:nvGrpSpPr>
        <p:grpSpPr>
          <a:xfrm rot="6089196">
            <a:off x="7143930" y="4687832"/>
            <a:ext cx="1394637" cy="1228579"/>
            <a:chOff x="5540428" y="3120888"/>
            <a:chExt cx="1394637" cy="1228579"/>
          </a:xfrm>
          <a:solidFill>
            <a:schemeClr val="accent2">
              <a:lumMod val="75000"/>
            </a:schemeClr>
          </a:solidFill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B4A01F2-9D27-4FF6-BF42-EC562B44271C}"/>
                </a:ext>
              </a:extLst>
            </p:cNvPr>
            <p:cNvSpPr/>
            <p:nvPr/>
          </p:nvSpPr>
          <p:spPr>
            <a:xfrm>
              <a:off x="6597440" y="4025910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5FC3E29-7C97-4B83-BD09-1CD617194FE7}"/>
                </a:ext>
              </a:extLst>
            </p:cNvPr>
            <p:cNvSpPr/>
            <p:nvPr/>
          </p:nvSpPr>
          <p:spPr>
            <a:xfrm>
              <a:off x="5540428" y="3120888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ADA5FAA-B1C3-4530-B903-9103E9483BF1}"/>
              </a:ext>
            </a:extLst>
          </p:cNvPr>
          <p:cNvGrpSpPr/>
          <p:nvPr/>
        </p:nvGrpSpPr>
        <p:grpSpPr>
          <a:xfrm>
            <a:off x="2113980" y="4672644"/>
            <a:ext cx="3735528" cy="1234085"/>
            <a:chOff x="718575" y="5214218"/>
            <a:chExt cx="3735528" cy="123408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D984640-D590-43B7-918F-C9FA21DF53E0}"/>
                </a:ext>
              </a:extLst>
            </p:cNvPr>
            <p:cNvGrpSpPr/>
            <p:nvPr/>
          </p:nvGrpSpPr>
          <p:grpSpPr>
            <a:xfrm>
              <a:off x="718575" y="5215850"/>
              <a:ext cx="1394637" cy="1232453"/>
              <a:chOff x="1125415" y="1934817"/>
              <a:chExt cx="1394637" cy="1232453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C9BC4798-C256-4211-9A78-83344B0B33B3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DD4BBC10-28BA-4A35-8A68-B6B2620BEC29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4D1A11A9-72E0-4548-994B-903FAEE9F35A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B2CA3B43-5B9F-4355-B1DC-B8B5E77B5241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5D7857DA-635F-4D5C-8C5C-2C65867C9ED8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B679EAA-6BAD-4802-A2ED-C3F16E302948}"/>
                </a:ext>
              </a:extLst>
            </p:cNvPr>
            <p:cNvGrpSpPr/>
            <p:nvPr/>
          </p:nvGrpSpPr>
          <p:grpSpPr>
            <a:xfrm>
              <a:off x="3059466" y="5214218"/>
              <a:ext cx="1394637" cy="1228579"/>
              <a:chOff x="6711206" y="567091"/>
              <a:chExt cx="1394637" cy="1228579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9B0BC549-5C3D-45B5-8A49-E0303CA40685}"/>
                  </a:ext>
                </a:extLst>
              </p:cNvPr>
              <p:cNvSpPr/>
              <p:nvPr/>
            </p:nvSpPr>
            <p:spPr>
              <a:xfrm>
                <a:off x="7266778" y="10347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AB2F2E82-C0BE-4098-BEBD-24F17BFDFCCC}"/>
                  </a:ext>
                </a:extLst>
              </p:cNvPr>
              <p:cNvSpPr/>
              <p:nvPr/>
            </p:nvSpPr>
            <p:spPr>
              <a:xfrm>
                <a:off x="7768218" y="14721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D32499CE-9933-411E-A50E-E920746EAD44}"/>
                  </a:ext>
                </a:extLst>
              </p:cNvPr>
              <p:cNvSpPr/>
              <p:nvPr/>
            </p:nvSpPr>
            <p:spPr>
              <a:xfrm>
                <a:off x="6711206" y="5670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2653233" y="2275332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18 + … = 20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815093" y="2264393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183236" y="362706"/>
            <a:ext cx="1200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18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9290363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F4E825-4A7E-4B20-B295-8C8E68AA62D4}"/>
              </a:ext>
            </a:extLst>
          </p:cNvPr>
          <p:cNvGrpSpPr/>
          <p:nvPr/>
        </p:nvGrpSpPr>
        <p:grpSpPr>
          <a:xfrm>
            <a:off x="8793180" y="4398898"/>
            <a:ext cx="3084981" cy="2255728"/>
            <a:chOff x="3686508" y="3593190"/>
            <a:chExt cx="4185391" cy="3137242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81F4276-0629-4DBB-B3A1-C5FE195B7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686508" y="3593190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256AD73-8302-4F99-BDC6-281FBF6E4393}"/>
                </a:ext>
              </a:extLst>
            </p:cNvPr>
            <p:cNvSpPr txBox="1"/>
            <p:nvPr/>
          </p:nvSpPr>
          <p:spPr>
            <a:xfrm>
              <a:off x="6727076" y="5660302"/>
              <a:ext cx="643702" cy="107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FFB4A33-6CB5-41F0-8EF2-4AA3A1B072D8}"/>
                </a:ext>
              </a:extLst>
            </p:cNvPr>
            <p:cNvSpPr txBox="1"/>
            <p:nvPr/>
          </p:nvSpPr>
          <p:spPr>
            <a:xfrm>
              <a:off x="4444956" y="5223245"/>
              <a:ext cx="643702" cy="107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8</a:t>
              </a:r>
            </a:p>
          </p:txBody>
        </p:sp>
        <p:pic>
          <p:nvPicPr>
            <p:cNvPr id="61" name="Picture 4" descr="Gif Coeur Qui Bat">
              <a:extLst>
                <a:ext uri="{FF2B5EF4-FFF2-40B4-BE49-F238E27FC236}">
                  <a16:creationId xmlns:a16="http://schemas.microsoft.com/office/drawing/2014/main" id="{FC821D91-8FF1-4CA6-A08D-75CF1AB524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738" y="5188119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5CAEB97-45A5-4A01-94D4-546EF1F3086D}"/>
              </a:ext>
            </a:extLst>
          </p:cNvPr>
          <p:cNvSpPr/>
          <p:nvPr/>
        </p:nvSpPr>
        <p:spPr>
          <a:xfrm>
            <a:off x="1294613" y="3355349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A5D59-8EFD-4CF3-938D-59736C230AA9}"/>
              </a:ext>
            </a:extLst>
          </p:cNvPr>
          <p:cNvSpPr/>
          <p:nvPr/>
        </p:nvSpPr>
        <p:spPr>
          <a:xfrm>
            <a:off x="1862565" y="3355349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0F8C15C-9710-4497-9E20-8F33EE10579E}"/>
              </a:ext>
            </a:extLst>
          </p:cNvPr>
          <p:cNvGrpSpPr/>
          <p:nvPr/>
        </p:nvGrpSpPr>
        <p:grpSpPr>
          <a:xfrm>
            <a:off x="2838364" y="1206935"/>
            <a:ext cx="429332" cy="517152"/>
            <a:chOff x="3928896" y="1285992"/>
            <a:chExt cx="429332" cy="517152"/>
          </a:xfrm>
        </p:grpSpPr>
        <p:sp>
          <p:nvSpPr>
            <p:cNvPr id="31" name="Text Box 226">
              <a:extLst>
                <a:ext uri="{FF2B5EF4-FFF2-40B4-BE49-F238E27FC236}">
                  <a16:creationId xmlns:a16="http://schemas.microsoft.com/office/drawing/2014/main" id="{81524321-5CC2-4616-922D-D5E7F2DCA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2" name="AutoShape 227">
              <a:extLst>
                <a:ext uri="{FF2B5EF4-FFF2-40B4-BE49-F238E27FC236}">
                  <a16:creationId xmlns:a16="http://schemas.microsoft.com/office/drawing/2014/main" id="{F0E1C8B3-39EF-4D59-ACFF-BC405E815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D45E326-B95A-48BF-9938-F0B2D8C7F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732909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6016 0.04004 C -0.07266 0.04907 -0.09141 0.05393 -0.1112 0.05393 C -0.13359 0.05393 -0.15156 0.04907 -0.16406 0.04004 L -0.22409 1.85185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8B19E4E3-889C-4548-ACF1-642C874CEC56}"/>
              </a:ext>
            </a:extLst>
          </p:cNvPr>
          <p:cNvGrpSpPr/>
          <p:nvPr/>
        </p:nvGrpSpPr>
        <p:grpSpPr>
          <a:xfrm>
            <a:off x="7670064" y="4783060"/>
            <a:ext cx="1394637" cy="1232453"/>
            <a:chOff x="3835484" y="549965"/>
            <a:chExt cx="1394637" cy="1232453"/>
          </a:xfrm>
          <a:solidFill>
            <a:schemeClr val="accent2">
              <a:lumMod val="75000"/>
            </a:schemeClr>
          </a:solidFill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02ECD25-0B1E-44B8-BF89-561BC5F47513}"/>
                </a:ext>
              </a:extLst>
            </p:cNvPr>
            <p:cNvSpPr/>
            <p:nvPr/>
          </p:nvSpPr>
          <p:spPr>
            <a:xfrm>
              <a:off x="4892496" y="145886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48BD320-B62E-4718-8E4E-ED24B95DB6EC}"/>
                </a:ext>
              </a:extLst>
            </p:cNvPr>
            <p:cNvSpPr/>
            <p:nvPr/>
          </p:nvSpPr>
          <p:spPr>
            <a:xfrm>
              <a:off x="3835484" y="145886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18F4698-6561-47DC-A939-9C177AF8226B}"/>
                </a:ext>
              </a:extLst>
            </p:cNvPr>
            <p:cNvSpPr/>
            <p:nvPr/>
          </p:nvSpPr>
          <p:spPr>
            <a:xfrm>
              <a:off x="4871294" y="549965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67DA009-FFD2-4598-A153-FD28EB38A6F6}"/>
                </a:ext>
              </a:extLst>
            </p:cNvPr>
            <p:cNvSpPr/>
            <p:nvPr/>
          </p:nvSpPr>
          <p:spPr>
            <a:xfrm>
              <a:off x="3835484" y="553839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639618BA-3114-4BD3-B5E5-BCAF406A9671}"/>
              </a:ext>
            </a:extLst>
          </p:cNvPr>
          <p:cNvGrpSpPr/>
          <p:nvPr/>
        </p:nvGrpSpPr>
        <p:grpSpPr>
          <a:xfrm>
            <a:off x="3279840" y="4785812"/>
            <a:ext cx="2932044" cy="1232453"/>
            <a:chOff x="5371876" y="2790757"/>
            <a:chExt cx="2932044" cy="1232453"/>
          </a:xfrm>
          <a:solidFill>
            <a:srgbClr val="0070C0"/>
          </a:solidFill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DAAC0B5-2695-4BBF-8CFF-966BC1E56F59}"/>
                </a:ext>
              </a:extLst>
            </p:cNvPr>
            <p:cNvGrpSpPr/>
            <p:nvPr/>
          </p:nvGrpSpPr>
          <p:grpSpPr>
            <a:xfrm>
              <a:off x="5371876" y="2790757"/>
              <a:ext cx="1394637" cy="1232453"/>
              <a:chOff x="1125415" y="1934817"/>
              <a:chExt cx="1394637" cy="1232453"/>
            </a:xfrm>
            <a:grpFill/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D6EAAB55-C109-4191-85D4-BBD53513A101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033D558F-3AD5-4298-ADC6-72D0F9352B2B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E3146F51-1014-454D-A347-945D25124E6D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12BEAD27-C8D9-4C13-8D18-20B4DBF60A7A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F39CF81F-69A3-4956-90C9-BCEE7D7FB461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21616057-138B-4DCC-A555-004E34054498}"/>
                </a:ext>
              </a:extLst>
            </p:cNvPr>
            <p:cNvSpPr/>
            <p:nvPr/>
          </p:nvSpPr>
          <p:spPr>
            <a:xfrm>
              <a:off x="7966295" y="3255704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2584274" y="2088109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36 + … = 40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828110" y="2088109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270825" y="265724"/>
            <a:ext cx="1205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36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9482988" y="1365479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BE9DFD3-2D34-4AFF-9088-7CE788E1FBF0}"/>
              </a:ext>
            </a:extLst>
          </p:cNvPr>
          <p:cNvGrpSpPr/>
          <p:nvPr/>
        </p:nvGrpSpPr>
        <p:grpSpPr>
          <a:xfrm>
            <a:off x="9094757" y="4471501"/>
            <a:ext cx="2858527" cy="2157155"/>
            <a:chOff x="3588727" y="3590004"/>
            <a:chExt cx="4185391" cy="3213253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66A6A6C-2EA5-46EC-B863-92EFEC090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588727" y="3590004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868286C-4A7D-486F-B974-4DE9D2E1D536}"/>
                </a:ext>
              </a:extLst>
            </p:cNvPr>
            <p:cNvSpPr txBox="1"/>
            <p:nvPr/>
          </p:nvSpPr>
          <p:spPr>
            <a:xfrm>
              <a:off x="6629294" y="5657114"/>
              <a:ext cx="643702" cy="114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6ACC0E4-7003-4172-9498-DDB6F44F869B}"/>
                </a:ext>
              </a:extLst>
            </p:cNvPr>
            <p:cNvSpPr txBox="1"/>
            <p:nvPr/>
          </p:nvSpPr>
          <p:spPr>
            <a:xfrm>
              <a:off x="4347175" y="5220060"/>
              <a:ext cx="643702" cy="114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6</a:t>
              </a:r>
            </a:p>
          </p:txBody>
        </p:sp>
        <p:pic>
          <p:nvPicPr>
            <p:cNvPr id="45" name="Picture 4" descr="Gif Coeur Qui Bat">
              <a:extLst>
                <a:ext uri="{FF2B5EF4-FFF2-40B4-BE49-F238E27FC236}">
                  <a16:creationId xmlns:a16="http://schemas.microsoft.com/office/drawing/2014/main" id="{95394327-6121-40EB-AAFD-DF9F61981D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957" y="5184933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7050F32-A3FC-485D-9A16-70631A4D7868}"/>
              </a:ext>
            </a:extLst>
          </p:cNvPr>
          <p:cNvSpPr/>
          <p:nvPr/>
        </p:nvSpPr>
        <p:spPr>
          <a:xfrm>
            <a:off x="3060385" y="3388568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8FEE59-8F53-448D-A65B-91451600659B}"/>
              </a:ext>
            </a:extLst>
          </p:cNvPr>
          <p:cNvSpPr/>
          <p:nvPr/>
        </p:nvSpPr>
        <p:spPr>
          <a:xfrm>
            <a:off x="1584883" y="3388565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EA7C65-4E1F-40A2-9AC6-074343342E8F}"/>
              </a:ext>
            </a:extLst>
          </p:cNvPr>
          <p:cNvSpPr/>
          <p:nvPr/>
        </p:nvSpPr>
        <p:spPr>
          <a:xfrm>
            <a:off x="2063243" y="3388566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8650A8-A66B-4BEF-A377-4D4401477C8E}"/>
              </a:ext>
            </a:extLst>
          </p:cNvPr>
          <p:cNvSpPr/>
          <p:nvPr/>
        </p:nvSpPr>
        <p:spPr>
          <a:xfrm>
            <a:off x="2572410" y="3388567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5B26A37-D820-42D0-8669-6F0C66DD8D5D}"/>
              </a:ext>
            </a:extLst>
          </p:cNvPr>
          <p:cNvGrpSpPr/>
          <p:nvPr/>
        </p:nvGrpSpPr>
        <p:grpSpPr>
          <a:xfrm>
            <a:off x="4223943" y="1108990"/>
            <a:ext cx="429332" cy="517152"/>
            <a:chOff x="3928896" y="1285992"/>
            <a:chExt cx="429332" cy="517152"/>
          </a:xfrm>
        </p:grpSpPr>
        <p:sp>
          <p:nvSpPr>
            <p:cNvPr id="30" name="Text Box 226">
              <a:extLst>
                <a:ext uri="{FF2B5EF4-FFF2-40B4-BE49-F238E27FC236}">
                  <a16:creationId xmlns:a16="http://schemas.microsoft.com/office/drawing/2014/main" id="{98FA8222-C508-42A9-A032-B060878D1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36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AutoShape 227">
              <a:extLst>
                <a:ext uri="{FF2B5EF4-FFF2-40B4-BE49-F238E27FC236}">
                  <a16:creationId xmlns:a16="http://schemas.microsoft.com/office/drawing/2014/main" id="{1036E7E1-56B7-4835-8510-8126C563CC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00095566-5D43-4DE1-8144-B12B337CB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651021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8932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9AB634D-D1F1-4BD1-80CD-617B676D52FB}"/>
              </a:ext>
            </a:extLst>
          </p:cNvPr>
          <p:cNvGrpSpPr/>
          <p:nvPr/>
        </p:nvGrpSpPr>
        <p:grpSpPr>
          <a:xfrm>
            <a:off x="6622472" y="4788450"/>
            <a:ext cx="1394637" cy="1232453"/>
            <a:chOff x="1125415" y="1934817"/>
            <a:chExt cx="1394637" cy="1232453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29CD99C1-505A-42F7-913C-599538447454}"/>
                </a:ext>
              </a:extLst>
            </p:cNvPr>
            <p:cNvSpPr/>
            <p:nvPr/>
          </p:nvSpPr>
          <p:spPr>
            <a:xfrm>
              <a:off x="1680987" y="2406391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74B7A977-D1CF-4C4D-B2DC-19E12D1ECEA6}"/>
                </a:ext>
              </a:extLst>
            </p:cNvPr>
            <p:cNvSpPr/>
            <p:nvPr/>
          </p:nvSpPr>
          <p:spPr>
            <a:xfrm>
              <a:off x="2182427" y="2843713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236FC48-6DCD-4781-82DC-8CB12D8F3FB0}"/>
                </a:ext>
              </a:extLst>
            </p:cNvPr>
            <p:cNvSpPr/>
            <p:nvPr/>
          </p:nvSpPr>
          <p:spPr>
            <a:xfrm>
              <a:off x="1125415" y="2843713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2E5EE48-579A-43EF-8CD9-C74B1B100764}"/>
                </a:ext>
              </a:extLst>
            </p:cNvPr>
            <p:cNvSpPr/>
            <p:nvPr/>
          </p:nvSpPr>
          <p:spPr>
            <a:xfrm>
              <a:off x="2161225" y="1934817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7E3B4C5-658D-44CE-BD08-D643B98BB4FC}"/>
                </a:ext>
              </a:extLst>
            </p:cNvPr>
            <p:cNvSpPr/>
            <p:nvPr/>
          </p:nvSpPr>
          <p:spPr>
            <a:xfrm>
              <a:off x="1125415" y="1938691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ED812E1-1DC4-468B-B9C3-021661FA3B3D}"/>
              </a:ext>
            </a:extLst>
          </p:cNvPr>
          <p:cNvGrpSpPr/>
          <p:nvPr/>
        </p:nvGrpSpPr>
        <p:grpSpPr>
          <a:xfrm>
            <a:off x="4147610" y="4811985"/>
            <a:ext cx="1394637" cy="1232453"/>
            <a:chOff x="1125415" y="1934817"/>
            <a:chExt cx="1394637" cy="1232453"/>
          </a:xfrm>
          <a:solidFill>
            <a:schemeClr val="accent6">
              <a:lumMod val="75000"/>
            </a:schemeClr>
          </a:solidFill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0572803-4DA9-45E0-8326-5CBC44171A7F}"/>
                </a:ext>
              </a:extLst>
            </p:cNvPr>
            <p:cNvSpPr/>
            <p:nvPr/>
          </p:nvSpPr>
          <p:spPr>
            <a:xfrm>
              <a:off x="1680987" y="24063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B15DF16-6723-4C33-8AD9-8481E1AE8A03}"/>
                </a:ext>
              </a:extLst>
            </p:cNvPr>
            <p:cNvSpPr/>
            <p:nvPr/>
          </p:nvSpPr>
          <p:spPr>
            <a:xfrm>
              <a:off x="2182427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E4F5B9E-E455-4701-B666-AB7EDBA405A7}"/>
                </a:ext>
              </a:extLst>
            </p:cNvPr>
            <p:cNvSpPr/>
            <p:nvPr/>
          </p:nvSpPr>
          <p:spPr>
            <a:xfrm>
              <a:off x="1125415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ECF5DC4-AF95-48FD-9D42-8155C9F980A4}"/>
                </a:ext>
              </a:extLst>
            </p:cNvPr>
            <p:cNvSpPr/>
            <p:nvPr/>
          </p:nvSpPr>
          <p:spPr>
            <a:xfrm>
              <a:off x="2161225" y="1934817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C0ECE22-C6B7-4FDC-8186-BDB50CB3FC7F}"/>
                </a:ext>
              </a:extLst>
            </p:cNvPr>
            <p:cNvSpPr/>
            <p:nvPr/>
          </p:nvSpPr>
          <p:spPr>
            <a:xfrm>
              <a:off x="1125415" y="19386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394847" y="2019410"/>
            <a:ext cx="8339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15 + … = 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3570781" y="1998945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78443" y="294354"/>
            <a:ext cx="1168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10102887" y="1557745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A35B8F-C5D0-43EB-B420-73AC2A623A3B}"/>
              </a:ext>
            </a:extLst>
          </p:cNvPr>
          <p:cNvGrpSpPr/>
          <p:nvPr/>
        </p:nvGrpSpPr>
        <p:grpSpPr>
          <a:xfrm>
            <a:off x="8583670" y="4076054"/>
            <a:ext cx="3260003" cy="2554708"/>
            <a:chOff x="3670848" y="3614359"/>
            <a:chExt cx="4185391" cy="2990441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0827ADD3-A1C0-481C-87EF-BCF637F7B3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670848" y="3614359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AC91267-B44F-4EE8-81E3-1DE5F3F99801}"/>
                </a:ext>
              </a:extLst>
            </p:cNvPr>
            <p:cNvSpPr txBox="1"/>
            <p:nvPr/>
          </p:nvSpPr>
          <p:spPr>
            <a:xfrm>
              <a:off x="6711415" y="5681470"/>
              <a:ext cx="643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48F3FE3-42C7-432C-B1BD-DC49A8ADDFB2}"/>
                </a:ext>
              </a:extLst>
            </p:cNvPr>
            <p:cNvSpPr txBox="1"/>
            <p:nvPr/>
          </p:nvSpPr>
          <p:spPr>
            <a:xfrm>
              <a:off x="4429296" y="5244414"/>
              <a:ext cx="643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5</a:t>
              </a:r>
            </a:p>
          </p:txBody>
        </p:sp>
        <p:pic>
          <p:nvPicPr>
            <p:cNvPr id="46" name="Picture 4" descr="Gif Coeur Qui Bat">
              <a:extLst>
                <a:ext uri="{FF2B5EF4-FFF2-40B4-BE49-F238E27FC236}">
                  <a16:creationId xmlns:a16="http://schemas.microsoft.com/office/drawing/2014/main" id="{E30B9607-95CB-448F-91A8-A7C285F766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078" y="5209288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A7399E2-7B93-4227-8DF6-C1A349872629}"/>
              </a:ext>
            </a:extLst>
          </p:cNvPr>
          <p:cNvSpPr/>
          <p:nvPr/>
        </p:nvSpPr>
        <p:spPr>
          <a:xfrm>
            <a:off x="3597978" y="3429000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A6C056-0696-4DE5-A3B8-C68DB998D6FE}"/>
              </a:ext>
            </a:extLst>
          </p:cNvPr>
          <p:cNvSpPr/>
          <p:nvPr/>
        </p:nvSpPr>
        <p:spPr>
          <a:xfrm>
            <a:off x="4454328" y="3420039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C6291C7-7281-4751-A9AB-1026068AE9E8}"/>
              </a:ext>
            </a:extLst>
          </p:cNvPr>
          <p:cNvGrpSpPr/>
          <p:nvPr/>
        </p:nvGrpSpPr>
        <p:grpSpPr>
          <a:xfrm>
            <a:off x="2599546" y="1096391"/>
            <a:ext cx="429332" cy="517152"/>
            <a:chOff x="3928896" y="1285992"/>
            <a:chExt cx="429332" cy="517152"/>
          </a:xfrm>
        </p:grpSpPr>
        <p:sp>
          <p:nvSpPr>
            <p:cNvPr id="28" name="Text Box 226">
              <a:extLst>
                <a:ext uri="{FF2B5EF4-FFF2-40B4-BE49-F238E27FC236}">
                  <a16:creationId xmlns:a16="http://schemas.microsoft.com/office/drawing/2014/main" id="{A59AAA78-092D-4081-9548-B8C5CD0FE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9" name="AutoShape 227">
              <a:extLst>
                <a:ext uri="{FF2B5EF4-FFF2-40B4-BE49-F238E27FC236}">
                  <a16:creationId xmlns:a16="http://schemas.microsoft.com/office/drawing/2014/main" id="{2460A94A-8BAA-4E1D-8380-12CDA6064A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CAA79FB2-0840-4204-8D57-A1EFF23DC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596429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05716 0.003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618560" y="2128906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49 + … = 50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067752" y="2091595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55612" y="337269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49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10105984" y="1616499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F02212D-E654-4A43-998C-729C0872B4A9}"/>
              </a:ext>
            </a:extLst>
          </p:cNvPr>
          <p:cNvGrpSpPr/>
          <p:nvPr/>
        </p:nvGrpSpPr>
        <p:grpSpPr>
          <a:xfrm>
            <a:off x="2763501" y="4506584"/>
            <a:ext cx="3593781" cy="1259471"/>
            <a:chOff x="5673099" y="5048565"/>
            <a:chExt cx="3593781" cy="1259471"/>
          </a:xfrm>
          <a:solidFill>
            <a:schemeClr val="accent6">
              <a:lumMod val="75000"/>
            </a:schemeClr>
          </a:solidFill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063C136-5C85-4797-8F91-5023B3E1443C}"/>
                </a:ext>
              </a:extLst>
            </p:cNvPr>
            <p:cNvGrpSpPr/>
            <p:nvPr/>
          </p:nvGrpSpPr>
          <p:grpSpPr>
            <a:xfrm>
              <a:off x="5673099" y="5075583"/>
              <a:ext cx="1394637" cy="1232453"/>
              <a:chOff x="1125415" y="1934817"/>
              <a:chExt cx="1394637" cy="1232453"/>
            </a:xfrm>
            <a:grpFill/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E47AB7BA-C31B-4350-B4BF-CF34F7AAC658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143C4081-6FDF-4463-B307-426E02033CDE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AA49C5FA-CEAA-4814-9E48-406FFFF87AB8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FD112C8F-4628-4BFC-B275-ADC39FEA1D51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84D6C6FB-94C2-42BE-8DF2-E93645A2CEBF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7A786F1-0D76-48D8-AC38-CB1FB332F250}"/>
                </a:ext>
              </a:extLst>
            </p:cNvPr>
            <p:cNvGrpSpPr/>
            <p:nvPr/>
          </p:nvGrpSpPr>
          <p:grpSpPr>
            <a:xfrm>
              <a:off x="7872243" y="5048565"/>
              <a:ext cx="1394637" cy="1232453"/>
              <a:chOff x="3835484" y="549965"/>
              <a:chExt cx="1394637" cy="1232453"/>
            </a:xfrm>
            <a:grpFill/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B6FA7962-6A20-4AE4-A035-7FD7B3411EEF}"/>
                  </a:ext>
                </a:extLst>
              </p:cNvPr>
              <p:cNvSpPr/>
              <p:nvPr/>
            </p:nvSpPr>
            <p:spPr>
              <a:xfrm>
                <a:off x="4892496" y="145886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F7CFBA7-CE12-4E12-AA6C-44828CE29236}"/>
                  </a:ext>
                </a:extLst>
              </p:cNvPr>
              <p:cNvSpPr/>
              <p:nvPr/>
            </p:nvSpPr>
            <p:spPr>
              <a:xfrm>
                <a:off x="3835484" y="145886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E6DE217-3BBA-4B60-A2C4-22B6371EDB8B}"/>
                  </a:ext>
                </a:extLst>
              </p:cNvPr>
              <p:cNvSpPr/>
              <p:nvPr/>
            </p:nvSpPr>
            <p:spPr>
              <a:xfrm>
                <a:off x="4871294" y="549965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CE774C1-E742-4F9C-B54A-E8B7DFD32614}"/>
                  </a:ext>
                </a:extLst>
              </p:cNvPr>
              <p:cNvSpPr/>
              <p:nvPr/>
            </p:nvSpPr>
            <p:spPr>
              <a:xfrm>
                <a:off x="3835484" y="553839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24480AD5-8DB4-4B24-99AB-90E9940A9FC9}"/>
              </a:ext>
            </a:extLst>
          </p:cNvPr>
          <p:cNvSpPr/>
          <p:nvPr/>
        </p:nvSpPr>
        <p:spPr>
          <a:xfrm>
            <a:off x="8464670" y="4984760"/>
            <a:ext cx="337625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9F12044-D9CF-45A5-8ADF-96F6CB0670AF}"/>
              </a:ext>
            </a:extLst>
          </p:cNvPr>
          <p:cNvGrpSpPr/>
          <p:nvPr/>
        </p:nvGrpSpPr>
        <p:grpSpPr>
          <a:xfrm>
            <a:off x="8901884" y="4215539"/>
            <a:ext cx="3029487" cy="2427390"/>
            <a:chOff x="7745980" y="3623613"/>
            <a:chExt cx="4185391" cy="3026442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CE458867-4455-42D1-AE80-49BF7953A3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7745980" y="3623613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D8B102A-9402-4598-9773-7FF199F7C372}"/>
                </a:ext>
              </a:extLst>
            </p:cNvPr>
            <p:cNvSpPr txBox="1"/>
            <p:nvPr/>
          </p:nvSpPr>
          <p:spPr>
            <a:xfrm>
              <a:off x="10786547" y="5690725"/>
              <a:ext cx="643702" cy="95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1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FD47405-088C-494F-8ACF-0B807A6B2A51}"/>
                </a:ext>
              </a:extLst>
            </p:cNvPr>
            <p:cNvSpPr txBox="1"/>
            <p:nvPr/>
          </p:nvSpPr>
          <p:spPr>
            <a:xfrm>
              <a:off x="8504428" y="5253668"/>
              <a:ext cx="643702" cy="95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9</a:t>
              </a:r>
            </a:p>
          </p:txBody>
        </p:sp>
        <p:pic>
          <p:nvPicPr>
            <p:cNvPr id="53" name="Picture 4" descr="Gif Coeur Qui Bat">
              <a:extLst>
                <a:ext uri="{FF2B5EF4-FFF2-40B4-BE49-F238E27FC236}">
                  <a16:creationId xmlns:a16="http://schemas.microsoft.com/office/drawing/2014/main" id="{9BB3F19A-A021-4EC1-96AC-1A58C5E0A9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0210" y="5218542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2F70B3B-AC86-464F-8B83-15CACF8C9D59}"/>
              </a:ext>
            </a:extLst>
          </p:cNvPr>
          <p:cNvSpPr/>
          <p:nvPr/>
        </p:nvSpPr>
        <p:spPr>
          <a:xfrm>
            <a:off x="649928" y="3350149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AFCA52-9DB0-404C-9A6D-ADF3D028FD57}"/>
              </a:ext>
            </a:extLst>
          </p:cNvPr>
          <p:cNvSpPr/>
          <p:nvPr/>
        </p:nvSpPr>
        <p:spPr>
          <a:xfrm>
            <a:off x="1144688" y="3339843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5859C5-20F6-41FE-9D44-7B6EBA492984}"/>
              </a:ext>
            </a:extLst>
          </p:cNvPr>
          <p:cNvSpPr/>
          <p:nvPr/>
        </p:nvSpPr>
        <p:spPr>
          <a:xfrm>
            <a:off x="1635076" y="3350149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37F07-DAFB-4D93-AF4B-4C099963BA38}"/>
              </a:ext>
            </a:extLst>
          </p:cNvPr>
          <p:cNvSpPr/>
          <p:nvPr/>
        </p:nvSpPr>
        <p:spPr>
          <a:xfrm>
            <a:off x="2127047" y="3352436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9C593A-FA65-4D05-A7C1-0B4B02EC39FD}"/>
              </a:ext>
            </a:extLst>
          </p:cNvPr>
          <p:cNvSpPr/>
          <p:nvPr/>
        </p:nvSpPr>
        <p:spPr>
          <a:xfrm>
            <a:off x="2655402" y="3339842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B4B042CA-EABC-47C1-A89B-19AF91DE8020}"/>
              </a:ext>
            </a:extLst>
          </p:cNvPr>
          <p:cNvGrpSpPr/>
          <p:nvPr/>
        </p:nvGrpSpPr>
        <p:grpSpPr>
          <a:xfrm>
            <a:off x="5226224" y="1095335"/>
            <a:ext cx="429332" cy="517152"/>
            <a:chOff x="3928896" y="1285992"/>
            <a:chExt cx="429332" cy="517152"/>
          </a:xfrm>
        </p:grpSpPr>
        <p:sp>
          <p:nvSpPr>
            <p:cNvPr id="48" name="Text Box 226">
              <a:extLst>
                <a:ext uri="{FF2B5EF4-FFF2-40B4-BE49-F238E27FC236}">
                  <a16:creationId xmlns:a16="http://schemas.microsoft.com/office/drawing/2014/main" id="{3229E3A2-E4D1-4C6B-81D9-EE0E54640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49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9" name="AutoShape 227">
              <a:extLst>
                <a:ext uri="{FF2B5EF4-FFF2-40B4-BE49-F238E27FC236}">
                  <a16:creationId xmlns:a16="http://schemas.microsoft.com/office/drawing/2014/main" id="{0E9C7939-4D6F-43B8-B884-B4C29594DA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8184CFF6-EE2E-4A5E-8362-F4846A927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582781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24075 -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3" grpId="0" animBg="1"/>
      <p:bldP spid="43" grpId="1" animBg="1"/>
      <p:bldP spid="43" grpId="2" animBg="1"/>
      <p:bldP spid="24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510598" y="1849742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30 + … = 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3748319" y="1819666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62479" y="212406"/>
            <a:ext cx="120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30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482137" y="1970592"/>
            <a:ext cx="275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FBAEBD-2177-4D52-A367-0789C0B63724}"/>
              </a:ext>
            </a:extLst>
          </p:cNvPr>
          <p:cNvSpPr/>
          <p:nvPr/>
        </p:nvSpPr>
        <p:spPr>
          <a:xfrm>
            <a:off x="2383683" y="3355466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5D2514-E29C-4B44-A49F-E4BF10B41495}"/>
              </a:ext>
            </a:extLst>
          </p:cNvPr>
          <p:cNvSpPr/>
          <p:nvPr/>
        </p:nvSpPr>
        <p:spPr>
          <a:xfrm>
            <a:off x="1370120" y="3367880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F8DAD0-37CA-4CFF-9307-3B4359B8A805}"/>
              </a:ext>
            </a:extLst>
          </p:cNvPr>
          <p:cNvSpPr/>
          <p:nvPr/>
        </p:nvSpPr>
        <p:spPr>
          <a:xfrm>
            <a:off x="1882928" y="3367880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B82814-8D3C-4217-9189-4377A08E86EB}"/>
              </a:ext>
            </a:extLst>
          </p:cNvPr>
          <p:cNvSpPr/>
          <p:nvPr/>
        </p:nvSpPr>
        <p:spPr>
          <a:xfrm>
            <a:off x="4131751" y="3394148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EAE5EE7-8C3E-44A2-96AC-EE5DDE514200}"/>
              </a:ext>
            </a:extLst>
          </p:cNvPr>
          <p:cNvGrpSpPr/>
          <p:nvPr/>
        </p:nvGrpSpPr>
        <p:grpSpPr>
          <a:xfrm>
            <a:off x="3702419" y="924417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AB2ED995-2836-4C26-A1D5-B94953AC4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64094DB3-B83D-4017-B483-F93644BE75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535F3B99-86F6-4705-A5D8-65B022D4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0" y="1451572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0987 -0.0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24" grpId="0" animBg="1"/>
      <p:bldP spid="25" grpId="0" animBg="1"/>
      <p:bldP spid="26" grpId="0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047A98F-0C32-4AD3-9F65-AA30711F0900}"/>
              </a:ext>
            </a:extLst>
          </p:cNvPr>
          <p:cNvGrpSpPr/>
          <p:nvPr/>
        </p:nvGrpSpPr>
        <p:grpSpPr>
          <a:xfrm rot="10800000">
            <a:off x="7437591" y="5011494"/>
            <a:ext cx="3629815" cy="1248457"/>
            <a:chOff x="4792595" y="3116501"/>
            <a:chExt cx="3629815" cy="1248457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2F9B3F1-6937-4100-A4D4-0AE2F17CF316}"/>
                </a:ext>
              </a:extLst>
            </p:cNvPr>
            <p:cNvGrpSpPr/>
            <p:nvPr/>
          </p:nvGrpSpPr>
          <p:grpSpPr>
            <a:xfrm>
              <a:off x="4792595" y="3116501"/>
              <a:ext cx="1394637" cy="1232453"/>
              <a:chOff x="1125415" y="1934817"/>
              <a:chExt cx="1394637" cy="123245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3900D9D3-A48B-4429-AABC-3BB1D9A9AA77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2BE191B5-3D76-475D-90F9-3DE00855A41F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27A3184-036A-4EA5-9048-66F7668B1B52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75917F9-A01F-4939-A4F0-E46BF2686528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42BDA0F8-08C0-4E16-B3EF-414BD9001565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173CEA4-BDED-48DD-B2B6-59045A0E9F60}"/>
                </a:ext>
              </a:extLst>
            </p:cNvPr>
            <p:cNvGrpSpPr/>
            <p:nvPr/>
          </p:nvGrpSpPr>
          <p:grpSpPr>
            <a:xfrm>
              <a:off x="7027773" y="3136379"/>
              <a:ext cx="1394637" cy="1228579"/>
              <a:chOff x="5540428" y="3120888"/>
              <a:chExt cx="1394637" cy="1228579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F3AA3DC3-0417-4135-8ADE-4757FD1D0F74}"/>
                  </a:ext>
                </a:extLst>
              </p:cNvPr>
              <p:cNvSpPr/>
              <p:nvPr/>
            </p:nvSpPr>
            <p:spPr>
              <a:xfrm>
                <a:off x="6597440" y="4025910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A4706FB5-CFA9-4F5C-AC16-02DB451A021F}"/>
                  </a:ext>
                </a:extLst>
              </p:cNvPr>
              <p:cNvSpPr/>
              <p:nvPr/>
            </p:nvSpPr>
            <p:spPr>
              <a:xfrm>
                <a:off x="5540428" y="3120888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BCA0113-3D94-4EF2-B2B1-FFDE01D82434}"/>
              </a:ext>
            </a:extLst>
          </p:cNvPr>
          <p:cNvGrpSpPr/>
          <p:nvPr/>
        </p:nvGrpSpPr>
        <p:grpSpPr>
          <a:xfrm rot="5927096">
            <a:off x="4804074" y="4868779"/>
            <a:ext cx="1394637" cy="1228579"/>
            <a:chOff x="6711206" y="567091"/>
            <a:chExt cx="1394637" cy="1228579"/>
          </a:xfrm>
          <a:solidFill>
            <a:schemeClr val="accent6">
              <a:lumMod val="75000"/>
            </a:schemeClr>
          </a:solidFill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CE848B3-DF41-4E39-A207-499523E74401}"/>
                </a:ext>
              </a:extLst>
            </p:cNvPr>
            <p:cNvSpPr/>
            <p:nvPr/>
          </p:nvSpPr>
          <p:spPr>
            <a:xfrm>
              <a:off x="7266778" y="10347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3BF183A-AF4F-4970-B80B-CF6FB03C93A3}"/>
                </a:ext>
              </a:extLst>
            </p:cNvPr>
            <p:cNvSpPr/>
            <p:nvPr/>
          </p:nvSpPr>
          <p:spPr>
            <a:xfrm>
              <a:off x="7768218" y="14721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D45401-C069-45EC-8619-E85BA3B9CCF5}"/>
                </a:ext>
              </a:extLst>
            </p:cNvPr>
            <p:cNvSpPr/>
            <p:nvPr/>
          </p:nvSpPr>
          <p:spPr>
            <a:xfrm>
              <a:off x="6711206" y="5670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835477" y="1875297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53 + … = 60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091857" y="1875297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307216" y="182077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53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10002806" y="1097435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96EF67-1384-4CB2-BAC9-6E1F58CD193F}"/>
              </a:ext>
            </a:extLst>
          </p:cNvPr>
          <p:cNvGrpSpPr/>
          <p:nvPr/>
        </p:nvGrpSpPr>
        <p:grpSpPr>
          <a:xfrm>
            <a:off x="8830656" y="2106377"/>
            <a:ext cx="3091714" cy="2301734"/>
            <a:chOff x="3164547" y="3511670"/>
            <a:chExt cx="4185391" cy="299044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AF7D2D0-35F9-4388-BD66-FC7980F31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164547" y="3511670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1D2C71D-04FA-4786-B0F9-F16B9C4648F8}"/>
                </a:ext>
              </a:extLst>
            </p:cNvPr>
            <p:cNvSpPr txBox="1"/>
            <p:nvPr/>
          </p:nvSpPr>
          <p:spPr>
            <a:xfrm>
              <a:off x="6205114" y="5578782"/>
              <a:ext cx="643701" cy="91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375B9DE-7E27-4A31-8BFC-ED1EB14B08BE}"/>
                </a:ext>
              </a:extLst>
            </p:cNvPr>
            <p:cNvSpPr txBox="1"/>
            <p:nvPr/>
          </p:nvSpPr>
          <p:spPr>
            <a:xfrm>
              <a:off x="3922995" y="5141725"/>
              <a:ext cx="643701" cy="91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7</a:t>
              </a:r>
            </a:p>
          </p:txBody>
        </p:sp>
        <p:pic>
          <p:nvPicPr>
            <p:cNvPr id="2052" name="Picture 4" descr="Gif Coeur Qui Bat">
              <a:extLst>
                <a:ext uri="{FF2B5EF4-FFF2-40B4-BE49-F238E27FC236}">
                  <a16:creationId xmlns:a16="http://schemas.microsoft.com/office/drawing/2014/main" id="{AFEF9CFC-F532-4E89-91D5-5D22700DE0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777" y="5106599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A558C4E-BCED-4F70-B527-67F2EAB3B007}"/>
              </a:ext>
            </a:extLst>
          </p:cNvPr>
          <p:cNvSpPr/>
          <p:nvPr/>
        </p:nvSpPr>
        <p:spPr>
          <a:xfrm>
            <a:off x="898699" y="3399547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033FF4-41DA-4DDA-9C5F-D647CF1AAB4B}"/>
              </a:ext>
            </a:extLst>
          </p:cNvPr>
          <p:cNvSpPr/>
          <p:nvPr/>
        </p:nvSpPr>
        <p:spPr>
          <a:xfrm>
            <a:off x="1468392" y="3393553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7B08C6-28CF-4130-A77D-6D2A82C95F71}"/>
              </a:ext>
            </a:extLst>
          </p:cNvPr>
          <p:cNvSpPr/>
          <p:nvPr/>
        </p:nvSpPr>
        <p:spPr>
          <a:xfrm>
            <a:off x="1992480" y="3387046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D26C1F-4327-44E1-A417-7DDB4E1BD7A1}"/>
              </a:ext>
            </a:extLst>
          </p:cNvPr>
          <p:cNvSpPr/>
          <p:nvPr/>
        </p:nvSpPr>
        <p:spPr>
          <a:xfrm>
            <a:off x="2579455" y="3387046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F4B486-35B2-4B30-BC83-59045299C963}"/>
              </a:ext>
            </a:extLst>
          </p:cNvPr>
          <p:cNvSpPr/>
          <p:nvPr/>
        </p:nvSpPr>
        <p:spPr>
          <a:xfrm>
            <a:off x="3134654" y="3387046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3E0E79-9101-4AE9-A05D-22215FAD6F91}"/>
              </a:ext>
            </a:extLst>
          </p:cNvPr>
          <p:cNvSpPr/>
          <p:nvPr/>
        </p:nvSpPr>
        <p:spPr>
          <a:xfrm>
            <a:off x="3737935" y="3393553"/>
            <a:ext cx="377959" cy="3143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F6C1CAD-009A-4328-96DA-59244706B3B0}"/>
              </a:ext>
            </a:extLst>
          </p:cNvPr>
          <p:cNvGrpSpPr/>
          <p:nvPr/>
        </p:nvGrpSpPr>
        <p:grpSpPr>
          <a:xfrm>
            <a:off x="5068271" y="852077"/>
            <a:ext cx="429332" cy="537309"/>
            <a:chOff x="3918286" y="1265835"/>
            <a:chExt cx="429332" cy="537309"/>
          </a:xfrm>
        </p:grpSpPr>
        <p:sp>
          <p:nvSpPr>
            <p:cNvPr id="40" name="Text Box 226">
              <a:extLst>
                <a:ext uri="{FF2B5EF4-FFF2-40B4-BE49-F238E27FC236}">
                  <a16:creationId xmlns:a16="http://schemas.microsoft.com/office/drawing/2014/main" id="{B0916C94-0584-473D-8A02-90E70C047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286" y="1265835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1" name="AutoShape 227">
              <a:extLst>
                <a:ext uri="{FF2B5EF4-FFF2-40B4-BE49-F238E27FC236}">
                  <a16:creationId xmlns:a16="http://schemas.microsoft.com/office/drawing/2014/main" id="{F5B2D9BF-5450-41F6-BC7F-42E00B3F5E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0AEA86F4-DB3B-4729-B1B4-E0FCC846F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1" y="1392051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2369 -0.015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26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1F9DE3C6-0F84-4BDA-941F-692AAB088A9B}"/>
              </a:ext>
            </a:extLst>
          </p:cNvPr>
          <p:cNvGrpSpPr/>
          <p:nvPr/>
        </p:nvGrpSpPr>
        <p:grpSpPr>
          <a:xfrm rot="6089196">
            <a:off x="2581760" y="4355171"/>
            <a:ext cx="1394637" cy="1228579"/>
            <a:chOff x="5540428" y="3120888"/>
            <a:chExt cx="1394637" cy="1228579"/>
          </a:xfrm>
          <a:solidFill>
            <a:schemeClr val="accent2">
              <a:lumMod val="75000"/>
            </a:schemeClr>
          </a:solidFill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B4A01F2-9D27-4FF6-BF42-EC562B44271C}"/>
                </a:ext>
              </a:extLst>
            </p:cNvPr>
            <p:cNvSpPr/>
            <p:nvPr/>
          </p:nvSpPr>
          <p:spPr>
            <a:xfrm>
              <a:off x="6597440" y="4025910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5FC3E29-7C97-4B83-BD09-1CD617194FE7}"/>
                </a:ext>
              </a:extLst>
            </p:cNvPr>
            <p:cNvSpPr/>
            <p:nvPr/>
          </p:nvSpPr>
          <p:spPr>
            <a:xfrm>
              <a:off x="5540428" y="3120888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ADA5FAA-B1C3-4530-B903-9103E9483BF1}"/>
              </a:ext>
            </a:extLst>
          </p:cNvPr>
          <p:cNvGrpSpPr/>
          <p:nvPr/>
        </p:nvGrpSpPr>
        <p:grpSpPr>
          <a:xfrm rot="10800000">
            <a:off x="5664753" y="4435831"/>
            <a:ext cx="3735528" cy="1234085"/>
            <a:chOff x="718575" y="5214218"/>
            <a:chExt cx="3735528" cy="123408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D984640-D590-43B7-918F-C9FA21DF53E0}"/>
                </a:ext>
              </a:extLst>
            </p:cNvPr>
            <p:cNvGrpSpPr/>
            <p:nvPr/>
          </p:nvGrpSpPr>
          <p:grpSpPr>
            <a:xfrm>
              <a:off x="718575" y="5215850"/>
              <a:ext cx="1394637" cy="1232453"/>
              <a:chOff x="1125415" y="1934817"/>
              <a:chExt cx="1394637" cy="1232453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C9BC4798-C256-4211-9A78-83344B0B33B3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DD4BBC10-28BA-4A35-8A68-B6B2620BEC29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4D1A11A9-72E0-4548-994B-903FAEE9F35A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B2CA3B43-5B9F-4355-B1DC-B8B5E77B5241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5D7857DA-635F-4D5C-8C5C-2C65867C9ED8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B679EAA-6BAD-4802-A2ED-C3F16E302948}"/>
                </a:ext>
              </a:extLst>
            </p:cNvPr>
            <p:cNvGrpSpPr/>
            <p:nvPr/>
          </p:nvGrpSpPr>
          <p:grpSpPr>
            <a:xfrm>
              <a:off x="3059466" y="5214218"/>
              <a:ext cx="1394637" cy="1228579"/>
              <a:chOff x="6711206" y="567091"/>
              <a:chExt cx="1394637" cy="1228579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9B0BC549-5C3D-45B5-8A49-E0303CA40685}"/>
                  </a:ext>
                </a:extLst>
              </p:cNvPr>
              <p:cNvSpPr/>
              <p:nvPr/>
            </p:nvSpPr>
            <p:spPr>
              <a:xfrm>
                <a:off x="7266778" y="10347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AB2F2E82-C0BE-4098-BEBD-24F17BFDFCCC}"/>
                  </a:ext>
                </a:extLst>
              </p:cNvPr>
              <p:cNvSpPr/>
              <p:nvPr/>
            </p:nvSpPr>
            <p:spPr>
              <a:xfrm>
                <a:off x="7768218" y="14721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D32499CE-9933-411E-A50E-E920746EAD44}"/>
                  </a:ext>
                </a:extLst>
              </p:cNvPr>
              <p:cNvSpPr/>
              <p:nvPr/>
            </p:nvSpPr>
            <p:spPr>
              <a:xfrm>
                <a:off x="6711206" y="5670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488230" y="1935028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22 + … = 30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3744610" y="1935028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219975" y="315313"/>
            <a:ext cx="1175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22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10073714" y="1149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4DD078-D944-474D-9A1E-0E20EAD2FFAA}"/>
              </a:ext>
            </a:extLst>
          </p:cNvPr>
          <p:cNvGrpSpPr/>
          <p:nvPr/>
        </p:nvGrpSpPr>
        <p:grpSpPr>
          <a:xfrm>
            <a:off x="8920932" y="2009678"/>
            <a:ext cx="2959501" cy="2351538"/>
            <a:chOff x="3628635" y="3593190"/>
            <a:chExt cx="4185391" cy="3108955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81F4276-0629-4DBB-B3A1-C5FE195B7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628635" y="3593190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256AD73-8302-4F99-BDC6-281FBF6E4393}"/>
                </a:ext>
              </a:extLst>
            </p:cNvPr>
            <p:cNvSpPr txBox="1"/>
            <p:nvPr/>
          </p:nvSpPr>
          <p:spPr>
            <a:xfrm>
              <a:off x="6669202" y="5660301"/>
              <a:ext cx="643701" cy="104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FFB4A33-6CB5-41F0-8EF2-4AA3A1B072D8}"/>
                </a:ext>
              </a:extLst>
            </p:cNvPr>
            <p:cNvSpPr txBox="1"/>
            <p:nvPr/>
          </p:nvSpPr>
          <p:spPr>
            <a:xfrm>
              <a:off x="4387084" y="5223244"/>
              <a:ext cx="643701" cy="104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8</a:t>
              </a:r>
            </a:p>
          </p:txBody>
        </p:sp>
        <p:pic>
          <p:nvPicPr>
            <p:cNvPr id="61" name="Picture 4" descr="Gif Coeur Qui Bat">
              <a:extLst>
                <a:ext uri="{FF2B5EF4-FFF2-40B4-BE49-F238E27FC236}">
                  <a16:creationId xmlns:a16="http://schemas.microsoft.com/office/drawing/2014/main" id="{FC821D91-8FF1-4CA6-A08D-75CF1AB524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65" y="5188119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3DC2A-6004-4D13-8B92-2CDE553A8F80}"/>
              </a:ext>
            </a:extLst>
          </p:cNvPr>
          <p:cNvSpPr/>
          <p:nvPr/>
        </p:nvSpPr>
        <p:spPr>
          <a:xfrm>
            <a:off x="898699" y="3399547"/>
            <a:ext cx="377959" cy="31436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0AE801-062C-42D7-8264-8852EE0CE376}"/>
              </a:ext>
            </a:extLst>
          </p:cNvPr>
          <p:cNvSpPr/>
          <p:nvPr/>
        </p:nvSpPr>
        <p:spPr>
          <a:xfrm>
            <a:off x="1468276" y="3415890"/>
            <a:ext cx="377959" cy="31436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546C63-AF65-4E74-A601-AAB13B1B4993}"/>
              </a:ext>
            </a:extLst>
          </p:cNvPr>
          <p:cNvSpPr/>
          <p:nvPr/>
        </p:nvSpPr>
        <p:spPr>
          <a:xfrm>
            <a:off x="2037853" y="3399546"/>
            <a:ext cx="377959" cy="31436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60B188-78B5-4F79-95E1-42379F531282}"/>
              </a:ext>
            </a:extLst>
          </p:cNvPr>
          <p:cNvGrpSpPr/>
          <p:nvPr/>
        </p:nvGrpSpPr>
        <p:grpSpPr>
          <a:xfrm>
            <a:off x="3145532" y="1043931"/>
            <a:ext cx="429332" cy="517152"/>
            <a:chOff x="3928896" y="1285992"/>
            <a:chExt cx="429332" cy="517152"/>
          </a:xfrm>
        </p:grpSpPr>
        <p:sp>
          <p:nvSpPr>
            <p:cNvPr id="32" name="Text Box 226">
              <a:extLst>
                <a:ext uri="{FF2B5EF4-FFF2-40B4-BE49-F238E27FC236}">
                  <a16:creationId xmlns:a16="http://schemas.microsoft.com/office/drawing/2014/main" id="{F2E15412-6B99-468F-BBB4-35D89DD60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3" name="AutoShape 227">
              <a:extLst>
                <a:ext uri="{FF2B5EF4-FFF2-40B4-BE49-F238E27FC236}">
                  <a16:creationId xmlns:a16="http://schemas.microsoft.com/office/drawing/2014/main" id="{162EB9A9-BDA6-4323-A5A9-4470D3263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31620A5C-614C-47F5-87A5-2CBDC3BA4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541837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5781 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8B19E4E3-889C-4548-ACF1-642C874CEC56}"/>
              </a:ext>
            </a:extLst>
          </p:cNvPr>
          <p:cNvGrpSpPr/>
          <p:nvPr/>
        </p:nvGrpSpPr>
        <p:grpSpPr>
          <a:xfrm>
            <a:off x="2796559" y="4496505"/>
            <a:ext cx="1394637" cy="1232453"/>
            <a:chOff x="3835484" y="549965"/>
            <a:chExt cx="1394637" cy="1232453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02ECD25-0B1E-44B8-BF89-561BC5F47513}"/>
                </a:ext>
              </a:extLst>
            </p:cNvPr>
            <p:cNvSpPr/>
            <p:nvPr/>
          </p:nvSpPr>
          <p:spPr>
            <a:xfrm>
              <a:off x="4892496" y="1458861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48BD320-B62E-4718-8E4E-ED24B95DB6EC}"/>
                </a:ext>
              </a:extLst>
            </p:cNvPr>
            <p:cNvSpPr/>
            <p:nvPr/>
          </p:nvSpPr>
          <p:spPr>
            <a:xfrm>
              <a:off x="3835484" y="1458861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18F4698-6561-47DC-A939-9C177AF8226B}"/>
                </a:ext>
              </a:extLst>
            </p:cNvPr>
            <p:cNvSpPr/>
            <p:nvPr/>
          </p:nvSpPr>
          <p:spPr>
            <a:xfrm>
              <a:off x="4871294" y="549965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67DA009-FFD2-4598-A153-FD28EB38A6F6}"/>
                </a:ext>
              </a:extLst>
            </p:cNvPr>
            <p:cNvSpPr/>
            <p:nvPr/>
          </p:nvSpPr>
          <p:spPr>
            <a:xfrm>
              <a:off x="3835484" y="553839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639618BA-3114-4BD3-B5E5-BCAF406A9671}"/>
              </a:ext>
            </a:extLst>
          </p:cNvPr>
          <p:cNvGrpSpPr/>
          <p:nvPr/>
        </p:nvGrpSpPr>
        <p:grpSpPr>
          <a:xfrm rot="10800000">
            <a:off x="6771653" y="4479380"/>
            <a:ext cx="2932044" cy="1232453"/>
            <a:chOff x="5371876" y="2790757"/>
            <a:chExt cx="2932044" cy="1232453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DAAC0B5-2695-4BBF-8CFF-966BC1E56F59}"/>
                </a:ext>
              </a:extLst>
            </p:cNvPr>
            <p:cNvGrpSpPr/>
            <p:nvPr/>
          </p:nvGrpSpPr>
          <p:grpSpPr>
            <a:xfrm>
              <a:off x="5371876" y="2790757"/>
              <a:ext cx="1394637" cy="1232453"/>
              <a:chOff x="1125415" y="1934817"/>
              <a:chExt cx="1394637" cy="123245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D6EAAB55-C109-4191-85D4-BBD53513A101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033D558F-3AD5-4298-ADC6-72D0F9352B2B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E3146F51-1014-454D-A347-945D25124E6D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12BEAD27-C8D9-4C13-8D18-20B4DBF60A7A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F39CF81F-69A3-4956-90C9-BCEE7D7FB461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21616057-138B-4DCC-A555-004E34054498}"/>
                </a:ext>
              </a:extLst>
            </p:cNvPr>
            <p:cNvSpPr/>
            <p:nvPr/>
          </p:nvSpPr>
          <p:spPr>
            <a:xfrm>
              <a:off x="7966295" y="3255704"/>
              <a:ext cx="337625" cy="3235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923030" y="1988343"/>
            <a:ext cx="8224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14 + … = 20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3313933" y="1988343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228316" y="251879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14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9922740" y="1087373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6.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22D484E-A752-4437-BC93-BDBA50C52F3A}"/>
              </a:ext>
            </a:extLst>
          </p:cNvPr>
          <p:cNvGrpSpPr/>
          <p:nvPr/>
        </p:nvGrpSpPr>
        <p:grpSpPr>
          <a:xfrm>
            <a:off x="8810500" y="1954049"/>
            <a:ext cx="3127973" cy="2238979"/>
            <a:chOff x="3896033" y="3644555"/>
            <a:chExt cx="4185391" cy="3022820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66A6A6C-2EA5-46EC-B863-92EFEC090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896033" y="3644555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868286C-4A7D-486F-B974-4DE9D2E1D536}"/>
                </a:ext>
              </a:extLst>
            </p:cNvPr>
            <p:cNvSpPr txBox="1"/>
            <p:nvPr/>
          </p:nvSpPr>
          <p:spPr>
            <a:xfrm>
              <a:off x="6936600" y="5711666"/>
              <a:ext cx="643702" cy="9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6ACC0E4-7003-4172-9498-DDB6F44F869B}"/>
                </a:ext>
              </a:extLst>
            </p:cNvPr>
            <p:cNvSpPr txBox="1"/>
            <p:nvPr/>
          </p:nvSpPr>
          <p:spPr>
            <a:xfrm>
              <a:off x="4654481" y="5274610"/>
              <a:ext cx="643702" cy="9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6</a:t>
              </a:r>
            </a:p>
          </p:txBody>
        </p:sp>
        <p:pic>
          <p:nvPicPr>
            <p:cNvPr id="45" name="Picture 4" descr="Gif Coeur Qui Bat">
              <a:extLst>
                <a:ext uri="{FF2B5EF4-FFF2-40B4-BE49-F238E27FC236}">
                  <a16:creationId xmlns:a16="http://schemas.microsoft.com/office/drawing/2014/main" id="{95394327-6121-40EB-AAFD-DF9F61981D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263" y="5239484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028ABDD-C3BA-4F52-8756-C7A889DFC950}"/>
              </a:ext>
            </a:extLst>
          </p:cNvPr>
          <p:cNvSpPr/>
          <p:nvPr/>
        </p:nvSpPr>
        <p:spPr>
          <a:xfrm>
            <a:off x="1485078" y="3372523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E9E177-64F2-4C9F-B21C-98EE165D245A}"/>
              </a:ext>
            </a:extLst>
          </p:cNvPr>
          <p:cNvSpPr/>
          <p:nvPr/>
        </p:nvSpPr>
        <p:spPr>
          <a:xfrm>
            <a:off x="2160827" y="3372523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D26D312-2218-4439-B9A1-5B0A34BCF9B8}"/>
              </a:ext>
            </a:extLst>
          </p:cNvPr>
          <p:cNvGrpSpPr/>
          <p:nvPr/>
        </p:nvGrpSpPr>
        <p:grpSpPr>
          <a:xfrm>
            <a:off x="2028049" y="942531"/>
            <a:ext cx="429332" cy="517152"/>
            <a:chOff x="3928896" y="1285992"/>
            <a:chExt cx="429332" cy="517152"/>
          </a:xfrm>
        </p:grpSpPr>
        <p:sp>
          <p:nvSpPr>
            <p:cNvPr id="28" name="Text Box 226">
              <a:extLst>
                <a:ext uri="{FF2B5EF4-FFF2-40B4-BE49-F238E27FC236}">
                  <a16:creationId xmlns:a16="http://schemas.microsoft.com/office/drawing/2014/main" id="{7C87FD29-0148-4E61-A7DA-7BD8AF5E0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9" name="AutoShape 227">
              <a:extLst>
                <a:ext uri="{FF2B5EF4-FFF2-40B4-BE49-F238E27FC236}">
                  <a16:creationId xmlns:a16="http://schemas.microsoft.com/office/drawing/2014/main" id="{C02A5D1A-0B2A-4674-885F-C51A3C6B4F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2FFF7C21-5ECD-4431-BE85-E8202ECDD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" y="1456227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-0.28281 0.012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9AB634D-D1F1-4BD1-80CD-617B676D52FB}"/>
              </a:ext>
            </a:extLst>
          </p:cNvPr>
          <p:cNvGrpSpPr/>
          <p:nvPr/>
        </p:nvGrpSpPr>
        <p:grpSpPr>
          <a:xfrm>
            <a:off x="5046813" y="4610186"/>
            <a:ext cx="1394637" cy="1232453"/>
            <a:chOff x="1125415" y="1934817"/>
            <a:chExt cx="1394637" cy="1232453"/>
          </a:xfrm>
          <a:solidFill>
            <a:schemeClr val="accent6">
              <a:lumMod val="75000"/>
            </a:schemeClr>
          </a:solidFill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29CD99C1-505A-42F7-913C-599538447454}"/>
                </a:ext>
              </a:extLst>
            </p:cNvPr>
            <p:cNvSpPr/>
            <p:nvPr/>
          </p:nvSpPr>
          <p:spPr>
            <a:xfrm>
              <a:off x="1680987" y="24063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74B7A977-D1CF-4C4D-B2DC-19E12D1ECEA6}"/>
                </a:ext>
              </a:extLst>
            </p:cNvPr>
            <p:cNvSpPr/>
            <p:nvPr/>
          </p:nvSpPr>
          <p:spPr>
            <a:xfrm>
              <a:off x="2182427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236FC48-6DCD-4781-82DC-8CB12D8F3FB0}"/>
                </a:ext>
              </a:extLst>
            </p:cNvPr>
            <p:cNvSpPr/>
            <p:nvPr/>
          </p:nvSpPr>
          <p:spPr>
            <a:xfrm>
              <a:off x="1125415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2E5EE48-579A-43EF-8CD9-C74B1B100764}"/>
                </a:ext>
              </a:extLst>
            </p:cNvPr>
            <p:cNvSpPr/>
            <p:nvPr/>
          </p:nvSpPr>
          <p:spPr>
            <a:xfrm>
              <a:off x="2161225" y="1934817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7E3B4C5-658D-44CE-BD08-D643B98BB4FC}"/>
                </a:ext>
              </a:extLst>
            </p:cNvPr>
            <p:cNvSpPr/>
            <p:nvPr/>
          </p:nvSpPr>
          <p:spPr>
            <a:xfrm>
              <a:off x="1125415" y="19386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ED812E1-1DC4-468B-B9C3-021661FA3B3D}"/>
              </a:ext>
            </a:extLst>
          </p:cNvPr>
          <p:cNvGrpSpPr/>
          <p:nvPr/>
        </p:nvGrpSpPr>
        <p:grpSpPr>
          <a:xfrm>
            <a:off x="2507686" y="4593061"/>
            <a:ext cx="1394637" cy="1232453"/>
            <a:chOff x="1125415" y="1934817"/>
            <a:chExt cx="1394637" cy="1232453"/>
          </a:xfrm>
          <a:solidFill>
            <a:schemeClr val="accent1">
              <a:lumMod val="75000"/>
            </a:schemeClr>
          </a:solidFill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0572803-4DA9-45E0-8326-5CBC44171A7F}"/>
                </a:ext>
              </a:extLst>
            </p:cNvPr>
            <p:cNvSpPr/>
            <p:nvPr/>
          </p:nvSpPr>
          <p:spPr>
            <a:xfrm>
              <a:off x="1680987" y="24063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B15DF16-6723-4C33-8AD9-8481E1AE8A03}"/>
                </a:ext>
              </a:extLst>
            </p:cNvPr>
            <p:cNvSpPr/>
            <p:nvPr/>
          </p:nvSpPr>
          <p:spPr>
            <a:xfrm>
              <a:off x="2182427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E4F5B9E-E455-4701-B666-AB7EDBA405A7}"/>
                </a:ext>
              </a:extLst>
            </p:cNvPr>
            <p:cNvSpPr/>
            <p:nvPr/>
          </p:nvSpPr>
          <p:spPr>
            <a:xfrm>
              <a:off x="1125415" y="28437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ECF5DC4-AF95-48FD-9D42-8155C9F980A4}"/>
                </a:ext>
              </a:extLst>
            </p:cNvPr>
            <p:cNvSpPr/>
            <p:nvPr/>
          </p:nvSpPr>
          <p:spPr>
            <a:xfrm>
              <a:off x="2161225" y="1934817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C0ECE22-C6B7-4FDC-8186-BDB50CB3FC7F}"/>
                </a:ext>
              </a:extLst>
            </p:cNvPr>
            <p:cNvSpPr/>
            <p:nvPr/>
          </p:nvSpPr>
          <p:spPr>
            <a:xfrm>
              <a:off x="1125415" y="19386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339418" y="1968136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35 + … = 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3595798" y="1968136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19461" y="213527"/>
            <a:ext cx="1180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792676" y="1253123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963B9E5-1E96-44ED-8C02-846EBEF11FD6}"/>
              </a:ext>
            </a:extLst>
          </p:cNvPr>
          <p:cNvGrpSpPr/>
          <p:nvPr/>
        </p:nvGrpSpPr>
        <p:grpSpPr>
          <a:xfrm>
            <a:off x="8621750" y="4107051"/>
            <a:ext cx="3315943" cy="2469929"/>
            <a:chOff x="7752302" y="3586539"/>
            <a:chExt cx="4185391" cy="2990441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0827ADD3-A1C0-481C-87EF-BCF637F7B3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7752302" y="3586539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AC91267-B44F-4EE8-81E3-1DE5F3F99801}"/>
                </a:ext>
              </a:extLst>
            </p:cNvPr>
            <p:cNvSpPr txBox="1"/>
            <p:nvPr/>
          </p:nvSpPr>
          <p:spPr>
            <a:xfrm>
              <a:off x="10792869" y="5653650"/>
              <a:ext cx="643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48F3FE3-42C7-432C-B1BD-DC49A8ADDFB2}"/>
                </a:ext>
              </a:extLst>
            </p:cNvPr>
            <p:cNvSpPr txBox="1"/>
            <p:nvPr/>
          </p:nvSpPr>
          <p:spPr>
            <a:xfrm>
              <a:off x="8510750" y="5216594"/>
              <a:ext cx="643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5</a:t>
              </a:r>
            </a:p>
          </p:txBody>
        </p:sp>
        <p:pic>
          <p:nvPicPr>
            <p:cNvPr id="46" name="Picture 4" descr="Gif Coeur Qui Bat">
              <a:extLst>
                <a:ext uri="{FF2B5EF4-FFF2-40B4-BE49-F238E27FC236}">
                  <a16:creationId xmlns:a16="http://schemas.microsoft.com/office/drawing/2014/main" id="{E30B9607-95CB-448F-91A8-A7C285F766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6532" y="5181468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D0487-5AEF-4541-874C-2F8C81201E82}"/>
              </a:ext>
            </a:extLst>
          </p:cNvPr>
          <p:cNvSpPr/>
          <p:nvPr/>
        </p:nvSpPr>
        <p:spPr>
          <a:xfrm>
            <a:off x="1779301" y="3405993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FEFDB7-90F2-42DF-A553-6D4E90DC922F}"/>
              </a:ext>
            </a:extLst>
          </p:cNvPr>
          <p:cNvSpPr/>
          <p:nvPr/>
        </p:nvSpPr>
        <p:spPr>
          <a:xfrm>
            <a:off x="755919" y="3405991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AA2EA0-ABF6-4A14-B9D7-86D45576B0EB}"/>
              </a:ext>
            </a:extLst>
          </p:cNvPr>
          <p:cNvSpPr/>
          <p:nvPr/>
        </p:nvSpPr>
        <p:spPr>
          <a:xfrm>
            <a:off x="1248942" y="3405992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2207FF-1493-4B40-973E-3313BB118773}"/>
              </a:ext>
            </a:extLst>
          </p:cNvPr>
          <p:cNvSpPr/>
          <p:nvPr/>
        </p:nvSpPr>
        <p:spPr>
          <a:xfrm>
            <a:off x="2400832" y="3396049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ADAC2FA-B890-432D-A361-0AF9B9A2FE15}"/>
              </a:ext>
            </a:extLst>
          </p:cNvPr>
          <p:cNvGrpSpPr/>
          <p:nvPr/>
        </p:nvGrpSpPr>
        <p:grpSpPr>
          <a:xfrm>
            <a:off x="3691369" y="973062"/>
            <a:ext cx="429332" cy="517152"/>
            <a:chOff x="3928896" y="1285992"/>
            <a:chExt cx="429332" cy="517152"/>
          </a:xfrm>
        </p:grpSpPr>
        <p:sp>
          <p:nvSpPr>
            <p:cNvPr id="30" name="Text Box 226">
              <a:extLst>
                <a:ext uri="{FF2B5EF4-FFF2-40B4-BE49-F238E27FC236}">
                  <a16:creationId xmlns:a16="http://schemas.microsoft.com/office/drawing/2014/main" id="{4E2942C8-82A1-49B0-8F4B-04198EE3C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AutoShape 227">
              <a:extLst>
                <a:ext uri="{FF2B5EF4-FFF2-40B4-BE49-F238E27FC236}">
                  <a16:creationId xmlns:a16="http://schemas.microsoft.com/office/drawing/2014/main" id="{7FC494D5-C15F-4684-BFD1-6C964F629A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549E33D-6D0E-4B3B-A36A-B8EE7BA17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4" y="1487815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5716 0.0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772480" y="1876150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21 + … =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028860" y="1876150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03269" y="226506"/>
            <a:ext cx="1172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21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883722" y="1081603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F02212D-E654-4A43-998C-729C0872B4A9}"/>
              </a:ext>
            </a:extLst>
          </p:cNvPr>
          <p:cNvGrpSpPr/>
          <p:nvPr/>
        </p:nvGrpSpPr>
        <p:grpSpPr>
          <a:xfrm rot="10800000">
            <a:off x="6289941" y="4636430"/>
            <a:ext cx="3593781" cy="1259471"/>
            <a:chOff x="5673099" y="5048565"/>
            <a:chExt cx="3593781" cy="1259471"/>
          </a:xfrm>
          <a:solidFill>
            <a:schemeClr val="accent6">
              <a:lumMod val="75000"/>
            </a:schemeClr>
          </a:solidFill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063C136-5C85-4797-8F91-5023B3E1443C}"/>
                </a:ext>
              </a:extLst>
            </p:cNvPr>
            <p:cNvGrpSpPr/>
            <p:nvPr/>
          </p:nvGrpSpPr>
          <p:grpSpPr>
            <a:xfrm>
              <a:off x="5673099" y="5075583"/>
              <a:ext cx="1394637" cy="1232453"/>
              <a:chOff x="1125415" y="1934817"/>
              <a:chExt cx="1394637" cy="1232453"/>
            </a:xfrm>
            <a:grpFill/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E47AB7BA-C31B-4350-B4BF-CF34F7AAC658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143C4081-6FDF-4463-B307-426E02033CDE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AA49C5FA-CEAA-4814-9E48-406FFFF87AB8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FD112C8F-4628-4BFC-B275-ADC39FEA1D51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84D6C6FB-94C2-42BE-8DF2-E93645A2CEBF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7A786F1-0D76-48D8-AC38-CB1FB332F250}"/>
                </a:ext>
              </a:extLst>
            </p:cNvPr>
            <p:cNvGrpSpPr/>
            <p:nvPr/>
          </p:nvGrpSpPr>
          <p:grpSpPr>
            <a:xfrm>
              <a:off x="7872243" y="5048565"/>
              <a:ext cx="1394637" cy="1232453"/>
              <a:chOff x="3835484" y="549965"/>
              <a:chExt cx="1394637" cy="1232453"/>
            </a:xfrm>
            <a:grpFill/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B6FA7962-6A20-4AE4-A035-7FD7B3411EEF}"/>
                  </a:ext>
                </a:extLst>
              </p:cNvPr>
              <p:cNvSpPr/>
              <p:nvPr/>
            </p:nvSpPr>
            <p:spPr>
              <a:xfrm>
                <a:off x="4892496" y="145886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F7CFBA7-CE12-4E12-AA6C-44828CE29236}"/>
                  </a:ext>
                </a:extLst>
              </p:cNvPr>
              <p:cNvSpPr/>
              <p:nvPr/>
            </p:nvSpPr>
            <p:spPr>
              <a:xfrm>
                <a:off x="3835484" y="1458861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E6DE217-3BBA-4B60-A2C4-22B6371EDB8B}"/>
                  </a:ext>
                </a:extLst>
              </p:cNvPr>
              <p:cNvSpPr/>
              <p:nvPr/>
            </p:nvSpPr>
            <p:spPr>
              <a:xfrm>
                <a:off x="4871294" y="549965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CE774C1-E742-4F9C-B54A-E8B7DFD32614}"/>
                  </a:ext>
                </a:extLst>
              </p:cNvPr>
              <p:cNvSpPr/>
              <p:nvPr/>
            </p:nvSpPr>
            <p:spPr>
              <a:xfrm>
                <a:off x="3835484" y="553839"/>
                <a:ext cx="337625" cy="32355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24480AD5-8DB4-4B24-99AB-90E9940A9FC9}"/>
              </a:ext>
            </a:extLst>
          </p:cNvPr>
          <p:cNvSpPr/>
          <p:nvPr/>
        </p:nvSpPr>
        <p:spPr>
          <a:xfrm>
            <a:off x="3209401" y="5135022"/>
            <a:ext cx="337625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777897-1BFD-42B2-B301-6C89C5E789B8}"/>
              </a:ext>
            </a:extLst>
          </p:cNvPr>
          <p:cNvGrpSpPr/>
          <p:nvPr/>
        </p:nvGrpSpPr>
        <p:grpSpPr>
          <a:xfrm>
            <a:off x="8576977" y="1781217"/>
            <a:ext cx="3311753" cy="2461781"/>
            <a:chOff x="3890839" y="3639801"/>
            <a:chExt cx="4185391" cy="2990441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CE458867-4455-42D1-AE80-49BF7953A3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3890839" y="3639801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D8B102A-9402-4598-9773-7FF199F7C372}"/>
                </a:ext>
              </a:extLst>
            </p:cNvPr>
            <p:cNvSpPr txBox="1"/>
            <p:nvPr/>
          </p:nvSpPr>
          <p:spPr>
            <a:xfrm>
              <a:off x="6931406" y="5706912"/>
              <a:ext cx="643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1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FD47405-088C-494F-8ACF-0B807A6B2A51}"/>
                </a:ext>
              </a:extLst>
            </p:cNvPr>
            <p:cNvSpPr txBox="1"/>
            <p:nvPr/>
          </p:nvSpPr>
          <p:spPr>
            <a:xfrm>
              <a:off x="4649287" y="5269856"/>
              <a:ext cx="643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9</a:t>
              </a:r>
            </a:p>
          </p:txBody>
        </p:sp>
        <p:pic>
          <p:nvPicPr>
            <p:cNvPr id="53" name="Picture 4" descr="Gif Coeur Qui Bat">
              <a:extLst>
                <a:ext uri="{FF2B5EF4-FFF2-40B4-BE49-F238E27FC236}">
                  <a16:creationId xmlns:a16="http://schemas.microsoft.com/office/drawing/2014/main" id="{9BB3F19A-A021-4EC1-96AC-1A58C5E0A9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69" y="5234730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E702848-7974-4DE8-837E-93B08DC189DA}"/>
              </a:ext>
            </a:extLst>
          </p:cNvPr>
          <p:cNvSpPr/>
          <p:nvPr/>
        </p:nvSpPr>
        <p:spPr>
          <a:xfrm>
            <a:off x="755919" y="3405991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BDB51D-1C8A-4394-B902-3F087608B2D8}"/>
              </a:ext>
            </a:extLst>
          </p:cNvPr>
          <p:cNvSpPr/>
          <p:nvPr/>
        </p:nvSpPr>
        <p:spPr>
          <a:xfrm>
            <a:off x="1248942" y="3405992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DFC16A-BFD7-42F3-875F-7052B767B61D}"/>
              </a:ext>
            </a:extLst>
          </p:cNvPr>
          <p:cNvSpPr/>
          <p:nvPr/>
        </p:nvSpPr>
        <p:spPr>
          <a:xfrm>
            <a:off x="1862171" y="3388184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CD8C7AA-E6B1-4A50-81FA-D3A88D710CF5}"/>
              </a:ext>
            </a:extLst>
          </p:cNvPr>
          <p:cNvGrpSpPr/>
          <p:nvPr/>
        </p:nvGrpSpPr>
        <p:grpSpPr>
          <a:xfrm>
            <a:off x="2891731" y="1023561"/>
            <a:ext cx="429332" cy="517152"/>
            <a:chOff x="3928896" y="1285992"/>
            <a:chExt cx="429332" cy="517152"/>
          </a:xfrm>
        </p:grpSpPr>
        <p:sp>
          <p:nvSpPr>
            <p:cNvPr id="46" name="Text Box 226">
              <a:extLst>
                <a:ext uri="{FF2B5EF4-FFF2-40B4-BE49-F238E27FC236}">
                  <a16:creationId xmlns:a16="http://schemas.microsoft.com/office/drawing/2014/main" id="{76695D9A-63F9-4F32-AFB7-B3FEF407C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7" name="AutoShape 227">
              <a:extLst>
                <a:ext uri="{FF2B5EF4-FFF2-40B4-BE49-F238E27FC236}">
                  <a16:creationId xmlns:a16="http://schemas.microsoft.com/office/drawing/2014/main" id="{500176F6-05BC-4560-AD15-FCA0983751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B092D30D-66B8-4910-B50E-255D853EA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42" y="1543472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29284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3" grpId="1" animBg="1"/>
      <p:bldP spid="43" grpId="2" animBg="1"/>
      <p:bldP spid="24" grpId="0" animBg="1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46" y="1731649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8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9093" y="2201741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5674584" y="2041074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5397173" y="2376660"/>
            <a:ext cx="2774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38 + … = 40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38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0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86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220767" y="2000509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0 + … = 10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2948607" y="1969842"/>
            <a:ext cx="183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166255" y="323661"/>
            <a:ext cx="1185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0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455949" y="1460573"/>
            <a:ext cx="273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7604123" y="3520816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10644690" y="5587927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8141341" y="5150871"/>
            <a:ext cx="86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53" y="5115745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0FF7C6-2DEC-4187-BA78-E95A02A2DE3B}"/>
              </a:ext>
            </a:extLst>
          </p:cNvPr>
          <p:cNvSpPr/>
          <p:nvPr/>
        </p:nvSpPr>
        <p:spPr>
          <a:xfrm>
            <a:off x="3275201" y="3367650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0E278D6-532A-451E-BE99-FAE70F4FEF58}"/>
              </a:ext>
            </a:extLst>
          </p:cNvPr>
          <p:cNvGrpSpPr/>
          <p:nvPr/>
        </p:nvGrpSpPr>
        <p:grpSpPr>
          <a:xfrm>
            <a:off x="1330718" y="1031270"/>
            <a:ext cx="429332" cy="517152"/>
            <a:chOff x="3928896" y="1285992"/>
            <a:chExt cx="429332" cy="517152"/>
          </a:xfrm>
        </p:grpSpPr>
        <p:sp>
          <p:nvSpPr>
            <p:cNvPr id="13" name="Text Box 226">
              <a:extLst>
                <a:ext uri="{FF2B5EF4-FFF2-40B4-BE49-F238E27FC236}">
                  <a16:creationId xmlns:a16="http://schemas.microsoft.com/office/drawing/2014/main" id="{67E55A8F-469B-41DE-94E3-79B32B5E9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4" name="AutoShape 227">
              <a:extLst>
                <a:ext uri="{FF2B5EF4-FFF2-40B4-BE49-F238E27FC236}">
                  <a16:creationId xmlns:a16="http://schemas.microsoft.com/office/drawing/2014/main" id="{E7D753CB-61DE-4A47-BDDA-643C0FA157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72A7BF6E-B1D2-4AFB-9BB8-46571A2B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8" y="1545174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344149" y="1982450"/>
            <a:ext cx="8523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37 + … = 40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3664883" y="1932327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307215" y="272214"/>
            <a:ext cx="1171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37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9867589" y="147066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F7D2D0-35F9-4388-BD66-FC7980F3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532604" y="3627009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D2C71D-04FA-4786-B0F9-F16B9C4648F8}"/>
              </a:ext>
            </a:extLst>
          </p:cNvPr>
          <p:cNvSpPr txBox="1"/>
          <p:nvPr/>
        </p:nvSpPr>
        <p:spPr>
          <a:xfrm>
            <a:off x="6573171" y="5694120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75B9DE-7E27-4A31-8BFC-ED1EB14B08BE}"/>
              </a:ext>
            </a:extLst>
          </p:cNvPr>
          <p:cNvSpPr txBox="1"/>
          <p:nvPr/>
        </p:nvSpPr>
        <p:spPr>
          <a:xfrm>
            <a:off x="4291052" y="5257064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pic>
        <p:nvPicPr>
          <p:cNvPr id="2052" name="Picture 4" descr="Gif Coeur Qui Bat">
            <a:extLst>
              <a:ext uri="{FF2B5EF4-FFF2-40B4-BE49-F238E27FC236}">
                <a16:creationId xmlns:a16="http://schemas.microsoft.com/office/drawing/2014/main" id="{AFEF9CFC-F532-4E89-91D5-5D22700DE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4" y="5221938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9A72B7-4C3A-401D-A9E6-AADF604F56A6}"/>
              </a:ext>
            </a:extLst>
          </p:cNvPr>
          <p:cNvGrpSpPr/>
          <p:nvPr/>
        </p:nvGrpSpPr>
        <p:grpSpPr>
          <a:xfrm>
            <a:off x="4231196" y="1002923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E2773C37-5AA6-4DAC-B98B-E45D5ECDE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37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AC33D872-86E5-4854-B572-2937F4239C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AA2AB799-3F16-4FAF-B069-376AE7215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8" y="1502897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10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720312" y="2230582"/>
            <a:ext cx="90368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43 + … = 50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231016" y="355889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43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10044546" y="130725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F7D2D0-35F9-4388-BD66-FC7980F3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164547" y="351167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D2C71D-04FA-4786-B0F9-F16B9C4648F8}"/>
              </a:ext>
            </a:extLst>
          </p:cNvPr>
          <p:cNvSpPr txBox="1"/>
          <p:nvPr/>
        </p:nvSpPr>
        <p:spPr>
          <a:xfrm>
            <a:off x="6205114" y="5578781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75B9DE-7E27-4A31-8BFC-ED1EB14B08BE}"/>
              </a:ext>
            </a:extLst>
          </p:cNvPr>
          <p:cNvSpPr txBox="1"/>
          <p:nvPr/>
        </p:nvSpPr>
        <p:spPr>
          <a:xfrm>
            <a:off x="3922995" y="5141725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pic>
        <p:nvPicPr>
          <p:cNvPr id="2052" name="Picture 4" descr="Gif Coeur Qui Bat">
            <a:extLst>
              <a:ext uri="{FF2B5EF4-FFF2-40B4-BE49-F238E27FC236}">
                <a16:creationId xmlns:a16="http://schemas.microsoft.com/office/drawing/2014/main" id="{AFEF9CFC-F532-4E89-91D5-5D22700DE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7" y="510659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7BF0F3-1C36-4E36-91AB-6FD3D6B2D504}"/>
              </a:ext>
            </a:extLst>
          </p:cNvPr>
          <p:cNvGrpSpPr/>
          <p:nvPr/>
        </p:nvGrpSpPr>
        <p:grpSpPr>
          <a:xfrm>
            <a:off x="4697409" y="999906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3A9A5A5F-98C9-45C0-8247-48CD3192D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43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01AA2EFA-8F06-4F77-9004-27CD1F5152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724C68A3-04B6-431C-9A24-7248916E0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8" y="1502897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10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2219833" y="2275332"/>
            <a:ext cx="852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12 + … = 20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181167" y="521006"/>
            <a:ext cx="1171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12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9915525" y="1744131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81F4276-0629-4DBB-B3A1-C5FE195B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628635" y="3593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3256AD73-8302-4F99-BDC6-281FBF6E4393}"/>
              </a:ext>
            </a:extLst>
          </p:cNvPr>
          <p:cNvSpPr txBox="1"/>
          <p:nvPr/>
        </p:nvSpPr>
        <p:spPr>
          <a:xfrm>
            <a:off x="6669202" y="5660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FFB4A33-6CB5-41F0-8EF2-4AA3A1B072D8}"/>
              </a:ext>
            </a:extLst>
          </p:cNvPr>
          <p:cNvSpPr txBox="1"/>
          <p:nvPr/>
        </p:nvSpPr>
        <p:spPr>
          <a:xfrm>
            <a:off x="4387083" y="5223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pic>
        <p:nvPicPr>
          <p:cNvPr id="61" name="Picture 4" descr="Gif Coeur Qui Bat">
            <a:extLst>
              <a:ext uri="{FF2B5EF4-FFF2-40B4-BE49-F238E27FC236}">
                <a16:creationId xmlns:a16="http://schemas.microsoft.com/office/drawing/2014/main" id="{FC821D91-8FF1-4CA6-A08D-75CF1AB52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65" y="5188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5FF0DC98-6F61-406D-BD0A-A5CF795350A1}"/>
              </a:ext>
            </a:extLst>
          </p:cNvPr>
          <p:cNvGrpSpPr/>
          <p:nvPr/>
        </p:nvGrpSpPr>
        <p:grpSpPr>
          <a:xfrm>
            <a:off x="2288096" y="1106496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18FBBA63-20C8-4027-8FC8-F583C5E8B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254C2E0C-0545-4354-B48E-0F9B489F6E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2114A90-FBDD-46D4-9819-E07BD416F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8" y="1626722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937288" y="2275332"/>
            <a:ext cx="88059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58 + … = 60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162118" y="468638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58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9962678" y="1473235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81F4276-0629-4DBB-B3A1-C5FE195B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686508" y="3593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3256AD73-8302-4F99-BDC6-281FBF6E4393}"/>
              </a:ext>
            </a:extLst>
          </p:cNvPr>
          <p:cNvSpPr txBox="1"/>
          <p:nvPr/>
        </p:nvSpPr>
        <p:spPr>
          <a:xfrm>
            <a:off x="6727075" y="5660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FFB4A33-6CB5-41F0-8EF2-4AA3A1B072D8}"/>
              </a:ext>
            </a:extLst>
          </p:cNvPr>
          <p:cNvSpPr txBox="1"/>
          <p:nvPr/>
        </p:nvSpPr>
        <p:spPr>
          <a:xfrm>
            <a:off x="4444956" y="5223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pic>
        <p:nvPicPr>
          <p:cNvPr id="61" name="Picture 4" descr="Gif Coeur Qui Bat">
            <a:extLst>
              <a:ext uri="{FF2B5EF4-FFF2-40B4-BE49-F238E27FC236}">
                <a16:creationId xmlns:a16="http://schemas.microsoft.com/office/drawing/2014/main" id="{FC821D91-8FF1-4CA6-A08D-75CF1AB52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38" y="5188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3FDFA8D-CE18-474C-9C6F-D806112E32C0}"/>
              </a:ext>
            </a:extLst>
          </p:cNvPr>
          <p:cNvGrpSpPr/>
          <p:nvPr/>
        </p:nvGrpSpPr>
        <p:grpSpPr>
          <a:xfrm>
            <a:off x="5773417" y="1158025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741EAD2D-ACAD-47CF-9EC9-8CBC94D9B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58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49835D71-4274-43FB-814A-B82616ABC2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721E19C-BAD7-4D1F-A588-CAAA67F85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4" y="1663281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580827" y="2272146"/>
            <a:ext cx="8968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24 + … = 30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235569" y="396406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24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9387726" y="1428279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6.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66A6A6C-2EA5-46EC-B863-92EFEC09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896033" y="3644555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868286C-4A7D-486F-B974-4DE9D2E1D536}"/>
              </a:ext>
            </a:extLst>
          </p:cNvPr>
          <p:cNvSpPr txBox="1"/>
          <p:nvPr/>
        </p:nvSpPr>
        <p:spPr>
          <a:xfrm>
            <a:off x="6936600" y="5711666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ACC0E4-7003-4172-9498-DDB6F44F869B}"/>
              </a:ext>
            </a:extLst>
          </p:cNvPr>
          <p:cNvSpPr txBox="1"/>
          <p:nvPr/>
        </p:nvSpPr>
        <p:spPr>
          <a:xfrm>
            <a:off x="4654481" y="5274610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pic>
        <p:nvPicPr>
          <p:cNvPr id="45" name="Picture 4" descr="Gif Coeur Qui Bat">
            <a:extLst>
              <a:ext uri="{FF2B5EF4-FFF2-40B4-BE49-F238E27FC236}">
                <a16:creationId xmlns:a16="http://schemas.microsoft.com/office/drawing/2014/main" id="{95394327-6121-40EB-AAFD-DF9F61981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63" y="5239484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A92B52-D4B5-4838-B37A-A0DD2A4F28B6}"/>
              </a:ext>
            </a:extLst>
          </p:cNvPr>
          <p:cNvGrpSpPr/>
          <p:nvPr/>
        </p:nvGrpSpPr>
        <p:grpSpPr>
          <a:xfrm>
            <a:off x="3212021" y="1242920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B6D1D168-99CD-45E4-9D54-CA4271F3E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B62D3DED-DD27-47ED-970C-0D655C9444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EF631057-FBA0-4F77-AAAC-B3460CF0F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8" y="1760072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735810" y="2272146"/>
            <a:ext cx="88134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36 + … = 40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272954" y="374945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36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9558709" y="152574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66A6A6C-2EA5-46EC-B863-92EFEC09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588727" y="3590004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868286C-4A7D-486F-B974-4DE9D2E1D536}"/>
              </a:ext>
            </a:extLst>
          </p:cNvPr>
          <p:cNvSpPr txBox="1"/>
          <p:nvPr/>
        </p:nvSpPr>
        <p:spPr>
          <a:xfrm>
            <a:off x="6629294" y="565711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ACC0E4-7003-4172-9498-DDB6F44F869B}"/>
              </a:ext>
            </a:extLst>
          </p:cNvPr>
          <p:cNvSpPr txBox="1"/>
          <p:nvPr/>
        </p:nvSpPr>
        <p:spPr>
          <a:xfrm>
            <a:off x="4347175" y="5220059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pic>
        <p:nvPicPr>
          <p:cNvPr id="45" name="Picture 4" descr="Gif Coeur Qui Bat">
            <a:extLst>
              <a:ext uri="{FF2B5EF4-FFF2-40B4-BE49-F238E27FC236}">
                <a16:creationId xmlns:a16="http://schemas.microsoft.com/office/drawing/2014/main" id="{95394327-6121-40EB-AAFD-DF9F61981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57" y="5184933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983783" y="2296501"/>
            <a:ext cx="8819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15 + … = 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296501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07216" y="548157"/>
            <a:ext cx="118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952260" y="1517969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0827ADD3-A1C0-481C-87EF-BCF637F7B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725894" y="3668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AC91267-B44F-4EE8-81E3-1DE5F3F99801}"/>
              </a:ext>
            </a:extLst>
          </p:cNvPr>
          <p:cNvSpPr txBox="1"/>
          <p:nvPr/>
        </p:nvSpPr>
        <p:spPr>
          <a:xfrm>
            <a:off x="6766461" y="5735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48F3FE3-42C7-432C-B1BD-DC49A8ADDFB2}"/>
              </a:ext>
            </a:extLst>
          </p:cNvPr>
          <p:cNvSpPr txBox="1"/>
          <p:nvPr/>
        </p:nvSpPr>
        <p:spPr>
          <a:xfrm>
            <a:off x="4484342" y="5298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pic>
        <p:nvPicPr>
          <p:cNvPr id="46" name="Picture 4" descr="Gif Coeur Qui Bat">
            <a:extLst>
              <a:ext uri="{FF2B5EF4-FFF2-40B4-BE49-F238E27FC236}">
                <a16:creationId xmlns:a16="http://schemas.microsoft.com/office/drawing/2014/main" id="{E30B9607-95CB-448F-91A8-A7C285F766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24" y="5263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CC96472-AB50-4D8B-B220-59C5F6C7C057}"/>
              </a:ext>
            </a:extLst>
          </p:cNvPr>
          <p:cNvGrpSpPr/>
          <p:nvPr/>
        </p:nvGrpSpPr>
        <p:grpSpPr>
          <a:xfrm>
            <a:off x="2488121" y="1296679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49EA4FE9-C22C-45F7-9400-5C5FED7CE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808B6784-8DCF-4966-9162-643F15CC25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1E1E3386-E622-4E4C-89E1-012532822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48" y="1814614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859797" y="2497976"/>
            <a:ext cx="89436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41 + … = 50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85639" y="296221"/>
            <a:ext cx="1168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41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890839" y="3639801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6931406" y="5706912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4649287" y="5269856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69" y="5234730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844298" y="2497976"/>
            <a:ext cx="89591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29 + … =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69116" y="246216"/>
            <a:ext cx="1188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29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9812895" y="1372096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168264" y="3779569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6208831" y="5846680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3926712" y="5409624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4" y="5374498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8B7F95A-002E-4FDE-BB0E-455678E1DED0}"/>
              </a:ext>
            </a:extLst>
          </p:cNvPr>
          <p:cNvGrpSpPr/>
          <p:nvPr/>
        </p:nvGrpSpPr>
        <p:grpSpPr>
          <a:xfrm>
            <a:off x="3612071" y="990026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D36C5D86-7215-4B7C-AAED-1678DFB76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37A49777-B981-4974-BF37-8B490288C8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AFA67E6-309E-4FD7-94E4-FE47C1DB9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8" y="1502897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169" y="1711148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56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9816" y="2181240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8491466" y="2019749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7837896" y="2356159"/>
            <a:ext cx="6535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56 + … = 60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56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0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78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343804" y="2764281"/>
            <a:ext cx="8090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30 + … = 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5313107" y="2717787"/>
            <a:ext cx="1981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78444" y="47734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30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272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</p:spTree>
    <p:extLst>
      <p:ext uri="{BB962C8B-B14F-4D97-AF65-F5344CB8AC3E}">
        <p14:creationId xmlns:p14="http://schemas.microsoft.com/office/powerpoint/2010/main" val="40838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713455" y="2281000"/>
            <a:ext cx="8090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0 + … = 10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92212" y="2234506"/>
            <a:ext cx="183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520213" y="664733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0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273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590062" y="3554145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6630629" y="5621256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4127280" y="5184200"/>
            <a:ext cx="86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92" y="5149074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503336" y="2272146"/>
            <a:ext cx="90459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44 + … = 50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274120" y="643182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44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6.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66A6A6C-2EA5-46EC-B863-92EFEC09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896033" y="3644555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868286C-4A7D-486F-B974-4DE9D2E1D536}"/>
              </a:ext>
            </a:extLst>
          </p:cNvPr>
          <p:cNvSpPr txBox="1"/>
          <p:nvPr/>
        </p:nvSpPr>
        <p:spPr>
          <a:xfrm>
            <a:off x="6936600" y="5711666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ACC0E4-7003-4172-9498-DDB6F44F869B}"/>
              </a:ext>
            </a:extLst>
          </p:cNvPr>
          <p:cNvSpPr txBox="1"/>
          <p:nvPr/>
        </p:nvSpPr>
        <p:spPr>
          <a:xfrm>
            <a:off x="4654481" y="5274610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pic>
        <p:nvPicPr>
          <p:cNvPr id="45" name="Picture 4" descr="Gif Coeur Qui Bat">
            <a:extLst>
              <a:ext uri="{FF2B5EF4-FFF2-40B4-BE49-F238E27FC236}">
                <a16:creationId xmlns:a16="http://schemas.microsoft.com/office/drawing/2014/main" id="{95394327-6121-40EB-AAFD-DF9F61981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63" y="5239484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952786" y="2230582"/>
            <a:ext cx="8804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27 + … = 30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166255" y="590271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27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F7D2D0-35F9-4388-BD66-FC7980F3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532604" y="3627009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D2C71D-04FA-4786-B0F9-F16B9C4648F8}"/>
              </a:ext>
            </a:extLst>
          </p:cNvPr>
          <p:cNvSpPr txBox="1"/>
          <p:nvPr/>
        </p:nvSpPr>
        <p:spPr>
          <a:xfrm>
            <a:off x="6573171" y="5694120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75B9DE-7E27-4A31-8BFC-ED1EB14B08BE}"/>
              </a:ext>
            </a:extLst>
          </p:cNvPr>
          <p:cNvSpPr txBox="1"/>
          <p:nvPr/>
        </p:nvSpPr>
        <p:spPr>
          <a:xfrm>
            <a:off x="4291052" y="5257064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pic>
        <p:nvPicPr>
          <p:cNvPr id="2052" name="Picture 4" descr="Gif Coeur Qui Bat">
            <a:extLst>
              <a:ext uri="{FF2B5EF4-FFF2-40B4-BE49-F238E27FC236}">
                <a16:creationId xmlns:a16="http://schemas.microsoft.com/office/drawing/2014/main" id="{AFEF9CFC-F532-4E89-91D5-5D22700DE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4" y="5221938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10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480981" y="2843324"/>
            <a:ext cx="8090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40 + … = 50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5434785" y="2802498"/>
            <a:ext cx="15915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98026" y="618239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…40?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244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</p:spTree>
    <p:extLst>
      <p:ext uri="{BB962C8B-B14F-4D97-AF65-F5344CB8AC3E}">
        <p14:creationId xmlns:p14="http://schemas.microsoft.com/office/powerpoint/2010/main" val="1578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906292" y="2275332"/>
            <a:ext cx="88369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52 + … = 60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447214" y="607924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52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81F4276-0629-4DBB-B3A1-C5FE195B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628635" y="3593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3256AD73-8302-4F99-BDC6-281FBF6E4393}"/>
              </a:ext>
            </a:extLst>
          </p:cNvPr>
          <p:cNvSpPr txBox="1"/>
          <p:nvPr/>
        </p:nvSpPr>
        <p:spPr>
          <a:xfrm>
            <a:off x="6669202" y="5660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FFB4A33-6CB5-41F0-8EF2-4AA3A1B072D8}"/>
              </a:ext>
            </a:extLst>
          </p:cNvPr>
          <p:cNvSpPr txBox="1"/>
          <p:nvPr/>
        </p:nvSpPr>
        <p:spPr>
          <a:xfrm>
            <a:off x="4387083" y="5223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pic>
        <p:nvPicPr>
          <p:cNvPr id="61" name="Picture 4" descr="Gif Coeur Qui Bat">
            <a:extLst>
              <a:ext uri="{FF2B5EF4-FFF2-40B4-BE49-F238E27FC236}">
                <a16:creationId xmlns:a16="http://schemas.microsoft.com/office/drawing/2014/main" id="{FC821D91-8FF1-4CA6-A08D-75CF1AB52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65" y="5188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59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766807" y="2272146"/>
            <a:ext cx="87825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36 + … = 40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307216" y="611110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36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66A6A6C-2EA5-46EC-B863-92EFEC09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588727" y="3590004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868286C-4A7D-486F-B974-4DE9D2E1D536}"/>
              </a:ext>
            </a:extLst>
          </p:cNvPr>
          <p:cNvSpPr txBox="1"/>
          <p:nvPr/>
        </p:nvSpPr>
        <p:spPr>
          <a:xfrm>
            <a:off x="6629294" y="565711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ACC0E4-7003-4172-9498-DDB6F44F869B}"/>
              </a:ext>
            </a:extLst>
          </p:cNvPr>
          <p:cNvSpPr txBox="1"/>
          <p:nvPr/>
        </p:nvSpPr>
        <p:spPr>
          <a:xfrm>
            <a:off x="4347175" y="5220059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pic>
        <p:nvPicPr>
          <p:cNvPr id="45" name="Picture 4" descr="Gif Coeur Qui Bat">
            <a:extLst>
              <a:ext uri="{FF2B5EF4-FFF2-40B4-BE49-F238E27FC236}">
                <a16:creationId xmlns:a16="http://schemas.microsoft.com/office/drawing/2014/main" id="{95394327-6121-40EB-AAFD-DF9F61981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57" y="5184933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3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280055" y="2497976"/>
            <a:ext cx="852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11 + … = 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87567" y="55339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11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890839" y="3639801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6931406" y="5706912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4649287" y="5269856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69" y="5234730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890793" y="2275332"/>
            <a:ext cx="8852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28 + … = 30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307215" y="596516"/>
            <a:ext cx="995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28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9752673" y="488794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81F4276-0629-4DBB-B3A1-C5FE195B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686508" y="3593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3256AD73-8302-4F99-BDC6-281FBF6E4393}"/>
              </a:ext>
            </a:extLst>
          </p:cNvPr>
          <p:cNvSpPr txBox="1"/>
          <p:nvPr/>
        </p:nvSpPr>
        <p:spPr>
          <a:xfrm>
            <a:off x="6727075" y="5660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FFB4A33-6CB5-41F0-8EF2-4AA3A1B072D8}"/>
              </a:ext>
            </a:extLst>
          </p:cNvPr>
          <p:cNvSpPr txBox="1"/>
          <p:nvPr/>
        </p:nvSpPr>
        <p:spPr>
          <a:xfrm>
            <a:off x="4444956" y="5223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pic>
        <p:nvPicPr>
          <p:cNvPr id="61" name="Picture 4" descr="Gif Coeur Qui Bat">
            <a:extLst>
              <a:ext uri="{FF2B5EF4-FFF2-40B4-BE49-F238E27FC236}">
                <a16:creationId xmlns:a16="http://schemas.microsoft.com/office/drawing/2014/main" id="{FC821D91-8FF1-4CA6-A08D-75CF1AB52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38" y="5188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32A6418-FE23-4BE6-B8CE-D47E5F51D97D}"/>
              </a:ext>
            </a:extLst>
          </p:cNvPr>
          <p:cNvGrpSpPr/>
          <p:nvPr/>
        </p:nvGrpSpPr>
        <p:grpSpPr>
          <a:xfrm>
            <a:off x="3328821" y="1285886"/>
            <a:ext cx="429332" cy="517152"/>
            <a:chOff x="3928896" y="1285992"/>
            <a:chExt cx="429332" cy="517152"/>
          </a:xfrm>
        </p:grpSpPr>
        <p:sp>
          <p:nvSpPr>
            <p:cNvPr id="21" name="Text Box 226">
              <a:extLst>
                <a:ext uri="{FF2B5EF4-FFF2-40B4-BE49-F238E27FC236}">
                  <a16:creationId xmlns:a16="http://schemas.microsoft.com/office/drawing/2014/main" id="{AA0537D1-8F40-4763-810F-BA08A7C77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2" name="AutoShape 227">
              <a:extLst>
                <a:ext uri="{FF2B5EF4-FFF2-40B4-BE49-F238E27FC236}">
                  <a16:creationId xmlns:a16="http://schemas.microsoft.com/office/drawing/2014/main" id="{6E27283A-8FEA-469E-B264-CF820E289D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B59FE1C-6BBE-4AF7-8B44-D4B6459408BD}"/>
              </a:ext>
            </a:extLst>
          </p:cNvPr>
          <p:cNvGrpSpPr/>
          <p:nvPr/>
        </p:nvGrpSpPr>
        <p:grpSpPr>
          <a:xfrm>
            <a:off x="-131214" y="-901021"/>
            <a:ext cx="11820834" cy="678151"/>
            <a:chOff x="67206" y="1785513"/>
            <a:chExt cx="11820834" cy="678151"/>
          </a:xfrm>
        </p:grpSpPr>
        <p:sp>
          <p:nvSpPr>
            <p:cNvPr id="11" name="Text Box 171">
              <a:extLst>
                <a:ext uri="{FF2B5EF4-FFF2-40B4-BE49-F238E27FC236}">
                  <a16:creationId xmlns:a16="http://schemas.microsoft.com/office/drawing/2014/main" id="{BA09C5BF-09F3-4B71-843F-47BCB528C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308" y="1992119"/>
              <a:ext cx="435427" cy="304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74">
              <a:extLst>
                <a:ext uri="{FF2B5EF4-FFF2-40B4-BE49-F238E27FC236}">
                  <a16:creationId xmlns:a16="http://schemas.microsoft.com/office/drawing/2014/main" id="{C05F5054-FE93-401B-BA33-E4F024B61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0216" y="1991753"/>
              <a:ext cx="467311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177">
              <a:extLst>
                <a:ext uri="{FF2B5EF4-FFF2-40B4-BE49-F238E27FC236}">
                  <a16:creationId xmlns:a16="http://schemas.microsoft.com/office/drawing/2014/main" id="{3599AD84-29D0-49C5-BAA0-20B335A45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0436" y="1992119"/>
              <a:ext cx="502699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180">
              <a:extLst>
                <a:ext uri="{FF2B5EF4-FFF2-40B4-BE49-F238E27FC236}">
                  <a16:creationId xmlns:a16="http://schemas.microsoft.com/office/drawing/2014/main" id="{0FADA392-E0CF-46F4-8C60-5CFDE7269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649" y="2004221"/>
              <a:ext cx="488707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183">
              <a:extLst>
                <a:ext uri="{FF2B5EF4-FFF2-40B4-BE49-F238E27FC236}">
                  <a16:creationId xmlns:a16="http://schemas.microsoft.com/office/drawing/2014/main" id="{FEA4ADA1-EF8F-442C-9033-F0A93A069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2416" y="2019894"/>
              <a:ext cx="491421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186">
              <a:extLst>
                <a:ext uri="{FF2B5EF4-FFF2-40B4-BE49-F238E27FC236}">
                  <a16:creationId xmlns:a16="http://schemas.microsoft.com/office/drawing/2014/main" id="{D4DD648A-01EE-4FEE-9B0A-B4B6F147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955" y="2004221"/>
              <a:ext cx="435427" cy="25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7" name="Picture 197" descr="file num vierge">
              <a:extLst>
                <a:ext uri="{FF2B5EF4-FFF2-40B4-BE49-F238E27FC236}">
                  <a16:creationId xmlns:a16="http://schemas.microsoft.com/office/drawing/2014/main" id="{9D804FB9-1202-44CE-A953-4040FCCFD8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"/>
            <a:stretch/>
          </p:blipFill>
          <p:spPr bwMode="auto">
            <a:xfrm flipV="1">
              <a:off x="220833" y="1785513"/>
              <a:ext cx="11667207" cy="176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8" name="Text Box 200">
              <a:extLst>
                <a:ext uri="{FF2B5EF4-FFF2-40B4-BE49-F238E27FC236}">
                  <a16:creationId xmlns:a16="http://schemas.microsoft.com/office/drawing/2014/main" id="{C4EE23E0-83AE-4069-B807-C2C2E663F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948" y="2022557"/>
              <a:ext cx="358231" cy="30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203">
              <a:extLst>
                <a:ext uri="{FF2B5EF4-FFF2-40B4-BE49-F238E27FC236}">
                  <a16:creationId xmlns:a16="http://schemas.microsoft.com/office/drawing/2014/main" id="{49435F75-0B91-470F-8112-FF61402C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068" y="1959401"/>
              <a:ext cx="527775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r>
                <a: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206">
              <a:extLst>
                <a:ext uri="{FF2B5EF4-FFF2-40B4-BE49-F238E27FC236}">
                  <a16:creationId xmlns:a16="http://schemas.microsoft.com/office/drawing/2014/main" id="{79046034-2E4D-4B65-BA85-509156E7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6" y="2033129"/>
              <a:ext cx="527775" cy="43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5" name="AutoShape 207">
              <a:extLst>
                <a:ext uri="{FF2B5EF4-FFF2-40B4-BE49-F238E27FC236}">
                  <a16:creationId xmlns:a16="http://schemas.microsoft.com/office/drawing/2014/main" id="{358AA2D5-F973-46BD-B075-578818635A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0391" y="1863677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07">
              <a:extLst>
                <a:ext uri="{FF2B5EF4-FFF2-40B4-BE49-F238E27FC236}">
                  <a16:creationId xmlns:a16="http://schemas.microsoft.com/office/drawing/2014/main" id="{A457EE8B-25F2-4418-85D9-B9668931ED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40309" y="1816060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07">
              <a:extLst>
                <a:ext uri="{FF2B5EF4-FFF2-40B4-BE49-F238E27FC236}">
                  <a16:creationId xmlns:a16="http://schemas.microsoft.com/office/drawing/2014/main" id="{069321B9-5EDB-454B-A518-C2D8F45674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1800" y="1816059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07">
              <a:extLst>
                <a:ext uri="{FF2B5EF4-FFF2-40B4-BE49-F238E27FC236}">
                  <a16:creationId xmlns:a16="http://schemas.microsoft.com/office/drawing/2014/main" id="{179EDE5C-8289-4AA3-9A32-5AFC76958D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0679" y="1816059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07">
              <a:extLst>
                <a:ext uri="{FF2B5EF4-FFF2-40B4-BE49-F238E27FC236}">
                  <a16:creationId xmlns:a16="http://schemas.microsoft.com/office/drawing/2014/main" id="{A66D34EA-3193-43A7-B982-DAFB2584D3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6709" y="1850977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07">
              <a:extLst>
                <a:ext uri="{FF2B5EF4-FFF2-40B4-BE49-F238E27FC236}">
                  <a16:creationId xmlns:a16="http://schemas.microsoft.com/office/drawing/2014/main" id="{5199E2AF-99B6-46C4-89A2-C34B5C3C8D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41982" y="1816060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07">
              <a:extLst>
                <a:ext uri="{FF2B5EF4-FFF2-40B4-BE49-F238E27FC236}">
                  <a16:creationId xmlns:a16="http://schemas.microsoft.com/office/drawing/2014/main" id="{402C0768-7645-4CBA-B7EB-1EBCD1C69F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92927" y="1856492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07">
              <a:extLst>
                <a:ext uri="{FF2B5EF4-FFF2-40B4-BE49-F238E27FC236}">
                  <a16:creationId xmlns:a16="http://schemas.microsoft.com/office/drawing/2014/main" id="{27BCB6C7-9DCF-4451-9D3E-FFEA66E2DE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13659" y="1858459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07">
              <a:extLst>
                <a:ext uri="{FF2B5EF4-FFF2-40B4-BE49-F238E27FC236}">
                  <a16:creationId xmlns:a16="http://schemas.microsoft.com/office/drawing/2014/main" id="{1851F5DE-8781-4360-A289-C0FB51325E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64126" y="1823596"/>
              <a:ext cx="917" cy="224389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99DC031-3F0A-4DB4-8E1B-33146D2F8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0" y="1795011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  <p:bldP spid="59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890793" y="2296501"/>
            <a:ext cx="8912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35 + … = 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296501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255612" y="548157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815749" y="1392946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0827ADD3-A1C0-481C-87EF-BCF637F7B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725894" y="366819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AC91267-B44F-4EE8-81E3-1DE5F3F99801}"/>
              </a:ext>
            </a:extLst>
          </p:cNvPr>
          <p:cNvSpPr txBox="1"/>
          <p:nvPr/>
        </p:nvSpPr>
        <p:spPr>
          <a:xfrm>
            <a:off x="6766461" y="5735301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48F3FE3-42C7-432C-B1BD-DC49A8ADDFB2}"/>
              </a:ext>
            </a:extLst>
          </p:cNvPr>
          <p:cNvSpPr txBox="1"/>
          <p:nvPr/>
        </p:nvSpPr>
        <p:spPr>
          <a:xfrm>
            <a:off x="4484342" y="5298245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pic>
        <p:nvPicPr>
          <p:cNvPr id="46" name="Picture 4" descr="Gif Coeur Qui Bat">
            <a:extLst>
              <a:ext uri="{FF2B5EF4-FFF2-40B4-BE49-F238E27FC236}">
                <a16:creationId xmlns:a16="http://schemas.microsoft.com/office/drawing/2014/main" id="{E30B9607-95CB-448F-91A8-A7C285F766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24" y="526311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AA16DDF-C8CF-41C2-BF92-98D662789449}"/>
              </a:ext>
            </a:extLst>
          </p:cNvPr>
          <p:cNvGrpSpPr/>
          <p:nvPr/>
        </p:nvGrpSpPr>
        <p:grpSpPr>
          <a:xfrm>
            <a:off x="7945671" y="458106"/>
            <a:ext cx="429332" cy="517152"/>
            <a:chOff x="3928896" y="1285992"/>
            <a:chExt cx="429332" cy="517152"/>
          </a:xfrm>
        </p:grpSpPr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A0697590-35DD-4727-A3D6-436397E51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227">
              <a:extLst>
                <a:ext uri="{FF2B5EF4-FFF2-40B4-BE49-F238E27FC236}">
                  <a16:creationId xmlns:a16="http://schemas.microsoft.com/office/drawing/2014/main" id="{8DD4EE57-60DB-4434-BC81-66A200462D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DE485832-7822-4E7B-A3A4-98A89284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88" y="980533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535" y="1714427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9182" y="2184519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4341687" y="2031851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3927262" y="2359438"/>
            <a:ext cx="384386" cy="7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27 + … = 30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27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0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52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735810" y="2230582"/>
            <a:ext cx="90213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23 + … = 30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307216" y="47625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23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F7D2D0-35F9-4388-BD66-FC7980F3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164547" y="3511670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D2C71D-04FA-4786-B0F9-F16B9C4648F8}"/>
              </a:ext>
            </a:extLst>
          </p:cNvPr>
          <p:cNvSpPr txBox="1"/>
          <p:nvPr/>
        </p:nvSpPr>
        <p:spPr>
          <a:xfrm>
            <a:off x="6205114" y="5578781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75B9DE-7E27-4A31-8BFC-ED1EB14B08BE}"/>
              </a:ext>
            </a:extLst>
          </p:cNvPr>
          <p:cNvSpPr txBox="1"/>
          <p:nvPr/>
        </p:nvSpPr>
        <p:spPr>
          <a:xfrm>
            <a:off x="3922995" y="5141725"/>
            <a:ext cx="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pic>
        <p:nvPicPr>
          <p:cNvPr id="2052" name="Picture 4" descr="Gif Coeur Qui Bat">
            <a:extLst>
              <a:ext uri="{FF2B5EF4-FFF2-40B4-BE49-F238E27FC236}">
                <a16:creationId xmlns:a16="http://schemas.microsoft.com/office/drawing/2014/main" id="{AFEF9CFC-F532-4E89-91D5-5D22700DE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7" y="5106599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10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921790" y="2497976"/>
            <a:ext cx="88817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59 + … = 60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500774" y="536384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59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E458867-4455-42D1-AE80-49BF7953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0354" r="15272" b="11999"/>
          <a:stretch/>
        </p:blipFill>
        <p:spPr bwMode="auto">
          <a:xfrm>
            <a:off x="3168264" y="3779569"/>
            <a:ext cx="4185391" cy="2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D8B102A-9402-4598-9773-7FF199F7C372}"/>
              </a:ext>
            </a:extLst>
          </p:cNvPr>
          <p:cNvSpPr txBox="1"/>
          <p:nvPr/>
        </p:nvSpPr>
        <p:spPr>
          <a:xfrm>
            <a:off x="6208831" y="5846680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D47405-088C-494F-8ACF-0B807A6B2A51}"/>
              </a:ext>
            </a:extLst>
          </p:cNvPr>
          <p:cNvSpPr txBox="1"/>
          <p:nvPr/>
        </p:nvSpPr>
        <p:spPr>
          <a:xfrm>
            <a:off x="3926712" y="5409624"/>
            <a:ext cx="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pic>
        <p:nvPicPr>
          <p:cNvPr id="53" name="Picture 4" descr="Gif Coeur Qui Bat">
            <a:extLst>
              <a:ext uri="{FF2B5EF4-FFF2-40B4-BE49-F238E27FC236}">
                <a16:creationId xmlns:a16="http://schemas.microsoft.com/office/drawing/2014/main" id="{9BB3F19A-A021-4EC1-96AC-1A58C5E0A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4" y="5374498"/>
            <a:ext cx="1308750" cy="10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875295" y="2230582"/>
            <a:ext cx="88818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37 + … = 40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307216" y="52100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37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C8CCA3-3332-44B3-874C-ABA91209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65" y="3850931"/>
            <a:ext cx="4400315" cy="22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828800" y="2230582"/>
            <a:ext cx="89283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13 + … = 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520213" y="60263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13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0C0285-B3A0-479B-A1B7-19A18F95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54" y="4082935"/>
            <a:ext cx="4452331" cy="2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806572" y="2275332"/>
            <a:ext cx="8936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42 + … = 50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1806572" y="54200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42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12D95F-92F3-4686-B828-8BA4EE8C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3892208"/>
            <a:ext cx="4898976" cy="23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875295" y="2275332"/>
            <a:ext cx="88679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28 + … = 30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344098" y="645983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28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F31CAA-140D-4BFE-80DB-91FD086A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3892208"/>
            <a:ext cx="4898976" cy="23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596325" y="2272146"/>
            <a:ext cx="8952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34 + … = 40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453929" y="54200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34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6.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2E2FBD-57CF-4DFC-ADE2-14E5714F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26" y="4074824"/>
            <a:ext cx="5046153" cy="22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689315" y="2272146"/>
            <a:ext cx="88599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56 + … = 60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378444" y="54200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56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CF0184-F5BD-4B7A-A760-64B91F94D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21" y="4074824"/>
            <a:ext cx="5046153" cy="22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952786" y="2296501"/>
            <a:ext cx="8850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35 + … = 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296501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78444" y="531591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7B8576-00C6-4240-9D95-8B13DC03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62" y="4050449"/>
            <a:ext cx="5381941" cy="21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280055" y="2497976"/>
            <a:ext cx="852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11 + … = 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535711" y="52100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11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5F278B-70FE-454A-A5EE-8786FCAC0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11" y="4215364"/>
            <a:ext cx="5344901" cy="22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029" y="1714427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42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8676" y="2184519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7000345" y="2044779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 flipV="1">
            <a:off x="5976756" y="2355335"/>
            <a:ext cx="1023589" cy="4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42 + … = 50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42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0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56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859797" y="2497976"/>
            <a:ext cx="89436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29 + … =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78444" y="63232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29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0D06A5-2883-48D6-AB40-7EC5D6CF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11" y="4215364"/>
            <a:ext cx="5344901" cy="22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2713455" y="3149988"/>
            <a:ext cx="8090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10 + … = 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5408379" y="3103494"/>
            <a:ext cx="1419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489216" y="523840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10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259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10.</a:t>
            </a:r>
          </a:p>
        </p:txBody>
      </p:sp>
    </p:spTree>
    <p:extLst>
      <p:ext uri="{BB962C8B-B14F-4D97-AF65-F5344CB8AC3E}">
        <p14:creationId xmlns:p14="http://schemas.microsoft.com/office/powerpoint/2010/main" val="19231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611824" y="2272146"/>
            <a:ext cx="8937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46 + … = 50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378444" y="557074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46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4.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CF0184-F5BD-4B7A-A760-64B91F94D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21" y="4074824"/>
            <a:ext cx="5046153" cy="22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906292" y="2296501"/>
            <a:ext cx="8897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25 + … =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296501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489216" y="542364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25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7B8576-00C6-4240-9D95-8B13DC03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62" y="4050449"/>
            <a:ext cx="5381941" cy="21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642820" y="2230582"/>
            <a:ext cx="91143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43 + … = 50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489216" y="60263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43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0C0285-B3A0-479B-A1B7-19A18F95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54" y="4082935"/>
            <a:ext cx="4452331" cy="2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906292" y="2275332"/>
            <a:ext cx="88369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38 + … = 40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489216" y="645983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38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2.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F31CAA-140D-4BFE-80DB-91FD086A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3892208"/>
            <a:ext cx="4898976" cy="23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921790" y="2497976"/>
            <a:ext cx="88817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21 + … =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378444" y="545667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21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5F278B-70FE-454A-A5EE-8786FCAC0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08" y="4029916"/>
            <a:ext cx="5344901" cy="22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D237261C-75FD-4B6E-8317-3155B32801A1}"/>
              </a:ext>
            </a:extLst>
          </p:cNvPr>
          <p:cNvSpPr txBox="1"/>
          <p:nvPr/>
        </p:nvSpPr>
        <p:spPr>
          <a:xfrm>
            <a:off x="1658319" y="2272146"/>
            <a:ext cx="88909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54 + … = 60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F691FA-4E96-4299-9677-ABCC9D2A9829}"/>
              </a:ext>
            </a:extLst>
          </p:cNvPr>
          <p:cNvSpPr txBox="1"/>
          <p:nvPr/>
        </p:nvSpPr>
        <p:spPr>
          <a:xfrm>
            <a:off x="4715649" y="227214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F5557F-5110-488A-A662-867454A3EE74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EE129-EACD-45A2-95AB-59DE8794AAF7}"/>
              </a:ext>
            </a:extLst>
          </p:cNvPr>
          <p:cNvSpPr txBox="1"/>
          <p:nvPr/>
        </p:nvSpPr>
        <p:spPr>
          <a:xfrm>
            <a:off x="453929" y="636091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54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F62CC01-72DF-402E-9D94-19BBB4DA29FE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6.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2E2FBD-57CF-4DFC-ADE2-14E5714F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21" y="4074824"/>
            <a:ext cx="5046153" cy="22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1906292" y="2230582"/>
            <a:ext cx="8850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37 + … = 40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923468" y="223058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373451" y="521006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37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C8CCA3-3332-44B3-874C-ABA91209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65" y="3850931"/>
            <a:ext cx="4400315" cy="22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7E409B4F-3407-469E-BAD8-C57D685DED8D}"/>
              </a:ext>
            </a:extLst>
          </p:cNvPr>
          <p:cNvSpPr txBox="1"/>
          <p:nvPr/>
        </p:nvSpPr>
        <p:spPr>
          <a:xfrm>
            <a:off x="1806572" y="2497976"/>
            <a:ext cx="8996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49 + … = 50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8B9327-2664-42CF-9081-49A78D601B63}"/>
              </a:ext>
            </a:extLst>
          </p:cNvPr>
          <p:cNvSpPr txBox="1"/>
          <p:nvPr/>
        </p:nvSpPr>
        <p:spPr>
          <a:xfrm>
            <a:off x="4969835" y="2497976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4A7FF-6632-4C4C-8D8A-36FF21F074D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CCAFB12-AD23-4502-822B-6F608BD1359B}"/>
              </a:ext>
            </a:extLst>
          </p:cNvPr>
          <p:cNvSpPr txBox="1"/>
          <p:nvPr/>
        </p:nvSpPr>
        <p:spPr>
          <a:xfrm>
            <a:off x="1806572" y="542008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49 ?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6F89FA-1B8C-43C8-BB3A-F677C5719721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1.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0D06A5-2883-48D6-AB40-7EC5D6CF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11" y="4215364"/>
            <a:ext cx="5344901" cy="22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97" y="1687084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89344" y="2157176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8508942" y="2048727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7707424" y="2332097"/>
            <a:ext cx="784042" cy="4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55 + … = 60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45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5.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0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30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C03FC707-3A3D-4A3F-B94B-4C94ED8BD6BB}"/>
              </a:ext>
            </a:extLst>
          </p:cNvPr>
          <p:cNvSpPr txBox="1"/>
          <p:nvPr/>
        </p:nvSpPr>
        <p:spPr>
          <a:xfrm>
            <a:off x="1813302" y="2275332"/>
            <a:ext cx="89299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latin typeface="Pere Castor" panose="00000400000000000000" pitchFamily="2" charset="0"/>
                <a:cs typeface="Segoe UI Light" panose="020B0502040204020203" pitchFamily="34" charset="0"/>
              </a:rPr>
              <a:t>32 + … = 40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7B2617-F8A6-4E00-BAA3-830CDBD18F07}"/>
              </a:ext>
            </a:extLst>
          </p:cNvPr>
          <p:cNvSpPr txBox="1"/>
          <p:nvPr/>
        </p:nvSpPr>
        <p:spPr>
          <a:xfrm>
            <a:off x="4909613" y="2275332"/>
            <a:ext cx="1144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FF0000"/>
                </a:solidFill>
                <a:latin typeface="Pere Castor" panose="00000400000000000000" pitchFamily="2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23466E-FE40-48D6-BA01-6D46BB4A4800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F6763AC-FB35-4087-A1AE-76B0A265955E}"/>
              </a:ext>
            </a:extLst>
          </p:cNvPr>
          <p:cNvSpPr txBox="1"/>
          <p:nvPr/>
        </p:nvSpPr>
        <p:spPr>
          <a:xfrm>
            <a:off x="520212" y="474839"/>
            <a:ext cx="852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</a:t>
            </a:r>
          </a:p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à la dizaine suivante de … 32 ?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4722B-630D-4943-944D-0CBD569BFCAF}"/>
              </a:ext>
            </a:extLst>
          </p:cNvPr>
          <p:cNvSpPr txBox="1"/>
          <p:nvPr/>
        </p:nvSpPr>
        <p:spPr>
          <a:xfrm>
            <a:off x="7911285" y="1352002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8.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12D95F-92F3-4686-B828-8BA4EE8C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3892208"/>
            <a:ext cx="4898976" cy="23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190" y="1711380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23837" y="2181472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2977449" y="2060875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2041917" y="2356393"/>
            <a:ext cx="929812" cy="8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13 + … = 20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13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7.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1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9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71">
            <a:extLst>
              <a:ext uri="{FF2B5EF4-FFF2-40B4-BE49-F238E27FC236}">
                <a16:creationId xmlns:a16="http://schemas.microsoft.com/office/drawing/2014/main" id="{7E08DC39-BBBC-41F6-89F7-9C4E01C3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74" y="2604590"/>
            <a:ext cx="435427" cy="3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F4846B74-1C7E-4356-8837-C31ED865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882" y="2604224"/>
            <a:ext cx="46731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77">
            <a:extLst>
              <a:ext uri="{FF2B5EF4-FFF2-40B4-BE49-F238E27FC236}">
                <a16:creationId xmlns:a16="http://schemas.microsoft.com/office/drawing/2014/main" id="{104EE0DE-FE5F-4FC6-9FED-F9BFB8A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02" y="2604590"/>
            <a:ext cx="502699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0">
            <a:extLst>
              <a:ext uri="{FF2B5EF4-FFF2-40B4-BE49-F238E27FC236}">
                <a16:creationId xmlns:a16="http://schemas.microsoft.com/office/drawing/2014/main" id="{2A100AC8-C5A5-492B-B93B-85DB455B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15" y="2616692"/>
            <a:ext cx="488707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3">
            <a:extLst>
              <a:ext uri="{FF2B5EF4-FFF2-40B4-BE49-F238E27FC236}">
                <a16:creationId xmlns:a16="http://schemas.microsoft.com/office/drawing/2014/main" id="{A4C715AE-2D94-4F76-8910-7B2104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082" y="2632365"/>
            <a:ext cx="491421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">
            <a:extLst>
              <a:ext uri="{FF2B5EF4-FFF2-40B4-BE49-F238E27FC236}">
                <a16:creationId xmlns:a16="http://schemas.microsoft.com/office/drawing/2014/main" id="{F15DA4A4-D582-4117-8960-9A76091A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21" y="2616692"/>
            <a:ext cx="435427" cy="2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97" descr="file num vierge">
            <a:extLst>
              <a:ext uri="{FF2B5EF4-FFF2-40B4-BE49-F238E27FC236}">
                <a16:creationId xmlns:a16="http://schemas.microsoft.com/office/drawing/2014/main" id="{D9CF0209-4D03-47A9-82B7-A2AB54D4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 flipV="1">
            <a:off x="190499" y="2397984"/>
            <a:ext cx="11667207" cy="1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200">
            <a:extLst>
              <a:ext uri="{FF2B5EF4-FFF2-40B4-BE49-F238E27FC236}">
                <a16:creationId xmlns:a16="http://schemas.microsoft.com/office/drawing/2014/main" id="{1FEECF28-07CF-404A-BF09-C96294D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614" y="2635028"/>
            <a:ext cx="358231" cy="30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03">
            <a:extLst>
              <a:ext uri="{FF2B5EF4-FFF2-40B4-BE49-F238E27FC236}">
                <a16:creationId xmlns:a16="http://schemas.microsoft.com/office/drawing/2014/main" id="{18245267-B92E-4223-AB16-A3851AA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34" y="2571872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55DD64D8-1D3F-4C51-8FA2-232BD23A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" y="2645600"/>
            <a:ext cx="52777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26">
            <a:extLst>
              <a:ext uri="{FF2B5EF4-FFF2-40B4-BE49-F238E27FC236}">
                <a16:creationId xmlns:a16="http://schemas.microsoft.com/office/drawing/2014/main" id="{F1B893F0-3E11-4C6B-9E0A-23FA331E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350" y="1708091"/>
            <a:ext cx="45345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AutoShape 227">
            <a:extLst>
              <a:ext uri="{FF2B5EF4-FFF2-40B4-BE49-F238E27FC236}">
                <a16:creationId xmlns:a16="http://schemas.microsoft.com/office/drawing/2014/main" id="{326E61CA-9473-414A-8502-EF7C595D76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3997" y="2178183"/>
            <a:ext cx="604" cy="21346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37171AD-F374-4A25-A9FD-79EFE1AA8A4A}"/>
              </a:ext>
            </a:extLst>
          </p:cNvPr>
          <p:cNvCxnSpPr>
            <a:cxnSpLocks/>
          </p:cNvCxnSpPr>
          <p:nvPr/>
        </p:nvCxnSpPr>
        <p:spPr>
          <a:xfrm flipH="1">
            <a:off x="5666375" y="2024692"/>
            <a:ext cx="236734" cy="335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EDDA70E-76B4-4C59-8EF2-319FD31F6B9A}"/>
              </a:ext>
            </a:extLst>
          </p:cNvPr>
          <p:cNvCxnSpPr>
            <a:cxnSpLocks/>
          </p:cNvCxnSpPr>
          <p:nvPr/>
        </p:nvCxnSpPr>
        <p:spPr>
          <a:xfrm>
            <a:off x="4482077" y="2353104"/>
            <a:ext cx="11842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07">
            <a:extLst>
              <a:ext uri="{FF2B5EF4-FFF2-40B4-BE49-F238E27FC236}">
                <a16:creationId xmlns:a16="http://schemas.microsoft.com/office/drawing/2014/main" id="{439C91B3-CBD6-4C8C-9566-96839E555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57" y="24761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0" name="AutoShape 207">
            <a:extLst>
              <a:ext uri="{FF2B5EF4-FFF2-40B4-BE49-F238E27FC236}">
                <a16:creationId xmlns:a16="http://schemas.microsoft.com/office/drawing/2014/main" id="{6E8DB1DE-4594-46AF-8EF6-BDAF841D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9975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2" name="AutoShape 207">
            <a:extLst>
              <a:ext uri="{FF2B5EF4-FFF2-40B4-BE49-F238E27FC236}">
                <a16:creationId xmlns:a16="http://schemas.microsoft.com/office/drawing/2014/main" id="{C3F26D0C-B06F-48D0-842E-F0D2E1A0C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91466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3" name="AutoShape 207">
            <a:extLst>
              <a:ext uri="{FF2B5EF4-FFF2-40B4-BE49-F238E27FC236}">
                <a16:creationId xmlns:a16="http://schemas.microsoft.com/office/drawing/2014/main" id="{601A6B82-389E-41E5-B4D8-78379563D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0345" y="24285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4" name="AutoShape 207">
            <a:extLst>
              <a:ext uri="{FF2B5EF4-FFF2-40B4-BE49-F238E27FC236}">
                <a16:creationId xmlns:a16="http://schemas.microsoft.com/office/drawing/2014/main" id="{B1BAE746-67DA-4EA6-B5C8-08496601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6375" y="2463448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5" name="AutoShape 207">
            <a:extLst>
              <a:ext uri="{FF2B5EF4-FFF2-40B4-BE49-F238E27FC236}">
                <a16:creationId xmlns:a16="http://schemas.microsoft.com/office/drawing/2014/main" id="{2A0E5D5C-798E-428C-9BE1-A2B4DE4368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1648" y="2428531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6" name="AutoShape 207">
            <a:extLst>
              <a:ext uri="{FF2B5EF4-FFF2-40B4-BE49-F238E27FC236}">
                <a16:creationId xmlns:a16="http://schemas.microsoft.com/office/drawing/2014/main" id="{6615626D-50CF-440D-AE7E-FC44F892E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2593" y="2468963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7" name="AutoShape 207">
            <a:extLst>
              <a:ext uri="{FF2B5EF4-FFF2-40B4-BE49-F238E27FC236}">
                <a16:creationId xmlns:a16="http://schemas.microsoft.com/office/drawing/2014/main" id="{B2D15990-7AD7-4C6B-BECE-8D6002502B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3325" y="2470930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AutoShape 207">
            <a:extLst>
              <a:ext uri="{FF2B5EF4-FFF2-40B4-BE49-F238E27FC236}">
                <a16:creationId xmlns:a16="http://schemas.microsoft.com/office/drawing/2014/main" id="{FDD59BB5-8BC6-4BC9-BEF0-7910D9A47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3792" y="2436067"/>
            <a:ext cx="917" cy="224389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310A029-B01B-4C68-8C86-98E140BC0D9B}"/>
              </a:ext>
            </a:extLst>
          </p:cNvPr>
          <p:cNvSpPr txBox="1"/>
          <p:nvPr/>
        </p:nvSpPr>
        <p:spPr>
          <a:xfrm>
            <a:off x="4222798" y="4174151"/>
            <a:ext cx="343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Pere Castor" panose="00000400000000000000" pitchFamily="2" charset="0"/>
                <a:cs typeface="Segoe UI Light" panose="020B0502040204020203" pitchFamily="34" charset="0"/>
              </a:rPr>
              <a:t>31 + … = 40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E4CBA6F-78C6-41D2-A191-1C66411FE795}"/>
              </a:ext>
            </a:extLst>
          </p:cNvPr>
          <p:cNvSpPr txBox="1"/>
          <p:nvPr/>
        </p:nvSpPr>
        <p:spPr>
          <a:xfrm>
            <a:off x="190498" y="89990"/>
            <a:ext cx="1026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31 ?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DC67C8-E253-4AA5-A77E-EB4C6631F086}"/>
              </a:ext>
            </a:extLst>
          </p:cNvPr>
          <p:cNvSpPr txBox="1"/>
          <p:nvPr/>
        </p:nvSpPr>
        <p:spPr>
          <a:xfrm>
            <a:off x="9538178" y="8999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9.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82EDA8-34E2-41D0-9B00-039C14FC5502}"/>
              </a:ext>
            </a:extLst>
          </p:cNvPr>
          <p:cNvSpPr txBox="1"/>
          <p:nvPr/>
        </p:nvSpPr>
        <p:spPr>
          <a:xfrm>
            <a:off x="5505621" y="4174151"/>
            <a:ext cx="11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Pere Castor" panose="000004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296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2BCA0113-3D94-4EF2-B2B1-FFDE01D82434}"/>
              </a:ext>
            </a:extLst>
          </p:cNvPr>
          <p:cNvGrpSpPr/>
          <p:nvPr/>
        </p:nvGrpSpPr>
        <p:grpSpPr>
          <a:xfrm rot="5927096">
            <a:off x="6635150" y="4337160"/>
            <a:ext cx="1394637" cy="1228579"/>
            <a:chOff x="6711206" y="567091"/>
            <a:chExt cx="1394637" cy="1228579"/>
          </a:xfrm>
          <a:solidFill>
            <a:schemeClr val="accent6">
              <a:lumMod val="75000"/>
            </a:schemeClr>
          </a:solidFill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CE848B3-DF41-4E39-A207-499523E74401}"/>
                </a:ext>
              </a:extLst>
            </p:cNvPr>
            <p:cNvSpPr/>
            <p:nvPr/>
          </p:nvSpPr>
          <p:spPr>
            <a:xfrm>
              <a:off x="7266778" y="10347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3BF183A-AF4F-4970-B80B-CF6FB03C93A3}"/>
                </a:ext>
              </a:extLst>
            </p:cNvPr>
            <p:cNvSpPr/>
            <p:nvPr/>
          </p:nvSpPr>
          <p:spPr>
            <a:xfrm>
              <a:off x="7768218" y="1472113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D45401-C069-45EC-8619-E85BA3B9CCF5}"/>
                </a:ext>
              </a:extLst>
            </p:cNvPr>
            <p:cNvSpPr/>
            <p:nvPr/>
          </p:nvSpPr>
          <p:spPr>
            <a:xfrm>
              <a:off x="6711206" y="567091"/>
              <a:ext cx="337625" cy="32355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175BE25-71F9-4216-809F-45454AC87F96}"/>
              </a:ext>
            </a:extLst>
          </p:cNvPr>
          <p:cNvSpPr txBox="1"/>
          <p:nvPr/>
        </p:nvSpPr>
        <p:spPr>
          <a:xfrm>
            <a:off x="2085192" y="2230582"/>
            <a:ext cx="809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Pere Castor" panose="00000400000000000000" pitchFamily="2" charset="0"/>
                <a:cs typeface="Segoe UI Light" panose="020B0502040204020203" pitchFamily="34" charset="0"/>
              </a:rPr>
              <a:t>27 + … = 30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3149E1-CB4F-44CB-A3DA-8273429D7460}"/>
              </a:ext>
            </a:extLst>
          </p:cNvPr>
          <p:cNvSpPr txBox="1"/>
          <p:nvPr/>
        </p:nvSpPr>
        <p:spPr>
          <a:xfrm>
            <a:off x="4431198" y="2174485"/>
            <a:ext cx="114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0000"/>
                </a:solidFill>
                <a:latin typeface="Pere Castor" panose="00000400000000000000" pitchFamily="2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7FE74-A2D2-4032-AA86-0AEE8FA149B6}"/>
              </a:ext>
            </a:extLst>
          </p:cNvPr>
          <p:cNvSpPr/>
          <p:nvPr/>
        </p:nvSpPr>
        <p:spPr>
          <a:xfrm>
            <a:off x="132735" y="147480"/>
            <a:ext cx="11893010" cy="6548284"/>
          </a:xfrm>
          <a:prstGeom prst="rect">
            <a:avLst/>
          </a:prstGeom>
          <a:noFill/>
          <a:ln w="889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1C388-5E8A-44E0-B9D4-E943312A68A0}"/>
              </a:ext>
            </a:extLst>
          </p:cNvPr>
          <p:cNvSpPr txBox="1"/>
          <p:nvPr/>
        </p:nvSpPr>
        <p:spPr>
          <a:xfrm>
            <a:off x="228189" y="420159"/>
            <a:ext cx="1171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Quel est le complément à la dizaine suivante de … 27 ?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C769F6-4EEA-4679-8174-D12C366E47C0}"/>
              </a:ext>
            </a:extLst>
          </p:cNvPr>
          <p:cNvSpPr txBox="1"/>
          <p:nvPr/>
        </p:nvSpPr>
        <p:spPr>
          <a:xfrm>
            <a:off x="9874485" y="1336917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Pere Castor" panose="00000400000000000000" pitchFamily="2" charset="0"/>
              </a:rPr>
              <a:t>C’est 3.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DA1F04F-415A-4DA1-A28A-682455649393}"/>
              </a:ext>
            </a:extLst>
          </p:cNvPr>
          <p:cNvGrpSpPr/>
          <p:nvPr/>
        </p:nvGrpSpPr>
        <p:grpSpPr>
          <a:xfrm>
            <a:off x="8994408" y="4306713"/>
            <a:ext cx="2952081" cy="2281942"/>
            <a:chOff x="7761098" y="3593422"/>
            <a:chExt cx="4185391" cy="299673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AF7D2D0-35F9-4388-BD66-FC7980F31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t="10354" r="15272" b="11999"/>
            <a:stretch/>
          </p:blipFill>
          <p:spPr bwMode="auto">
            <a:xfrm>
              <a:off x="7761098" y="3593422"/>
              <a:ext cx="4185391" cy="2990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1D2C71D-04FA-4786-B0F9-F16B9C4648F8}"/>
                </a:ext>
              </a:extLst>
            </p:cNvPr>
            <p:cNvSpPr txBox="1"/>
            <p:nvPr/>
          </p:nvSpPr>
          <p:spPr>
            <a:xfrm>
              <a:off x="10801666" y="5660533"/>
              <a:ext cx="643702" cy="9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375B9DE-7E27-4A31-8BFC-ED1EB14B08BE}"/>
                </a:ext>
              </a:extLst>
            </p:cNvPr>
            <p:cNvSpPr txBox="1"/>
            <p:nvPr/>
          </p:nvSpPr>
          <p:spPr>
            <a:xfrm>
              <a:off x="8519546" y="5223477"/>
              <a:ext cx="643702" cy="9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0000"/>
                  </a:solidFill>
                  <a:latin typeface="Pere Castor" panose="00000400000000000000" pitchFamily="2" charset="0"/>
                </a:rPr>
                <a:t>7</a:t>
              </a:r>
            </a:p>
          </p:txBody>
        </p:sp>
        <p:pic>
          <p:nvPicPr>
            <p:cNvPr id="2052" name="Picture 4" descr="Gif Coeur Qui Bat">
              <a:extLst>
                <a:ext uri="{FF2B5EF4-FFF2-40B4-BE49-F238E27FC236}">
                  <a16:creationId xmlns:a16="http://schemas.microsoft.com/office/drawing/2014/main" id="{AFEF9CFC-F532-4E89-91D5-5D22700DE0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328" y="5188351"/>
              <a:ext cx="1308750" cy="106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047A98F-0C32-4AD3-9F65-AA30711F0900}"/>
              </a:ext>
            </a:extLst>
          </p:cNvPr>
          <p:cNvGrpSpPr/>
          <p:nvPr/>
        </p:nvGrpSpPr>
        <p:grpSpPr>
          <a:xfrm>
            <a:off x="2254732" y="4386300"/>
            <a:ext cx="3629815" cy="1248457"/>
            <a:chOff x="4792595" y="3116501"/>
            <a:chExt cx="3629815" cy="1248457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2F9B3F1-6937-4100-A4D4-0AE2F17CF316}"/>
                </a:ext>
              </a:extLst>
            </p:cNvPr>
            <p:cNvGrpSpPr/>
            <p:nvPr/>
          </p:nvGrpSpPr>
          <p:grpSpPr>
            <a:xfrm>
              <a:off x="4792595" y="3116501"/>
              <a:ext cx="1394637" cy="1232453"/>
              <a:chOff x="1125415" y="1934817"/>
              <a:chExt cx="1394637" cy="123245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3900D9D3-A48B-4429-AABC-3BB1D9A9AA77}"/>
                  </a:ext>
                </a:extLst>
              </p:cNvPr>
              <p:cNvSpPr/>
              <p:nvPr/>
            </p:nvSpPr>
            <p:spPr>
              <a:xfrm>
                <a:off x="1680987" y="24063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2BE191B5-3D76-475D-90F9-3DE00855A41F}"/>
                  </a:ext>
                </a:extLst>
              </p:cNvPr>
              <p:cNvSpPr/>
              <p:nvPr/>
            </p:nvSpPr>
            <p:spPr>
              <a:xfrm>
                <a:off x="2182427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27A3184-036A-4EA5-9048-66F7668B1B52}"/>
                  </a:ext>
                </a:extLst>
              </p:cNvPr>
              <p:cNvSpPr/>
              <p:nvPr/>
            </p:nvSpPr>
            <p:spPr>
              <a:xfrm>
                <a:off x="1125415" y="2843713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75917F9-A01F-4939-A4F0-E46BF2686528}"/>
                  </a:ext>
                </a:extLst>
              </p:cNvPr>
              <p:cNvSpPr/>
              <p:nvPr/>
            </p:nvSpPr>
            <p:spPr>
              <a:xfrm>
                <a:off x="2161225" y="1934817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42BDA0F8-08C0-4E16-B3EF-414BD9001565}"/>
                  </a:ext>
                </a:extLst>
              </p:cNvPr>
              <p:cNvSpPr/>
              <p:nvPr/>
            </p:nvSpPr>
            <p:spPr>
              <a:xfrm>
                <a:off x="1125415" y="1938691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173CEA4-BDED-48DD-B2B6-59045A0E9F60}"/>
                </a:ext>
              </a:extLst>
            </p:cNvPr>
            <p:cNvGrpSpPr/>
            <p:nvPr/>
          </p:nvGrpSpPr>
          <p:grpSpPr>
            <a:xfrm>
              <a:off x="7027773" y="3136379"/>
              <a:ext cx="1394637" cy="1228579"/>
              <a:chOff x="5540428" y="3120888"/>
              <a:chExt cx="1394637" cy="1228579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F3AA3DC3-0417-4135-8ADE-4757FD1D0F74}"/>
                  </a:ext>
                </a:extLst>
              </p:cNvPr>
              <p:cNvSpPr/>
              <p:nvPr/>
            </p:nvSpPr>
            <p:spPr>
              <a:xfrm>
                <a:off x="6597440" y="4025910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A4706FB5-CFA9-4F5C-AC16-02DB451A021F}"/>
                  </a:ext>
                </a:extLst>
              </p:cNvPr>
              <p:cNvSpPr/>
              <p:nvPr/>
            </p:nvSpPr>
            <p:spPr>
              <a:xfrm>
                <a:off x="5540428" y="3120888"/>
                <a:ext cx="337625" cy="323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8EAAB20-8F05-4B49-A1A8-5EAD2B20DADD}"/>
              </a:ext>
            </a:extLst>
          </p:cNvPr>
          <p:cNvSpPr/>
          <p:nvPr/>
        </p:nvSpPr>
        <p:spPr>
          <a:xfrm>
            <a:off x="565815" y="3283527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F03BD-47C9-4F02-83E1-7C17A59CC10C}"/>
              </a:ext>
            </a:extLst>
          </p:cNvPr>
          <p:cNvSpPr/>
          <p:nvPr/>
        </p:nvSpPr>
        <p:spPr>
          <a:xfrm>
            <a:off x="1383461" y="3283527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5E75E2-036A-40CF-A777-E4C87E151A74}"/>
              </a:ext>
            </a:extLst>
          </p:cNvPr>
          <p:cNvSpPr/>
          <p:nvPr/>
        </p:nvSpPr>
        <p:spPr>
          <a:xfrm>
            <a:off x="2172448" y="3283527"/>
            <a:ext cx="377959" cy="314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651B865-BA3C-4A52-8521-9A0E55793F61}"/>
              </a:ext>
            </a:extLst>
          </p:cNvPr>
          <p:cNvGrpSpPr/>
          <p:nvPr/>
        </p:nvGrpSpPr>
        <p:grpSpPr>
          <a:xfrm>
            <a:off x="3527594" y="1218156"/>
            <a:ext cx="429332" cy="517152"/>
            <a:chOff x="3928896" y="1285992"/>
            <a:chExt cx="429332" cy="517152"/>
          </a:xfrm>
        </p:grpSpPr>
        <p:sp>
          <p:nvSpPr>
            <p:cNvPr id="33" name="Text Box 226">
              <a:extLst>
                <a:ext uri="{FF2B5EF4-FFF2-40B4-BE49-F238E27FC236}">
                  <a16:creationId xmlns:a16="http://schemas.microsoft.com/office/drawing/2014/main" id="{23E437CC-85F1-4091-98F3-15816CD0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896" y="1285992"/>
              <a:ext cx="429332" cy="32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27</a:t>
              </a:r>
              <a:endParaRPr kumimoji="0" lang="fr-FR" altLang="fr-F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4" name="AutoShape 227">
              <a:extLst>
                <a:ext uri="{FF2B5EF4-FFF2-40B4-BE49-F238E27FC236}">
                  <a16:creationId xmlns:a16="http://schemas.microsoft.com/office/drawing/2014/main" id="{39E54C2A-AEB1-4377-BFDD-88C15CAF5A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8360" y="1589679"/>
              <a:ext cx="604" cy="21346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19B8ADB8-F822-411F-9942-999999BD8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8" y="1732909"/>
            <a:ext cx="6829673" cy="4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4961 0.03495 C -0.05989 0.04282 -0.07539 0.04722 -0.09166 0.04722 C -0.11002 0.04722 -0.12487 0.04282 -0.13515 0.03495 L -0.1845 -7.40741E-7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7" grpId="0"/>
      <p:bldP spid="4" grpId="0" animBg="1"/>
      <p:bldP spid="26" grpId="0" animBg="1"/>
      <p:bldP spid="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1406</Words>
  <Application>Microsoft Office PowerPoint</Application>
  <PresentationFormat>Grand écran</PresentationFormat>
  <Paragraphs>425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Pere Castor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ROQUE</dc:creator>
  <cp:lastModifiedBy>Ecole Bizanet</cp:lastModifiedBy>
  <cp:revision>45</cp:revision>
  <dcterms:created xsi:type="dcterms:W3CDTF">2019-11-17T18:44:15Z</dcterms:created>
  <dcterms:modified xsi:type="dcterms:W3CDTF">2020-09-29T11:43:56Z</dcterms:modified>
</cp:coreProperties>
</file>