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flipH="1" flipV="1">
            <a:off x="2411760" y="1916832"/>
            <a:ext cx="945794" cy="7263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836712"/>
            <a:ext cx="38884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1.Quitter le sol pour un avion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260648"/>
            <a:ext cx="3782224" cy="2232248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788024" y="548680"/>
            <a:ext cx="38164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Détacher, enlever ce qui a </a:t>
            </a:r>
            <a:r>
              <a:rPr lang="fr-FR" sz="2600" smtClean="0">
                <a:latin typeface="Century Gothic" pitchFamily="34" charset="0"/>
              </a:rPr>
              <a:t>été collé.</a:t>
            </a:r>
            <a:endParaRPr lang="fr-FR" sz="26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323528" y="5085184"/>
            <a:ext cx="41044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(</a:t>
            </a:r>
            <a:r>
              <a:rPr lang="fr-FR" sz="2800" dirty="0" err="1" smtClean="0">
                <a:latin typeface="Century Gothic" pitchFamily="34" charset="0"/>
              </a:rPr>
              <a:t>fam</a:t>
            </a:r>
            <a:r>
              <a:rPr lang="fr-FR" sz="2800" dirty="0" smtClean="0">
                <a:latin typeface="Century Gothic" pitchFamily="34" charset="0"/>
              </a:rPr>
              <a:t>) maigrir beaucoup </a:t>
            </a:r>
            <a:r>
              <a:rPr lang="fr-FR" sz="2400" dirty="0" smtClean="0">
                <a:latin typeface="Century Gothic" pitchFamily="34" charset="0"/>
              </a:rPr>
              <a:t>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581128"/>
            <a:ext cx="3571900" cy="2062558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04048" y="5589240"/>
            <a:ext cx="4139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</a:t>
            </a:r>
            <a:r>
              <a:rPr lang="fr-FR" sz="2800" dirty="0" smtClean="0">
                <a:latin typeface="Century Gothic" pitchFamily="34" charset="0"/>
              </a:rPr>
              <a:t>. Prendre son essor.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960440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35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20</cp:revision>
  <dcterms:created xsi:type="dcterms:W3CDTF">2015-02-03T20:16:57Z</dcterms:created>
  <dcterms:modified xsi:type="dcterms:W3CDTF">2017-07-18T10:15:49Z</dcterms:modified>
</cp:coreProperties>
</file>