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63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3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FC2A7-54D6-48F6-B09C-6711727553A6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F5F0-BE8F-4148-83BF-A22D3C98BA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04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5F5F0-BE8F-4148-83BF-A22D3C98BA8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2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5F5F0-BE8F-4148-83BF-A22D3C98BA8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2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5F5F0-BE8F-4148-83BF-A22D3C98BA8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5F5F0-BE8F-4148-83BF-A22D3C98BA8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2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0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12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0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71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80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0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71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6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85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3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44CFD-FB6C-429F-B516-CF11534B17F5}" type="datetimeFigureOut">
              <a:rPr lang="fr-FR" smtClean="0"/>
              <a:t>07/10/2020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09CED-BC80-4823-8533-AF86DF6B04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5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1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10" Type="http://schemas.openxmlformats.org/officeDocument/2006/relationships/image" Target="../media/image64.jpeg"/><Relationship Id="rId4" Type="http://schemas.openxmlformats.org/officeDocument/2006/relationships/image" Target="../media/image60.jpe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3.png"/><Relationship Id="rId4" Type="http://schemas.openxmlformats.org/officeDocument/2006/relationships/image" Target="../media/image60.jpeg"/><Relationship Id="rId9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5940152" y="801138"/>
            <a:ext cx="1230136" cy="20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fruits</a:t>
            </a:r>
          </a:p>
        </p:txBody>
      </p:sp>
      <p:pic>
        <p:nvPicPr>
          <p:cNvPr id="1026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5423"/>
            <a:ext cx="2304256" cy="18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4315" y="27089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la pomme - </a:t>
            </a:r>
            <a:r>
              <a:rPr lang="fr-FR" sz="3200" b="1" dirty="0">
                <a:latin typeface="Cursive standard" pitchFamily="2" charset="0"/>
              </a:rPr>
              <a:t>²la pomme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93380"/>
              </p:ext>
            </p:extLst>
          </p:nvPr>
        </p:nvGraphicFramePr>
        <p:xfrm>
          <a:off x="377482" y="3645024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3056905" y="4083191"/>
            <a:ext cx="1077579" cy="5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1504"/>
          <a:stretch/>
        </p:blipFill>
        <p:spPr bwMode="auto">
          <a:xfrm>
            <a:off x="497041" y="3782114"/>
            <a:ext cx="1046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3225995" y="5135483"/>
            <a:ext cx="739398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n.elbaz.free.fr/cerise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10" y="5231977"/>
            <a:ext cx="1180872" cy="10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1812061" y="3861954"/>
            <a:ext cx="937170" cy="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438515" y="5445223"/>
            <a:ext cx="1172451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fruits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01676" y="268472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la poire - </a:t>
            </a:r>
            <a:r>
              <a:rPr lang="fr-FR" sz="3200" b="1" dirty="0">
                <a:latin typeface="Cursive standard" pitchFamily="2" charset="0"/>
              </a:rPr>
              <a:t>²la poire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93380"/>
              </p:ext>
            </p:extLst>
          </p:nvPr>
        </p:nvGraphicFramePr>
        <p:xfrm>
          <a:off x="4951023" y="3605835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1504"/>
          <a:stretch/>
        </p:blipFill>
        <p:spPr bwMode="auto">
          <a:xfrm>
            <a:off x="5076056" y="3782114"/>
            <a:ext cx="1046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6377307" y="3861954"/>
            <a:ext cx="937170" cy="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7640274" y="4066058"/>
            <a:ext cx="1077579" cy="5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5013130" y="5373168"/>
            <a:ext cx="1172451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dan.elbaz.free.fr/cerise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56" y="5137171"/>
            <a:ext cx="1180872" cy="10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7809364" y="5040677"/>
            <a:ext cx="739398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1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protéines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3897" y="2846266"/>
            <a:ext cx="391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un œuf - </a:t>
            </a:r>
            <a:r>
              <a:rPr lang="fr-FR" sz="3200" b="1" dirty="0">
                <a:latin typeface="Cursive standard" pitchFamily="2" charset="0"/>
              </a:rPr>
              <a:t>²un ²oeuf 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09790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protéines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01923" y="2843893"/>
            <a:ext cx="41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jambon - </a:t>
            </a:r>
            <a:r>
              <a:rPr lang="fr-FR" sz="3200" b="1" dirty="0">
                <a:latin typeface="Cursive standard" pitchFamily="2" charset="0"/>
              </a:rPr>
              <a:t>²du ²jambon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11821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espace-musculation.fr/wp-content/uploads/2013/04/jaune-oe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87" y="926484"/>
            <a:ext cx="20574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espace-musculation.fr/wp-content/uploads/2013/04/jaune-oeu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7407" b="8512"/>
          <a:stretch/>
        </p:blipFill>
        <p:spPr bwMode="auto">
          <a:xfrm>
            <a:off x="524003" y="3877846"/>
            <a:ext cx="112496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espace-musculation.fr/wp-content/uploads/2013/04/jaune-oeu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7407" b="8512"/>
          <a:stretch/>
        </p:blipFill>
        <p:spPr bwMode="auto">
          <a:xfrm>
            <a:off x="5028338" y="3925203"/>
            <a:ext cx="112496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5379095" y="867672"/>
            <a:ext cx="2980925" cy="19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7532172" y="3974751"/>
            <a:ext cx="1202929" cy="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3033216" y="4022108"/>
            <a:ext cx="1202929" cy="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1727222" y="5373216"/>
            <a:ext cx="1164330" cy="7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6287392" y="5373215"/>
            <a:ext cx="1164330" cy="7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47" y="3991258"/>
            <a:ext cx="1153221" cy="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8" y="3991258"/>
            <a:ext cx="1153221" cy="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8" y="5263700"/>
            <a:ext cx="1166642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29" y="5252327"/>
            <a:ext cx="1166642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87" y="5245520"/>
            <a:ext cx="1086586" cy="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61" y="5232286"/>
            <a:ext cx="1086586" cy="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1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protéines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3897" y="2846266"/>
            <a:ext cx="391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un poulet - </a:t>
            </a:r>
            <a:r>
              <a:rPr lang="fr-FR" sz="3200" b="1" dirty="0">
                <a:latin typeface="Cursive standard" pitchFamily="2" charset="0"/>
              </a:rPr>
              <a:t>²un ²poulet 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32165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protéines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28338" y="2646210"/>
            <a:ext cx="37067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saucisson</a:t>
            </a:r>
          </a:p>
          <a:p>
            <a:pPr algn="ctr"/>
            <a:r>
              <a:rPr lang="fr-FR" sz="3200" b="1" dirty="0">
                <a:latin typeface="Cursive standard" pitchFamily="2" charset="0"/>
              </a:rPr>
              <a:t>²du saucisson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52216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Picture 2" descr="http://www.espace-musculation.fr/wp-content/uploads/2013/04/jaune-oeu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7407" b="8512"/>
          <a:stretch/>
        </p:blipFill>
        <p:spPr bwMode="auto">
          <a:xfrm>
            <a:off x="524003" y="3877846"/>
            <a:ext cx="112496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espace-musculation.fr/wp-content/uploads/2013/04/jaune-oeu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7407" b="8512"/>
          <a:stretch/>
        </p:blipFill>
        <p:spPr bwMode="auto">
          <a:xfrm>
            <a:off x="5028338" y="3925203"/>
            <a:ext cx="112496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7532172" y="3974751"/>
            <a:ext cx="1202929" cy="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3033216" y="4022108"/>
            <a:ext cx="1202929" cy="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734990" y="845423"/>
            <a:ext cx="3123515" cy="203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1729465" y="5373216"/>
            <a:ext cx="1164330" cy="7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6263727" y="5373215"/>
            <a:ext cx="1164330" cy="7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49" y="882897"/>
            <a:ext cx="2611242" cy="18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8" y="3991258"/>
            <a:ext cx="1153221" cy="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8" y="3966502"/>
            <a:ext cx="1153221" cy="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8" y="5263700"/>
            <a:ext cx="1166642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38" y="5265157"/>
            <a:ext cx="1166642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87" y="5245520"/>
            <a:ext cx="1086586" cy="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43" y="5215967"/>
            <a:ext cx="1086586" cy="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1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protéines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2954" y="2846266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un poisson - </a:t>
            </a:r>
            <a:r>
              <a:rPr lang="fr-FR" sz="3200" b="1" dirty="0">
                <a:latin typeface="Cursive standard" pitchFamily="2" charset="0"/>
              </a:rPr>
              <a:t>²un ²poisson 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189969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protéines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28338" y="2646210"/>
            <a:ext cx="37067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saucisson</a:t>
            </a:r>
          </a:p>
          <a:p>
            <a:pPr algn="ctr"/>
            <a:r>
              <a:rPr lang="fr-FR" sz="3200" b="1" dirty="0">
                <a:latin typeface="Cursive standard" pitchFamily="2" charset="0"/>
              </a:rPr>
              <a:t>²du saucisson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49502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Picture 2" descr="http://www.espace-musculation.fr/wp-content/uploads/2013/04/jaune-oeu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7407" b="8512"/>
          <a:stretch/>
        </p:blipFill>
        <p:spPr bwMode="auto">
          <a:xfrm>
            <a:off x="524003" y="3877846"/>
            <a:ext cx="112496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espace-musculation.fr/wp-content/uploads/2013/04/jaune-oeu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7407" b="8512"/>
          <a:stretch/>
        </p:blipFill>
        <p:spPr bwMode="auto">
          <a:xfrm>
            <a:off x="5028338" y="3925203"/>
            <a:ext cx="1124960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7532172" y="3974751"/>
            <a:ext cx="1202929" cy="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saucissonvaudois.qc.ca/images/produits/Jambon_blan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21386" r="10387" b="8907"/>
          <a:stretch/>
        </p:blipFill>
        <p:spPr bwMode="auto">
          <a:xfrm>
            <a:off x="3033216" y="4022108"/>
            <a:ext cx="1202929" cy="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1729465" y="5373216"/>
            <a:ext cx="1164330" cy="7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.jecommandebio.com/upload/poulet-rot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24906" r="7851" b="19124"/>
          <a:stretch/>
        </p:blipFill>
        <p:spPr bwMode="auto">
          <a:xfrm>
            <a:off x="6263727" y="5373215"/>
            <a:ext cx="1164330" cy="7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8" y="3991258"/>
            <a:ext cx="1153221" cy="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4.bp.blogspot.com/_QcJmkYR-kOc/RwM6_GQqbvI/AAAAAAAAC7c/kyQykoPCAdg/s400/saucisson_sangli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8" y="3966502"/>
            <a:ext cx="1153221" cy="8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8" y="800272"/>
            <a:ext cx="2756889" cy="20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8" y="5263700"/>
            <a:ext cx="1166642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opcuisson.com/wp-content/uploads/2013/01/temps-de-cuisson-tru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38" y="5255541"/>
            <a:ext cx="1166642" cy="8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18" y="760669"/>
            <a:ext cx="23717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87" y="5245520"/>
            <a:ext cx="1086586" cy="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www.bouchot-oyeplage.fr/images/moule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34" y="5180512"/>
            <a:ext cx="1086586" cy="8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laitages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2954" y="2846266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du lait - </a:t>
            </a:r>
            <a:r>
              <a:rPr lang="fr-FR" sz="3200" b="1" dirty="0">
                <a:latin typeface="Cursive standard" pitchFamily="2" charset="0"/>
              </a:rPr>
              <a:t>²du ²lait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00014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laitages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92510" y="2844225"/>
            <a:ext cx="370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un yaourt - </a:t>
            </a:r>
            <a:r>
              <a:rPr lang="fr-FR" sz="3200" b="1" dirty="0">
                <a:latin typeface="Cursive standard" pitchFamily="2" charset="0"/>
              </a:rPr>
              <a:t>²un yaourt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31887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86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1440119" y="801960"/>
            <a:ext cx="1686088" cy="20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623780" y="3681420"/>
            <a:ext cx="968739" cy="1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5116168" y="3710990"/>
            <a:ext cx="968739" cy="1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6140517" y="859030"/>
            <a:ext cx="1410749" cy="17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6431279" y="3731701"/>
            <a:ext cx="894460" cy="11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1920655" y="3738766"/>
            <a:ext cx="894460" cy="11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05" y="4095457"/>
            <a:ext cx="1126668" cy="7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12" y="4034086"/>
            <a:ext cx="1126668" cy="7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3375"/>
          <a:stretch/>
        </p:blipFill>
        <p:spPr bwMode="auto">
          <a:xfrm>
            <a:off x="1870303" y="5154455"/>
            <a:ext cx="995161" cy="10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3375"/>
          <a:stretch/>
        </p:blipFill>
        <p:spPr bwMode="auto">
          <a:xfrm>
            <a:off x="6330578" y="5119818"/>
            <a:ext cx="995161" cy="10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03" y="5176971"/>
            <a:ext cx="1040871" cy="10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81" y="5154455"/>
            <a:ext cx="1040871" cy="10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5F3F702-5431-4A5B-A3CF-086686CF0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96" y="5296962"/>
            <a:ext cx="1089904" cy="83001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502A0C7-2A36-4BF2-BA8B-BDB099E95F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929" y="5269014"/>
            <a:ext cx="1089904" cy="8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9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laitages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7544" y="2646210"/>
            <a:ext cx="4080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un petit suisse</a:t>
            </a:r>
            <a:endParaRPr lang="fr-FR" sz="2800" dirty="0">
              <a:latin typeface="Comic Sans MS" panose="030F0702030302020204" pitchFamily="66" charset="0"/>
            </a:endParaRPr>
          </a:p>
          <a:p>
            <a:pPr algn="ctr"/>
            <a:r>
              <a:rPr lang="fr-FR" sz="3200" b="1" dirty="0">
                <a:latin typeface="Cursive standard" pitchFamily="2" charset="0"/>
              </a:rPr>
              <a:t>²un petit suisse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38797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laitages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92509" y="2646210"/>
            <a:ext cx="37067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fromage blanc -</a:t>
            </a:r>
          </a:p>
          <a:p>
            <a:pPr algn="ctr"/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3200" b="1" dirty="0">
                <a:latin typeface="Cursive standard" pitchFamily="2" charset="0"/>
              </a:rPr>
              <a:t> ²du ²fromage ²blanc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97462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623780" y="3681420"/>
            <a:ext cx="968739" cy="1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5116168" y="3710990"/>
            <a:ext cx="968739" cy="1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6431279" y="3731701"/>
            <a:ext cx="894460" cy="11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1920655" y="3738766"/>
            <a:ext cx="894460" cy="11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16" y="4072857"/>
            <a:ext cx="1126668" cy="7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05" y="4057125"/>
            <a:ext cx="1126668" cy="7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72" y="865216"/>
            <a:ext cx="2399244" cy="18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3375"/>
          <a:stretch/>
        </p:blipFill>
        <p:spPr bwMode="auto">
          <a:xfrm>
            <a:off x="1870303" y="5154455"/>
            <a:ext cx="995161" cy="10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3375"/>
          <a:stretch/>
        </p:blipFill>
        <p:spPr bwMode="auto">
          <a:xfrm>
            <a:off x="6348311" y="5154455"/>
            <a:ext cx="995161" cy="10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40" y="865216"/>
            <a:ext cx="1858836" cy="18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03" y="5176971"/>
            <a:ext cx="1040871" cy="10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39" y="5176971"/>
            <a:ext cx="1040871" cy="10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61E0187-BA8F-4F7A-ABF8-915CEA42C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96" y="5296962"/>
            <a:ext cx="1089904" cy="8300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4D931F-FC43-4C60-862C-0DF7C18C74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929" y="5269014"/>
            <a:ext cx="1089904" cy="8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0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laitages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2954" y="2846266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du fromage</a:t>
            </a:r>
            <a:r>
              <a:rPr lang="fr-FR" sz="2800" dirty="0">
                <a:latin typeface="Comic Sans MS" panose="030F0702030302020204" pitchFamily="66" charset="0"/>
              </a:rPr>
              <a:t> - </a:t>
            </a:r>
            <a:r>
              <a:rPr lang="fr-FR" sz="3200" b="1" dirty="0">
                <a:latin typeface="Cursive standard" pitchFamily="2" charset="0"/>
              </a:rPr>
              <a:t>²du ²fromage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35775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laitages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92509" y="2646210"/>
            <a:ext cx="37067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fromage râpé</a:t>
            </a:r>
          </a:p>
          <a:p>
            <a:pPr algn="ctr"/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3200" b="1" dirty="0">
                <a:latin typeface="Cursive standard" pitchFamily="2" charset="0"/>
              </a:rPr>
              <a:t>²du ²fromage ²râpé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86527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623780" y="3681420"/>
            <a:ext cx="968739" cy="1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http://mf.imdoc.fr/content/1/2/7/501271/la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b="5310"/>
          <a:stretch/>
        </p:blipFill>
        <p:spPr bwMode="auto">
          <a:xfrm>
            <a:off x="5116168" y="3710990"/>
            <a:ext cx="968739" cy="11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6431279" y="3731701"/>
            <a:ext cx="894460" cy="11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http://pedagosite.net/imagiers/img_0301/yaou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t="10065" r="28858" b="9475"/>
          <a:stretch/>
        </p:blipFill>
        <p:spPr bwMode="auto">
          <a:xfrm>
            <a:off x="1920655" y="3738766"/>
            <a:ext cx="894460" cy="11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75" y="938213"/>
            <a:ext cx="26955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16" y="4072857"/>
            <a:ext cx="1126668" cy="7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www.ecole-plus.com/dessin%283%29/sel-sucre/camembe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05" y="4057125"/>
            <a:ext cx="1126668" cy="7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3375"/>
          <a:stretch/>
        </p:blipFill>
        <p:spPr bwMode="auto">
          <a:xfrm>
            <a:off x="1870303" y="5154455"/>
            <a:ext cx="995161" cy="10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1.bp.blogspot.com/-1fP4MjUxuDg/TqvXU8BgMsI/AAAAAAAADK4/07UDdW0HGps/s1600/petit+suiss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3375"/>
          <a:stretch/>
        </p:blipFill>
        <p:spPr bwMode="auto">
          <a:xfrm>
            <a:off x="6375197" y="5119819"/>
            <a:ext cx="995161" cy="10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503" y="5176971"/>
            <a:ext cx="1040871" cy="10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public.terredeschevres.fr/IMAGES/fromages/Fromages%20Melaye/fromages%20Fontenille/faissel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24" y="5176971"/>
            <a:ext cx="1040871" cy="1014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7672EC-E6C5-4840-85CE-93B9DFA3C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279" y="996136"/>
            <a:ext cx="2106818" cy="16044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272AAA7-916D-4EED-B4AC-CED14EDB00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696" y="5296962"/>
            <a:ext cx="1089904" cy="8300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035060-9180-4F2D-AC48-0B94F0A2A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3" b="100000" l="1294" r="100000">
                        <a14:foregroundMark x1="6100" y1="54612" x2="5545" y2="97330"/>
                        <a14:foregroundMark x1="35860" y1="2184" x2="87061" y2="971"/>
                        <a14:foregroundMark x1="31793" y1="2184" x2="74307" y2="971"/>
                        <a14:foregroundMark x1="37523" y1="1699" x2="48059" y2="243"/>
                        <a14:backgroundMark x1="62292" y1="95388" x2="84288" y2="820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929" y="5269014"/>
            <a:ext cx="1089904" cy="8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5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6817" y="260648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matières grasses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2954" y="2756883"/>
            <a:ext cx="4080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l’huile d’olive</a:t>
            </a:r>
          </a:p>
          <a:p>
            <a:pPr algn="ctr"/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3200" b="1" dirty="0">
                <a:latin typeface="Cursive standard" pitchFamily="2" charset="0"/>
              </a:rPr>
              <a:t>²de ²l’²huile ²d’²olive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76537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192526" y="260647"/>
            <a:ext cx="330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matières grasses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92509" y="2646210"/>
            <a:ext cx="370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beurre - </a:t>
            </a:r>
            <a:r>
              <a:rPr lang="fr-FR" sz="3200" b="1" dirty="0">
                <a:latin typeface="Cursive standard" pitchFamily="2" charset="0"/>
              </a:rPr>
              <a:t>²du ²beurre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19280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1202297" y="722313"/>
            <a:ext cx="1905000" cy="21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592629" y="3769073"/>
            <a:ext cx="997803" cy="11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5076056" y="3748089"/>
            <a:ext cx="997803" cy="11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5868144" y="738627"/>
            <a:ext cx="2088232" cy="192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6372199" y="3861048"/>
            <a:ext cx="1058401" cy="9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1784093" y="3808081"/>
            <a:ext cx="1058401" cy="9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089376" y="5085184"/>
            <a:ext cx="1001029" cy="11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39552" y="5085184"/>
            <a:ext cx="1001029" cy="11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01" y="4099876"/>
            <a:ext cx="1189259" cy="6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59" y="4168771"/>
            <a:ext cx="1189259" cy="6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hiromancie.unblog.fr/files/2012/07/huile-darachid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3"/>
          <a:stretch/>
        </p:blipFill>
        <p:spPr bwMode="auto">
          <a:xfrm>
            <a:off x="1795885" y="5085184"/>
            <a:ext cx="1068619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chiromancie.unblog.fr/files/2012/07/huile-darachid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3"/>
          <a:stretch/>
        </p:blipFill>
        <p:spPr bwMode="auto">
          <a:xfrm>
            <a:off x="6327538" y="5121187"/>
            <a:ext cx="1068619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7672040" y="5157192"/>
            <a:ext cx="992092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3107297" y="5094458"/>
            <a:ext cx="992092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0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953902" y="704383"/>
            <a:ext cx="178397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6817" y="260648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matières grasses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9045" y="2518738"/>
            <a:ext cx="4080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la margarine</a:t>
            </a:r>
          </a:p>
          <a:p>
            <a:pPr algn="ctr"/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3200" b="1" dirty="0">
                <a:latin typeface="Cursive standard" pitchFamily="2" charset="0"/>
              </a:rPr>
              <a:t>²de ²la margarine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1338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192526" y="260647"/>
            <a:ext cx="330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matières grasses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92509" y="2646210"/>
            <a:ext cx="3706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l’huile de tournesol </a:t>
            </a:r>
            <a:r>
              <a:rPr lang="fr-FR" sz="2800" b="1" dirty="0">
                <a:latin typeface="Cursive standard" pitchFamily="2" charset="0"/>
              </a:rPr>
              <a:t>²de ²l’²huile ²de ²tournesol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90085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592629" y="3769073"/>
            <a:ext cx="997803" cy="11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5076056" y="3748089"/>
            <a:ext cx="997803" cy="11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6372199" y="3861048"/>
            <a:ext cx="1058401" cy="9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1784093" y="3808081"/>
            <a:ext cx="1058401" cy="9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3" y="722313"/>
            <a:ext cx="3142196" cy="177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01" y="4099876"/>
            <a:ext cx="1189259" cy="6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57" y="4098588"/>
            <a:ext cx="1189259" cy="6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089376" y="5085184"/>
            <a:ext cx="1001029" cy="11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89403" y="5085184"/>
            <a:ext cx="1001029" cy="11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chiromancie.unblog.fr/files/2012/07/huile-darachide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3"/>
          <a:stretch/>
        </p:blipFill>
        <p:spPr bwMode="auto">
          <a:xfrm>
            <a:off x="1795885" y="5099538"/>
            <a:ext cx="1068619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iromancie.unblog.fr/files/2012/07/huile-darachide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3"/>
          <a:stretch/>
        </p:blipFill>
        <p:spPr bwMode="auto">
          <a:xfrm>
            <a:off x="6311582" y="5121187"/>
            <a:ext cx="1068619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7672040" y="5157192"/>
            <a:ext cx="992092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3121284" y="5157192"/>
            <a:ext cx="992092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6817" y="260648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matières grasses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98309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192526" y="260647"/>
            <a:ext cx="330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matières grasses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992509" y="2646210"/>
            <a:ext cx="3706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la crème fraiche      </a:t>
            </a:r>
            <a:r>
              <a:rPr lang="fr-FR" sz="2800" b="1" dirty="0">
                <a:latin typeface="Cursive standard" pitchFamily="2" charset="0"/>
              </a:rPr>
              <a:t>²de ²la ²crème fraiche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29432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592629" y="3769073"/>
            <a:ext cx="997803" cy="11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3.gstatic.com/images?q=tbn:ANd9GcQ1P2D_HTPeIGQpmrAjlNNHSuDk5fa6cbFxFGAUPWifH5IQ0V42rVPcGMTGo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1" b="4998"/>
          <a:stretch/>
        </p:blipFill>
        <p:spPr bwMode="auto">
          <a:xfrm>
            <a:off x="5076056" y="3748089"/>
            <a:ext cx="997803" cy="11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6372199" y="3861048"/>
            <a:ext cx="1058401" cy="9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maitrerenard.unblog.fr/files/2012/03/Ingr%C3%A9dient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0"/>
          <a:stretch/>
        </p:blipFill>
        <p:spPr bwMode="auto">
          <a:xfrm>
            <a:off x="1784093" y="3808081"/>
            <a:ext cx="1058401" cy="9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01" y="4099876"/>
            <a:ext cx="1189259" cy="6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francoismaret.ch/dotclear/images/illustrations/margarine2-net-mi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57" y="4098588"/>
            <a:ext cx="1189259" cy="6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089376" y="5085184"/>
            <a:ext cx="1001029" cy="11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ecolo-gik.com/329-large_dm/-huile-de-tournesol-bio-vrac-3-litr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6" t="17669" r="18582" b="18332"/>
          <a:stretch/>
        </p:blipFill>
        <p:spPr bwMode="auto">
          <a:xfrm>
            <a:off x="589403" y="5085184"/>
            <a:ext cx="1001029" cy="11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hiromancie.unblog.fr/files/2012/07/huile-darachid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54" y="684060"/>
            <a:ext cx="21526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05197" y="2582893"/>
            <a:ext cx="37067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l’huile d’arachide     </a:t>
            </a:r>
            <a:r>
              <a:rPr lang="fr-FR" sz="2800" b="1" dirty="0">
                <a:latin typeface="Cursive standard" pitchFamily="2" charset="0"/>
              </a:rPr>
              <a:t>²de ²l’²huile ²d’²arachide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" descr="http://chiromancie.unblog.fr/files/2012/07/huile-darachid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3"/>
          <a:stretch/>
        </p:blipFill>
        <p:spPr bwMode="auto">
          <a:xfrm>
            <a:off x="1824268" y="5085184"/>
            <a:ext cx="1068619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chiromancie.unblog.fr/files/2012/07/huile-darachide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33"/>
          <a:stretch/>
        </p:blipFill>
        <p:spPr bwMode="auto">
          <a:xfrm>
            <a:off x="6382361" y="5085184"/>
            <a:ext cx="1068619" cy="11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5981795" y="770890"/>
            <a:ext cx="1728193" cy="18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7672040" y="5157192"/>
            <a:ext cx="992092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www.pizza-la-laureenne-gignac.com/wp-content/uploads/2012/04/CREME-FRAICH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3121284" y="5121187"/>
            <a:ext cx="992092" cy="105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74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6817" y="260648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petits plaisirs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17181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09131" y="2815975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un gâteau - </a:t>
            </a:r>
            <a:r>
              <a:rPr lang="fr-FR" sz="2800" b="1" dirty="0">
                <a:latin typeface="Cursive standard" pitchFamily="2" charset="0"/>
              </a:rPr>
              <a:t>²un ²gâteau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02270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78303" y="2815975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des biscuits – </a:t>
            </a:r>
            <a:r>
              <a:rPr lang="fr-FR" sz="2800" b="1" dirty="0">
                <a:latin typeface="Cursive standard" pitchFamily="2" charset="0"/>
              </a:rPr>
              <a:t>²de$ ²biscuit$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179412" y="260647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petits plaisirs</a:t>
            </a:r>
          </a:p>
        </p:txBody>
      </p:sp>
      <p:pic>
        <p:nvPicPr>
          <p:cNvPr id="7170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899615" y="684337"/>
            <a:ext cx="2864138" cy="213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474545" y="3897197"/>
            <a:ext cx="1159156" cy="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5009131" y="3931651"/>
            <a:ext cx="1159156" cy="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53" y="747591"/>
            <a:ext cx="2988289" cy="19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26" y="3980331"/>
            <a:ext cx="1196319" cy="7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52" y="4041964"/>
            <a:ext cx="1196319" cy="7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oloriage bonbon a imprim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75" y="5192506"/>
            <a:ext cx="1020597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oloriage bonbon a imprim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92506"/>
            <a:ext cx="1020597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6831"/>
          <a:stretch/>
        </p:blipFill>
        <p:spPr bwMode="auto">
          <a:xfrm>
            <a:off x="459699" y="5294059"/>
            <a:ext cx="1200896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6831"/>
          <a:stretch/>
        </p:blipFill>
        <p:spPr bwMode="auto">
          <a:xfrm>
            <a:off x="4988261" y="5295310"/>
            <a:ext cx="1200896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49" y="3648151"/>
            <a:ext cx="902363" cy="1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8" y="3648151"/>
            <a:ext cx="902363" cy="1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92" y="5298141"/>
            <a:ext cx="1178779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66" y="5329460"/>
            <a:ext cx="1178779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3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fruits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4315" y="27089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la banane - </a:t>
            </a:r>
            <a:r>
              <a:rPr lang="fr-FR" sz="3200" b="1" dirty="0">
                <a:latin typeface="Cursive standard" pitchFamily="2" charset="0"/>
              </a:rPr>
              <a:t>²la ²banane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08005"/>
              </p:ext>
            </p:extLst>
          </p:nvPr>
        </p:nvGraphicFramePr>
        <p:xfrm>
          <a:off x="377482" y="3645024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3056905" y="4083191"/>
            <a:ext cx="1077579" cy="5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1504"/>
          <a:stretch/>
        </p:blipFill>
        <p:spPr bwMode="auto">
          <a:xfrm>
            <a:off x="497041" y="3782114"/>
            <a:ext cx="1046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3225995" y="5135483"/>
            <a:ext cx="739398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n.elbaz.free.fr/ceris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10" y="5231977"/>
            <a:ext cx="1180872" cy="10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1812061" y="3861954"/>
            <a:ext cx="937170" cy="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438515" y="5445223"/>
            <a:ext cx="1172451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fruits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16016" y="2684725"/>
            <a:ext cx="420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une orange - </a:t>
            </a:r>
            <a:r>
              <a:rPr lang="fr-FR" sz="3200" b="1" dirty="0">
                <a:latin typeface="Cursive standard" pitchFamily="2" charset="0"/>
              </a:rPr>
              <a:t>²une ²orange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09047"/>
              </p:ext>
            </p:extLst>
          </p:nvPr>
        </p:nvGraphicFramePr>
        <p:xfrm>
          <a:off x="4951023" y="3605835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1504"/>
          <a:stretch/>
        </p:blipFill>
        <p:spPr bwMode="auto">
          <a:xfrm>
            <a:off x="5076056" y="3782114"/>
            <a:ext cx="1046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6377307" y="3861954"/>
            <a:ext cx="937170" cy="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7640274" y="4066058"/>
            <a:ext cx="1077579" cy="5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5013130" y="5373168"/>
            <a:ext cx="1172451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dan.elbaz.free.fr/ceris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56" y="5137171"/>
            <a:ext cx="1180872" cy="10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7809364" y="5040677"/>
            <a:ext cx="739398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1262480" y="1232278"/>
            <a:ext cx="2093812" cy="11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6002538" y="930703"/>
            <a:ext cx="1686708" cy="16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13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6817" y="260648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petits plaisirs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728647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5035481" y="2884258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une tarte - </a:t>
            </a:r>
            <a:r>
              <a:rPr lang="fr-FR" sz="2800" b="1" dirty="0">
                <a:latin typeface="Cursive standard" pitchFamily="2" charset="0"/>
              </a:rPr>
              <a:t>²une ²tarte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92092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89803" y="2893223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une glace – </a:t>
            </a:r>
            <a:r>
              <a:rPr lang="fr-FR" sz="2800" b="1" dirty="0">
                <a:latin typeface="Cursive standard" pitchFamily="2" charset="0"/>
              </a:rPr>
              <a:t>²une ²glace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179412" y="260647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petits plaisirs</a:t>
            </a:r>
          </a:p>
        </p:txBody>
      </p:sp>
      <p:pic>
        <p:nvPicPr>
          <p:cNvPr id="35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474545" y="3897197"/>
            <a:ext cx="1159156" cy="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5009131" y="3931651"/>
            <a:ext cx="1159156" cy="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26" y="3980331"/>
            <a:ext cx="1196319" cy="7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52" y="4041964"/>
            <a:ext cx="1196319" cy="7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01" y="668338"/>
            <a:ext cx="1539570" cy="22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49" y="3648151"/>
            <a:ext cx="902363" cy="1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8151"/>
            <a:ext cx="902363" cy="1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"/>
          <a:stretch/>
        </p:blipFill>
        <p:spPr bwMode="auto">
          <a:xfrm>
            <a:off x="5208869" y="675398"/>
            <a:ext cx="3307285" cy="22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6831"/>
          <a:stretch/>
        </p:blipFill>
        <p:spPr bwMode="auto">
          <a:xfrm>
            <a:off x="4984752" y="5311990"/>
            <a:ext cx="1200896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6831"/>
          <a:stretch/>
        </p:blipFill>
        <p:spPr bwMode="auto">
          <a:xfrm>
            <a:off x="459699" y="5294059"/>
            <a:ext cx="1200896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loriage bonbon a imprim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75" y="5192506"/>
            <a:ext cx="1020597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oloriage bonbon a imprim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71" y="5192506"/>
            <a:ext cx="1020597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92" y="5298141"/>
            <a:ext cx="1178779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3" y="5289521"/>
            <a:ext cx="1178779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6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46817" y="260648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petits plaisirs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82584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904782" y="2884258"/>
            <a:ext cx="388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des bonbons - </a:t>
            </a:r>
            <a:r>
              <a:rPr lang="fr-FR" sz="2800" b="1" dirty="0">
                <a:latin typeface="Cursive standard" pitchFamily="2" charset="0"/>
              </a:rPr>
              <a:t>²de$ ²bonbon$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271971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89803" y="2893223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du miel – </a:t>
            </a:r>
            <a:r>
              <a:rPr lang="fr-FR" sz="2800" b="1" dirty="0">
                <a:latin typeface="Cursive standard" pitchFamily="2" charset="0"/>
              </a:rPr>
              <a:t>²du miel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179412" y="260647"/>
            <a:ext cx="333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petits plaisirs</a:t>
            </a:r>
          </a:p>
        </p:txBody>
      </p:sp>
      <p:pic>
        <p:nvPicPr>
          <p:cNvPr id="35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474545" y="3897197"/>
            <a:ext cx="1159156" cy="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minceurmoinscher.com/ori-biscuits-hyperproteines-a-l-orange-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t="17152" r="4398" b="14152"/>
          <a:stretch/>
        </p:blipFill>
        <p:spPr bwMode="auto">
          <a:xfrm>
            <a:off x="5009131" y="3931651"/>
            <a:ext cx="1159156" cy="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26" y="3980331"/>
            <a:ext cx="1196319" cy="7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recettessimples.fr/images/Moelleux_Chocolat_Entier_avec_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52" y="4041964"/>
            <a:ext cx="1196319" cy="7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49" y="3648151"/>
            <a:ext cx="902363" cy="1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renders-graphiques.fr/image/upload/normal/element_glace_creme_4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48151"/>
            <a:ext cx="902363" cy="1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6831"/>
          <a:stretch/>
        </p:blipFill>
        <p:spPr bwMode="auto">
          <a:xfrm>
            <a:off x="4984752" y="5311990"/>
            <a:ext cx="1200896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.yanncook.com/img/miniature_recette/tarte-aux-pommes-17938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" b="6831"/>
          <a:stretch/>
        </p:blipFill>
        <p:spPr bwMode="auto">
          <a:xfrm>
            <a:off x="459699" y="5294059"/>
            <a:ext cx="1200896" cy="8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oloriage bonbon a imprim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43" y="811726"/>
            <a:ext cx="2081497" cy="20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oloriage bonbon a impr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75" y="5192506"/>
            <a:ext cx="1020597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loriage bonbon a imprim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94" y="5210437"/>
            <a:ext cx="1020597" cy="10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9" y="792761"/>
            <a:ext cx="2870936" cy="21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3" y="5298141"/>
            <a:ext cx="1178779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static.freepik.com/photos-libre/ours-mignon-de-bande-dessinee-et-le-vecteur-de-miel_34-48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92" y="5298141"/>
            <a:ext cx="1178779" cy="86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8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07" y="217494"/>
            <a:ext cx="4259753" cy="662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89542" y="212259"/>
            <a:ext cx="4259753" cy="662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904786" y="5661248"/>
            <a:ext cx="388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l’eau - </a:t>
            </a:r>
            <a:r>
              <a:rPr lang="fr-FR" sz="2800" b="1" dirty="0">
                <a:latin typeface="Cursive standard" pitchFamily="2" charset="0"/>
              </a:rPr>
              <a:t>²de ²l’²eau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89803" y="5680067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l’eau – </a:t>
            </a:r>
            <a:r>
              <a:rPr lang="fr-FR" sz="2800" b="1" dirty="0">
                <a:latin typeface="Cursive standard" pitchFamily="2" charset="0"/>
              </a:rPr>
              <a:t>²de ²l’²eau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http://tice33.ac-bordeaux.fr/PubliScol33/Portals/104/Admin/Album%20photos/gou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4" y="2132854"/>
            <a:ext cx="3478118" cy="2887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4" descr="http://tice33.ac-bordeaux.fr/PubliScol33/Portals/104/Admin/Album%20photos/gou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3" y="2143143"/>
            <a:ext cx="3478118" cy="2887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27584" y="66833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  <a:latin typeface="Bush" pitchFamily="2" charset="0"/>
              </a:rPr>
              <a:t>JOKER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333724" y="66338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  <a:latin typeface="Bush" pitchFamily="2" charset="0"/>
              </a:rPr>
              <a:t>JOKER</a:t>
            </a:r>
          </a:p>
        </p:txBody>
      </p:sp>
    </p:spTree>
    <p:extLst>
      <p:ext uri="{BB962C8B-B14F-4D97-AF65-F5344CB8AC3E}">
        <p14:creationId xmlns:p14="http://schemas.microsoft.com/office/powerpoint/2010/main" val="150775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3307" y="217494"/>
            <a:ext cx="4259753" cy="662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689542" y="212259"/>
            <a:ext cx="4259753" cy="6624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904786" y="5661248"/>
            <a:ext cx="388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l’eau - </a:t>
            </a:r>
            <a:r>
              <a:rPr lang="fr-FR" sz="2800" b="1" dirty="0">
                <a:latin typeface="Cursive standard" pitchFamily="2" charset="0"/>
              </a:rPr>
              <a:t>²de ²l’²eau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sp>
        <p:nvSpPr>
          <p:cNvPr id="2" name="AutoShape 2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6175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jpeg;base64,/9j/4AAQSkZJRgABAQAAAQABAAD/2wCEAAkGBxQTEhQUERQWFRUXFxgaGRgYGB0eHxwYFhQXGB8gGhsZHSgiHR0mHBUUITEhJykrLi8uGB8zODQvNygtLisBCgoKDg0OGxAQGiwkHyUtLCwsLCwsLCwsLCwsLCwsLCwsLCwsLCwsLCwsLCwsLCwsLCwsLCwsLCwsLCwsLCwsLP/AABEIAIcA8AMBEQACEQEDEQH/xAAcAAABBQEBAQAAAAAAAAAAAAAAAgMEBQYHAQj/xABMEAACAQMBBAUGDAIIAwkBAAABAgMABBEFBhIhMQcTQVFxImGBkaGxFDIzNEJSYnKSosHRI7IVFhdDgoPC8ERTYyRzk6Ozw9Lh8Qj/xAAaAQEAAwEBAQAAAAAAAAAAAAAAAQIDBAUG/8QANREAAgIBAgQDBQcEAwEAAAAAAAECAxEEEhMhMUEFUXEyYYGRsRQiI0LB0fBSoeHxMzRyFf/aAAwDAQACEQMRAD8A7jQBQBQBQBQBQBQBQBQBQBQBQBQBQBQBQBQBQBQBQBQBQBQBQBQBQBQBQBQBQBQBQBQBQBQBQBQBQBQBQBQBQDVxcpGMyOqDvYgD1mgM/fbf6bFkPeQ5HYrbx/LmgIP9o9u/zeC8uP8Au7d8fiYAe2gBtrb1uMWkzY75po4/YN40BFk2q1Ln8Es4/M98M+xBQHkW3tyoJm053VfjSWkyTqPPurhh6qA02zu01teqWtpQ5X4y8mU9zKeIoC4oAoAoAoBEsqqMswUd5OPfQFTd7WWUfyl3Av8AmL+hoCpuOk3S053kZ+7k+4UBXzdMWlrymdvuxOf0pgEZ+max+hFdSedYv3NAeR9M1l/ew3UQ72i4ew0BvdJ1OK5iSaBw8bjKsP8AfA0BMoAoAoAoAoAoBi6vI4xmV0Qd7MAPaaAz190habFwa7iJ+qh3z6lzQET+0FX+bWN9P5xCUX8UpWgD+ntVk+S02OId89yM+lY1PvoDx4NZf41zZQDuWJ5CPSzCpGRo7KzyfO9UupPswhYF/LlvzUwRlBBsFpinea365vrTM0h9bk0wRuL60toIhiGCKP7qKPcKnBG4da/amBkiXdwWGCAR3EZ99TgjcVdysK8ZFhXzsqD3ihGWU42v060LustuGI8oRBSzAcQPIHHmagssmN2s2iF1KtxY2k8FyvxboOqFhw4OnHfHjUFy8i6RdW3AGtrXeAwWZyMnvwDw8KgESfb3Vj/eWUfmALfrQFfPthqjcDfxp544f3oCsub65l4TahduO5W6sflNAQG0y2JzIssp73lJoB+OK2X4trEPHJ99APLdqPixRDwQUB7/AEs45bo8FH7UAltbm7HI8KAe0bUZWuI4y5YPneDcfIUcfeB6aA6R0FRY0+Qj4jXMxQdyggYHqNAdGoBueZUUs7BVHMsQAPEmgMrd9I9grFI5TcPy3LdGlOf8ANAMnau/l+a6XIB9a5kWIfhG83uoA+D61Lzns7YHsSN5SPSzAUAxc7JNjev9WuSO5XS3X8vH81AV40nZ6E5kktZHP0pp+tYnxZjU4INNpWoWAwLRrUHsEbRg+zjTBGS2a5NTgjcR7m+CDLuqD7TAe80wRkpLrbGxQ4a7gz3Bwf5c1IwyN/W+BuESTzeeOByPxEBfbUZGGKXVrtxmGwceeaaOMfl3zTJO0Wtrqcg52lv/AOJMf9AqMk7Rx9mbggddqMvhBFHHn8Qc+2mSdqPDsXAxzLJdSn7dxJg+KoVX2UyMIR/U7T0OVtIc95XePrbNQSUnSDFGmm3W4iIDHgbqquSSOHAUIOaw3WVUj6o91CQMhoBJagPN6gPN6gPC1Aeb9AeEmgE0AzJcKASWHDz0B7ompeVIYgXuHURQRLxbLZJJxy7KkH0ZsRoIsbKC35si+We924t7SagEnabW0srWW5l4rGucDmx7APE4FAc4FnJezWpvd2Wa4QziJgTBbW67vKPP8SViwALHHAnswZIZ0y1hSNQsaKijsUAD2VJA6ZscTgDvPm76gZOfXWpX2qORYS/BLFSVNzu5eYg8eqXhheYzw8apKyMepdJskad0XWEbBpUe6l7XuHLescq5nfJl1A0lvoNqg8i3hUDtEage7jWbk5c8/sWxgqNpdJ0uKIvdw2qJ3uijJ82OJPhU/iflbHLuYK5EOCNNvJIUbnDcCQwN91mAKeg4qYaiyPKcc+jWfkHXF80x/RdesoZVj1HT7e3kcfw7lQJIpO877Zx6zjtxXXCamsoyaaOiYVeEaqv3QAPYKsVJltb44txNATEWhI/wUZNAR97JyaAbnlxw7aArpZM1BBh+lHTvhAsLfe3TLdYzjOB1TccduMionPZFy8iYrLMVqexepWiFtxJo17Y/KOO/dxnHrrGGqqm8Zx6l3XJFbpdnd3HyCxSHtAdQw8VLZ9ldODNss12O1Rv7qIeLj9KnA3Ija5s7fWaxyXW6kLnBljBkCffC8f3qCTVaX0WTXEayw6jA8bcQyREj+fn5qgFlH0MS/S1D8NuP1koCZF0Lx/Tvrg/dVF/Q0BOi6G7H6clzJ96bH8oFAT7fop0tf+G3vvu7e80BYRdH+mrysoPwfvQFxp2jW8HyEMcf3EAPrAoCdQGc6QdnTf2M1srBWbBUnlvIQwB8xxigMHpmsviG6CMbiwjNtf244P1XDEiD6QUqW4cwT3cZIZotS6SbGIoqymZ5FDIkKl2IYcOA5E9xqSMMpdo5b64+DRXBW1gu5hE0CDMnVbjO3WS5wCVTG6o4b3OueV/XHY0UDoUYWNN1AFRAFVRyAAxwFcUp/wBjZR7Cs8l7TxJovLu+o95VbU7RR2VtJcyDITgiZxvMeAHiT+ta1re1j4fuVlyRzGGwmnmFzqB35SpYL9GJfqoDyPeedc9+p5ba/wDZrXV3kWoiIjiP0mcAek592PXXJ+Zm3Ys4dnoLjropVO64wwHAFuxwOyQD6QxntzwxrTfOOPd/MehnOCZD6NLmSGS50+5O/Ja4Mb/Whbl6vJ/Fjsr2oyU4qSOOSwzdXGoxRDemkSNfrOwUZ7uPbViCPLtjYRgNJeW4B5YkB92aAqdQ6S9PBAWfre5YlZyfQBQFfc9KVupCrb3bM3xV6ggt4A86rujjOScMiXW11+/yOkz8e2Vwv6frWf2ir+pE8OXkIhTW5uIFpbDz5c+nmKo9VDtlk8J9yXpGyMxuI7i+uzdSREmONE3UVmGCc541zXanfHZFdTSNWHlm7Cf7/wB9lcqrwv5/MGmTObT7G2t4MypuyjlNH5Lqe/I5+BzXRC2VfRlXFMyltq8+nTLbam/WQvwhu8YGR9GXuPLj7+z0ablYuRzWV7STttqgsQbpGQs4CSW0hylwnL4vY6g/HA4jgeytWikWQZS+hTR3cCsLC5Kdfbk56iRxnyfDjjwwezEF8nZ0cEAg5BGQfMagCqAKAKAKAKAKAKA43tPZTRand3dln4TAYXaPjiaCSLBQjvzE2PHwrnnfw7EpdH9S6hujyHbKWG0C6tp6BrOfHwqIKC0WDgumOI3STvLWtkNyKxeDW7W6W17bRvaSqssbpNbyc1LAHn9llYj01yRniTUvQ1az0KiPbEBxHdIYJAv8VDnKsDnfU/3kJH0hxXt5nGEqHjMef8+pdT8zRx6nG7+RIjFkBADA+SeRHePOKyk5JttFljoYbpOIMuko/wAkbk72eW8AgXPrb2106ZvZPHXBSz2kWm0N/a20Ra4kCk9nDLY7FHM1wVUzsl91fsbymormZfTtoYnkWaWWNVXJRA28SzDAAVeO6oxxxlj3Acep6dxW2Mcvz7evr9DNWZ5tmx0a53keaRXhiUZMko3MrjJO6eKjgOeKx4TTSTy/cW3csmf0rZr4bcT3t5E+JSBDEd5cQrwBkAxktwO6eVdNl0oJV1/FmcYJ/ekX9vsbaowZbaJSOADccZ57qnIB9Fc8rbmsSZdRh2Q22m2Fs5YpbxyPz4KGPgvFvUKnbdNY5tDMETdLtVDF4Lfq97nIyCLP4hvH1VZ0Ta+/LkRvXZF1j7Rbzj9zVOFFdycsWkGezHjxNXUPJEZFTRoozKwH3iAPbWnDXfmV3eRUXu2+nwcGuoQe5WDfy5rWNcvyxKuS7sz910t2Wd23Se5bujjPP01f7PN+RHEQyu1erT/NdJdF7GnYr+UhalaNfmZHF8hu+2T1m+jMV5PawxN8ZUTfP/76a2hp4QeUUlY2XWzXRba2riVy9zMuMSSnIXHLdXkMdmc1uZlJ0ya9amyltklSSYug6tCGIIbPHHLl6zigS5nTNnYXS1t0k4OsMYYHsIQA5qpYsaAKAKAKAKAKAKA57qh3dZlH/Ms4iP8AKlcf668/xFfci/eb0dWVtwx06SS4Rd6zmP8A2qLGQhPDrUXuwfLXu41Gi1Ofw5/D9hdX3Qizvv6HkRWbrNLnOYZc73wdm47pPbGc8D/911XUqXNdTKEjdTxI+63kt2qeBxntU/tXnSWO50opZtkLViT1ajjnAzgMfpADgrecYNOJJLG4YXkRtT2Iint2t5HkKFgwJdmZGHahcnHM8OVWhZOMtya+RDUWsFpbaDGqAMBIwUKZHALMFGBvcMGs5LL5FkyEdkY94sryx5OfIfdA8N1RwqeI+jXzI5FJq2xNxJxF6zIrBlVlkbBB4cA+GI8MdtdNd0e0TKSZX3Ol60rYhunk+8ihfTvsT7K1XCfVf3I+8OwW15CpOp3limf+ZI/Dv8iN0DekVeMK17CKtyfUbtdtdNtD5Fw9w/1LW3WNT6hvH0sas4ORCeCYNvbuf5lo1w/25yVHtGPzVH2ePcniMeVNoZ/o2lqp/wATD31ZURI3sV/Z/qU3zrV5APqwpu+3Iq6riuiIcmxyHoYsOc8lzcN3yS//ABA99W6EZLZdk9Hsxl4raPzysM/nOTUkE2DaexQYt8sO6CB2H5ExVHOK6tfMlRbPX2pz8naXDedgifzuD7Kz+01f1FuHLyIF7rGoOMQQ28P2pJGkP4EVR7TWMtdWuiZZUvuYvbXRL42skt3qEsnJY4YkEaNJIwVQcHJGSOFWr1LskkohwUV1N3sz0cWFnutHAGkXB6x/KIYDmufi8e6uozNfQBQBQBQBQBQBQBQHONrW3dbs/t2ky+OHBri8QX4LNafaLdk7CM+PdXhxn5HUZNJo7Ata3ah9MuOCFuIgc80Y9kZ5qezFe9pNTxY7ZdUclte15R5/RGo6Xn+jx8Ps+awuf4kY54RhzHhnwrW3Twnz6MrCxoch6WbdeFxb3Nu45q8ZP7e6ud6WxdMGqsixb9L1l9Hrm8IjVfs1vu+Y3wGT0rxt8nb3cnmWH9zUrS2d2hxI+QtduNQm4WukXDfamJQfyge2tI6XHVlXZ5DotdoLjmLS0Xu4u3vatfs8O5XiMX/ZpeTfPdVnI+rCNwevOPZWkYRj0RVybER7D6DZnNxLG7dpuJwT+EED2VcgsrfbfRbbybdo890EJY/lXNQQPnpF3/m9hezecx9WvrkIrOV1ceskWUG+wn+sGqyfJ2VvAO+WcufwxqPfWMtZWunMsqmIFpqsnyt8kY7oLcAjwaRj7qylrvKJdVLuxX9XAoL3NzcS4HEyzsFx50j3U9lc61V90tkFzfkWca4LMiVomkWpUSW6RYOfKVBnIODxIzkGs7Y3Rk425yhCyElmHQu1th3mqqJO4TMI4xlyqjvYgcfTW0KZz9iLfoVlYo+08Dsag4xiufGZYLZ5GU25m373SbQcnuDM3hbrlc+LH8tetp445mEmdBrpKhQBQBQBQBQBQBQBQHMuk5+r1TRpOxnnjP8AiEYH8xrm1kd2nmvcXrf3kaRlzXysZYOwiX1iksbRSqHRxhlPaP8AfbXVC1qSlF80GsrBjI7i+0XACveafngRxkhHccdns4dle/pdXG6PPk/50OOde1lzB0l6dJ5Tzhc/RdDkeIxXYY4Y83SfpKfFlB+7Ef2oThiV6VUk4WljeXB+zFhfSTyqkpxXVkpMc/rNrMvyWnQwDsM8xY+pcVi9TWu5fhsQ2mazN8tfxwDugh4/ic1lLWLsiyr82NN0apJ87urq5z2STEL6FTFYvV2PphFtkSysOj2wixu20ee8rvH1tmsnbY+si33V2Ly20qKP4iKv3QB7hWcufUnJJEY7qzwMi1FWSIGbq6RN3fYLvMFXJ5seQHnq3DnNPYm8c3jsirnGONzxkqdS1O2frIHfJCMW3OO7u4zxHDeGQcGuzRaPV02RtSxnlz/VdTnuvpnGUG848inuLj4Np9t8G3kEzAksQX8shjxHDeJOM4wM16NFSv1Fsrubjy93yOeyx1VQVfLPzJFhfXKX6pdMoEkTuUX4qBcEAd5A3sntqLaKbNNF0r82M92TXZZG5qb7ZKrTLx7maaZYhLOTux74/h28Y47xJ+kc8AOJ3a21mzTxjGUtsI88LrJ/t7zKhytbklmT+UUbrRLIQxJGGLbihd48z5zXgqx3WytksZeT04xUIKC7GMaTrtpo17Le0P4m4/6q9KlfdyZs6dWpAUAUAUAUAUAUAUAUBy3prOJtJbtF2B6zH+1UtWa5L3P6Ex6o1pHE+NfGpHceEVPQE205V6Gl5mUxy40qB/jwxMfOin9K9dt4MMGY2g1COzlRUtYGXc3jhAG5kcDjGeFd2l0fGqctzT/scmo1LqmljkaiOYOqshyjAFSORBGRXj2RalhndFprKMn0hakY4gqHD4Z8jmoUcD4k+417Xg+nUt05Ll0PO8QtcUorr1NPYyFo42JySiEnvJUGvFmsSaXmz0YvMUx6qEntAJaqvnyRJWya9bLvb0yDdGSc8PX2nzV0/wDz9ThPY+Zj9qpzjciHrD3m6zxdUkagnB3i7KBnOeS+HHxrr0cdLvUJJyb79l8DG93bXKLSS+ZmbnUZJ7SDffD/AAwxh8cRkhQcd4D8PCvThXDT23OC5KKePmcUpyshXufPdjJqdRsI4LGZIlCqsTeJ4cye0ntNeN4fbZdrI2TeWzv1EIwocYrlgzu0R3dN0/70J9iGvV0SzZf8f1OTU+zX8C12gZU1O1aTO5JFLFkDmzndwPQc+asdO39iyvyvL9EaW4+0LPdYK6y0jUbUyLb9UUZgSXwcnAXKnORwAyCDU62zw/UJW2SfLsvoUor1NWYRS9WazZ3SDArF5GllkILseWR2KvYOPia4bNQrsbYqMVyS9x2VVcNPLy31ZidgJOv1/VZuyMCMfi3f/bauqCxFEs6vViAoAoAoAoAoAoAoAoDl/T3CwtbWdVJEFyjNjsBB/UKPTTGeQNPa3aTIssTBkcBlI7QeNfH2QcJOMuqO1PKHSKqySbaV36TqZzJ1esYmC25x8NtQwyGaJSO8NNun317GibjpZNdss83VYd8U/wCcyx2RZomnspDxgYGMn6UMmSp9BBHqrzvEYKbjdDpL6nVpW4p1y/L9DGbVTGYXF1k7jNJFEOzq4U+MPFmPqr3NJFVpVL8qWfVnmal7/wATzbx6I6Gl/FBbRPM4RRHGOPMncHBRzJ8wr5mOnsvtkoLu/Tqew7I1wTkV9ptdHJNHGsbgSZCs43fKGTjdPHBAPHzV12eFyhDduT588GMNYpS24a9Sr0zVbi8nkhLdXFwZ9zmsa5XcBPIu3Nu5TjFdWqop0cFOKzLos+fn8DCm2zUScXyXf9g1mCWOO3seuLtLIw38cRHvZA45zgb34RVdNZX+JrNuMdF7/wDLJujL7mnz17+4b2w06OD4H1KhcSqoHPOJYyCSeZ8o8fPVvD7p30W8R56/Qrqq412V7eX+0KnvvhMt71sxSODgkYbG8TvAE94yo4dpJ7q2hU9O6oVxzn2mVlPi75TlyXJIprSNjZ2+6CSdQ4AeZxnl92r2tcS/PTYvoykE9lf/AK/U6Pqtr1sMsY+mjKPE187obVTapvserfDiQcfMp7XZYG3t4rmV5OpcPw4AlRgLyzuDA4duK65+INSm64pKXL+e8xjpk4xU3nBfuoJBIGRnBxxGeeO6vInNpYOxI8UVhFZZYlM4VSx5KCT6BmvWguSRizl3/wDPaF0v7pvjTTKD6A0h9sxr0TI69QBQBQBQBQBQBQBQBQEXVNPjuInhmXejkUqw8x/WgON7NTy6RenTbs5gkbNvKeA8o4Hmwx4EdjeNeb4hpOJHiR6rr71/g1rnjkzpzrivBlE6ESbSuzSe0UmTq9gwMDt/wvLE98kP/rj969XR/wDVs+P0PP1P/PD4fUnba6fOWSa0GZSjwsO9JMEEns3WB4+euTQ31KLjc+Se5evkb6qubw6+r5MpOkOyWCyhhT4qRyDxwqDPpJJrs8JsdjsnLq2jm10VBQiuxf6hPHAIJSvW3DIkUEZPIkLkj6o5Fm7gK4KYStjJSe2uLbb8zqnJQaa5yfJIp9einF5YNcOjO0qgdWpUKAeI4kk/G5136Wdc9PPhxwl78nNbGauhveWL6PD/AB77/J981c/jfSv4/oW8O6z+H6lhtfbSK8F3Eu/8HJLpnGUIOSD5t41z6CcLaJaaTw30NtTGUbI3LnjqR9OlGo3EdxgLbwDyFJBZ5G5llB8lR2Z54FXva0dHAj7T6vt8CK/x7FY+i6Il32yMUkpkLuuQchMDLH6RJzx8w4ZrCXjd0IqMUi70FcpZZbaXpscEaRxLhUzjPE5PMkntPaa82V9l03Ob5s6o1xglGK6E8VddCTxjVJslDZrkk8suKTnVqvaIfQqekDUfg+nXUmcHqmVfvP5I99exUsySMWVnQjpvU6VEe2Vnk9BOF/Kq13MzN9UAKAKAKAKAKAKAKAKAKAyHSZscuo2pVeE8eWhbz44qT3NgDxAPZQGc6NdrjdwmC4yt3BwdWGGZRw3sH6Q5MOw+NeFr9Nw3uj0f9jornnkbu27Kw03KSLS6E6vYMTAdJDYuLI90kZ/89a9bQrOns+P0PO1X/ND+dzbvzNfOyPURgellv4SD/py+0oK+h8FX4cvU8rxH24jm1EE0U1vcqpZYwmMKW4hSCpA4jIY8ajSSpu07qk8dc9idQrIWqxLI1Al5eXVvM8LRxxSBhvDcG6M5wreVnOOJHGpndpdPS64Sz6c/8FYwvttU5LCLrZfZ97aW4d2UiXcChc8Ahc8Sfv8AsrzPEdbDUKKinyz+h2aXTurOX1IeobShroW7eRBlkd8Z3m5brE8EQ5PHzc67K/D5UUqytbp/T082YS1Sss2SeI/Uz1/1cF9C1k2SZEQ7vJwxw6/aUDjnjivQmnZpXx1h4b9Dli1C9cJ5R01q+Hk8s95ClrogirFVq3gggajq0EAzPNFF991X2E1i4znyimy2UjL6j0n6dFymMp/6akj18BVoaC6XbHqQ7IlBJ0tySHFjp8sx7Cd4/liVs+uuurw7a8yl8ijsz0G7nQdc1cBL3ctLckErugcjkHcBLEj7TCvQjCMehnk7BpGnrbwRQR53Y0VBnnhRjj56sQTKAKAKAKAKAKAKAKAKAKAKA5f0pbFyb41LTspdReU6oPjgdoHawGcj6Q8KiUVJbZdAmW+wW1seoQB1wsqYEsY+ixHAj7BwcHzEdleHbQ6LV5dmdCluRsBXoGZzPpQu1M0QDDKdXnzHrQ3uxXuaGDVDz3z9DytXJcaOOx0R+Z8a+XZ7CM9tbs6bxUCuqboYHeUkEMVPYRxGK9HQ+ILTRcXHOfecmp0vGaecYLLRNO+DwrF1kku7ny3OWOfDsHYK4r7eLNzwlnsjorhsjtzkm1kXPDWUpInBkdq7ezbJlu4bZyRlyyb3hgt7wTXr6XxO+KUdjl8zju0lc3nOCisNoNGsj1i3LXEuMb+C5HmXChV9FNVdq9StrWF5fuWpoqq5rmxq66YYScWlrNO3Z2DPgoZvZXDDw2X5pHQ7RuLX9obr5vZLbqeRdCD65mB9S12x0lcfNlN7Hv6ha1c/O9QEYPNUZj/Ju1sqq10iVyydp/QfaA71zPPO3bxCA+OAWP4q0yQa7StgNOt/krWPP1nG+fW+agGjhhVRhFCjuAAHsoBdAFAFAFAFAFAFAFAFAFAFAFAFAFAcb2t0K50m9fUbCLrbeQHrohnycnJ4LxC58oMAcEnIwaztqjbHbIlNo1Gi9J+nTopa4WFiOKy+Tg/e+KfEGufhTjyZbKFPqui75k6+w3yd4t1kZOe/nzrSdl7jjLwUVdaecIduNvtNXnewn7rb38oNcfAsfY23Io77pd05PitLIfsoRn0tirrSWMjeipfpZuJeFlpssh7C2+3siU++tY6P+qRDmexz7SXfxYo7RT3gIfzF29grVaWte8rvY6OizUZ/nmpvg8wm8f1Cn1Vqq4R6JEZZZaf0H2CcZXnlPnZUH5FB9tXyyDSWHRxpkWCtpGSO18ufW5NQDR2ljFEMRRog+yoHuFASKAKAKAKAKAKAKAKAKAKAKAKAKAKAKAKAKAKAKA8IoDJ6t0babcEs9sqsebRkoSfPuEZoCoXoZ0z6sx/zmoCZbdE2lp/w5f78jt7C2KAv7DZOyh+StYUx3IP2oC3RABgAAdwoBVAFAFAFAFAFAFAFAFAFAFAFAFAFAFAFAFAFAFAFAf/Z"/>
          <p:cNvSpPr>
            <a:spLocks noChangeAspect="1" noChangeArrowheads="1"/>
          </p:cNvSpPr>
          <p:nvPr/>
        </p:nvSpPr>
        <p:spPr bwMode="auto">
          <a:xfrm>
            <a:off x="307975" y="-465138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89803" y="5680067"/>
            <a:ext cx="370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de l’eau – </a:t>
            </a:r>
            <a:r>
              <a:rPr lang="fr-FR" sz="2800" b="1" dirty="0">
                <a:latin typeface="Cursive standard" pitchFamily="2" charset="0"/>
              </a:rPr>
              <a:t>²de ²l’²eau</a:t>
            </a:r>
            <a:endParaRPr lang="fr-FR" sz="2800" b="1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http://tice33.ac-bordeaux.fr/PubliScol33/Portals/104/Admin/Album%20photos/gou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4" y="2132854"/>
            <a:ext cx="3478118" cy="2887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4" descr="http://tice33.ac-bordeaux.fr/PubliScol33/Portals/104/Admin/Album%20photos/gou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3" y="2143143"/>
            <a:ext cx="3478118" cy="28876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91997" y="624420"/>
            <a:ext cx="336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  <a:latin typeface="Bush" pitchFamily="2" charset="0"/>
              </a:rPr>
              <a:t>BONUS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61401" y="648521"/>
            <a:ext cx="336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  <a:latin typeface="Bush" pitchFamily="2" charset="0"/>
              </a:rPr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98950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familles</a:t>
            </a:r>
          </a:p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des aliments</a:t>
            </a:r>
          </a:p>
        </p:txBody>
      </p:sp>
      <p:pic>
        <p:nvPicPr>
          <p:cNvPr id="4110" name="Picture 14" descr="http://ecolebeny.etab.ac-caen.fr/sites/ecolebeny.etab.ac-caen.fr/IMG/png/pyramide_alimentair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95499" y="2272870"/>
            <a:ext cx="5100786" cy="33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ecolebeny.etab.ac-caen.fr/sites/ecolebeny.etab.ac-caen.fr/IMG/png/pyramide_alimentair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1006" y="2272871"/>
            <a:ext cx="5100786" cy="33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761215" y="336770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familles</a:t>
            </a:r>
          </a:p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des aliments</a:t>
            </a:r>
          </a:p>
        </p:txBody>
      </p:sp>
    </p:spTree>
    <p:extLst>
      <p:ext uri="{BB962C8B-B14F-4D97-AF65-F5344CB8AC3E}">
        <p14:creationId xmlns:p14="http://schemas.microsoft.com/office/powerpoint/2010/main" val="358121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fruits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4315" y="27089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un kiwi- </a:t>
            </a:r>
            <a:r>
              <a:rPr lang="fr-FR" sz="3200" b="1" dirty="0">
                <a:latin typeface="Cursive standard" pitchFamily="2" charset="0"/>
              </a:rPr>
              <a:t>²un ²kiwi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95903"/>
              </p:ext>
            </p:extLst>
          </p:nvPr>
        </p:nvGraphicFramePr>
        <p:xfrm>
          <a:off x="377482" y="3645024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30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3056905" y="4083191"/>
            <a:ext cx="1077579" cy="5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1504"/>
          <a:stretch/>
        </p:blipFill>
        <p:spPr bwMode="auto">
          <a:xfrm>
            <a:off x="497041" y="3782114"/>
            <a:ext cx="1046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3225995" y="5135483"/>
            <a:ext cx="739398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an.elbaz.free.fr/ceris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10" y="5231977"/>
            <a:ext cx="1180872" cy="10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1812061" y="3861954"/>
            <a:ext cx="937170" cy="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438515" y="5445223"/>
            <a:ext cx="1172451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fruits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93226" y="2684725"/>
            <a:ext cx="412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des cerises</a:t>
            </a:r>
            <a:r>
              <a:rPr lang="fr-FR" sz="2800" dirty="0">
                <a:latin typeface="Comic Sans MS" panose="030F0702030302020204" pitchFamily="66" charset="0"/>
              </a:rPr>
              <a:t> - </a:t>
            </a:r>
            <a:r>
              <a:rPr lang="fr-FR" sz="3200" b="1" dirty="0">
                <a:latin typeface="Cursive standard" pitchFamily="2" charset="0"/>
              </a:rPr>
              <a:t>²de$ ²cerises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24827"/>
              </p:ext>
            </p:extLst>
          </p:nvPr>
        </p:nvGraphicFramePr>
        <p:xfrm>
          <a:off x="4951023" y="3605835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Picture 2" descr="http://coloriage.estaticos.net/dessins/peindre/201208/grande-pomme-aliments-fruits-colorie-par-titi2010-6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r="11504"/>
          <a:stretch/>
        </p:blipFill>
        <p:spPr bwMode="auto">
          <a:xfrm>
            <a:off x="5076056" y="3782114"/>
            <a:ext cx="10466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mes-coloriages-preferes.net/Images/Large/Nature-Fruits-Orange-2300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5792" r="15816" b="8941"/>
          <a:stretch/>
        </p:blipFill>
        <p:spPr bwMode="auto">
          <a:xfrm>
            <a:off x="6377307" y="3861954"/>
            <a:ext cx="937170" cy="92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raf.dessins.free.fr/2bgal/img/dessins-cliparts%20aliments/bana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4"/>
          <a:stretch/>
        </p:blipFill>
        <p:spPr bwMode="auto">
          <a:xfrm rot="19535276">
            <a:off x="7640274" y="4066058"/>
            <a:ext cx="1077579" cy="5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5013130" y="5373168"/>
            <a:ext cx="1172451" cy="7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dan.elbaz.free.fr/ceris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56" y="5137171"/>
            <a:ext cx="1180872" cy="101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coloriage.estaticos.net/dessins/peindre/201208/poire-aliments-fruits-colorie-par-titi2010-617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r="26047"/>
          <a:stretch/>
        </p:blipFill>
        <p:spPr bwMode="auto">
          <a:xfrm>
            <a:off x="7809364" y="5040677"/>
            <a:ext cx="739398" cy="120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media.gerbeaud.net/2009/kiw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2298" b="11315"/>
          <a:stretch/>
        </p:blipFill>
        <p:spPr bwMode="auto">
          <a:xfrm>
            <a:off x="1107876" y="1107720"/>
            <a:ext cx="2439727" cy="14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dan.elbaz.free.fr/cerise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53" y="834152"/>
            <a:ext cx="2022493" cy="17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9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9791"/>
          <a:stretch/>
        </p:blipFill>
        <p:spPr bwMode="auto">
          <a:xfrm>
            <a:off x="6132304" y="734041"/>
            <a:ext cx="1704388" cy="21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5465" r="4251" b="16649"/>
          <a:stretch/>
        </p:blipFill>
        <p:spPr bwMode="auto">
          <a:xfrm rot="19500640">
            <a:off x="2908768" y="5369935"/>
            <a:ext cx="1367416" cy="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5465" r="4251" b="16649"/>
          <a:stretch/>
        </p:blipFill>
        <p:spPr bwMode="auto">
          <a:xfrm rot="19500640">
            <a:off x="7469719" y="5308497"/>
            <a:ext cx="1367416" cy="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9285580">
            <a:off x="5017315" y="4087522"/>
            <a:ext cx="1147008" cy="6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8803453">
            <a:off x="421876" y="4077406"/>
            <a:ext cx="1208338" cy="6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9840596">
            <a:off x="1084666" y="1272061"/>
            <a:ext cx="2578992" cy="14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légumes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722" y="2708920"/>
            <a:ext cx="418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une carotte- </a:t>
            </a:r>
            <a:r>
              <a:rPr lang="fr-FR" sz="3200" b="1" dirty="0">
                <a:latin typeface="Cursive standard" pitchFamily="2" charset="0"/>
              </a:rPr>
              <a:t>²une ²carotte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42586"/>
              </p:ext>
            </p:extLst>
          </p:nvPr>
        </p:nvGraphicFramePr>
        <p:xfrm>
          <a:off x="377482" y="3645024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légumes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27187" y="2708919"/>
            <a:ext cx="397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un poivron - </a:t>
            </a:r>
            <a:r>
              <a:rPr lang="fr-FR" sz="3200" b="1" dirty="0">
                <a:latin typeface="Cursive standard" pitchFamily="2" charset="0"/>
              </a:rPr>
              <a:t>²un poivron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90595"/>
              </p:ext>
            </p:extLst>
          </p:nvPr>
        </p:nvGraphicFramePr>
        <p:xfrm>
          <a:off x="4951023" y="3605835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2987824" y="3970413"/>
            <a:ext cx="1165427" cy="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7584367" y="3926168"/>
            <a:ext cx="1165427" cy="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jardinbio56.free.fr/poireau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6453">
            <a:off x="262516" y="5474053"/>
            <a:ext cx="1397306" cy="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jardinbio56.free.fr/poireau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6453">
            <a:off x="4858622" y="5433422"/>
            <a:ext cx="1397306" cy="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099"/>
          <a:stretch/>
        </p:blipFill>
        <p:spPr bwMode="auto">
          <a:xfrm>
            <a:off x="1823722" y="3745387"/>
            <a:ext cx="971330" cy="1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099"/>
          <a:stretch/>
        </p:blipFill>
        <p:spPr bwMode="auto">
          <a:xfrm>
            <a:off x="6328647" y="3710672"/>
            <a:ext cx="971330" cy="1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46" y="5197043"/>
            <a:ext cx="990691" cy="9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7" y="5198471"/>
            <a:ext cx="990691" cy="9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5465" r="4251" b="16649"/>
          <a:stretch/>
        </p:blipFill>
        <p:spPr bwMode="auto">
          <a:xfrm rot="19500640">
            <a:off x="2908768" y="5369935"/>
            <a:ext cx="1367416" cy="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5465" r="4251" b="16649"/>
          <a:stretch/>
        </p:blipFill>
        <p:spPr bwMode="auto">
          <a:xfrm rot="19500640">
            <a:off x="7469719" y="5308497"/>
            <a:ext cx="1367416" cy="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9285580">
            <a:off x="5017315" y="4087522"/>
            <a:ext cx="1147008" cy="6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8803453">
            <a:off x="421876" y="4077406"/>
            <a:ext cx="1208338" cy="6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légumes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722" y="2708920"/>
            <a:ext cx="418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le poireau - </a:t>
            </a:r>
            <a:r>
              <a:rPr lang="fr-FR" sz="3200" b="1" dirty="0">
                <a:latin typeface="Cursive standard" pitchFamily="2" charset="0"/>
              </a:rPr>
              <a:t>²le poireau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75026"/>
              </p:ext>
            </p:extLst>
          </p:nvPr>
        </p:nvGraphicFramePr>
        <p:xfrm>
          <a:off x="377482" y="3645024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légumes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46221" y="2601036"/>
            <a:ext cx="39742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des haricots verts     </a:t>
            </a:r>
            <a:r>
              <a:rPr lang="fr-FR" sz="3200" b="1" dirty="0">
                <a:latin typeface="Cursive standard" pitchFamily="2" charset="0"/>
              </a:rPr>
              <a:t>²de$ ²haricot$ vert$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1511"/>
              </p:ext>
            </p:extLst>
          </p:nvPr>
        </p:nvGraphicFramePr>
        <p:xfrm>
          <a:off x="4951023" y="3605835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2987824" y="3970413"/>
            <a:ext cx="1165427" cy="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7584367" y="3926168"/>
            <a:ext cx="1165427" cy="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jardinbio56.free.fr/poireau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6453">
            <a:off x="327391" y="5495540"/>
            <a:ext cx="1397306" cy="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jardinbio56.free.fr/poireau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6453">
            <a:off x="4892165" y="5451689"/>
            <a:ext cx="1397306" cy="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16416" r="3020" b="18107"/>
          <a:stretch/>
        </p:blipFill>
        <p:spPr bwMode="auto">
          <a:xfrm>
            <a:off x="5290714" y="1081988"/>
            <a:ext cx="3065970" cy="146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ardinbio56.free.fr/poireau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4" y="1036388"/>
            <a:ext cx="3571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099"/>
          <a:stretch/>
        </p:blipFill>
        <p:spPr bwMode="auto">
          <a:xfrm>
            <a:off x="1797498" y="3710672"/>
            <a:ext cx="971330" cy="1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099"/>
          <a:stretch/>
        </p:blipFill>
        <p:spPr bwMode="auto">
          <a:xfrm>
            <a:off x="6413610" y="3710672"/>
            <a:ext cx="971330" cy="1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7" y="5198471"/>
            <a:ext cx="990691" cy="9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15" y="5153872"/>
            <a:ext cx="990691" cy="9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8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5465" r="4251" b="16649"/>
          <a:stretch/>
        </p:blipFill>
        <p:spPr bwMode="auto">
          <a:xfrm rot="19500640">
            <a:off x="2908768" y="5369935"/>
            <a:ext cx="1367416" cy="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4.bp.blogspot.com/_JNTE73d4IJI/TUK-KRFlrYI/AAAAAAAANWM/5EehBTXsK6k/s1600/Haricots+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15465" r="4251" b="16649"/>
          <a:stretch/>
        </p:blipFill>
        <p:spPr bwMode="auto">
          <a:xfrm rot="19500640">
            <a:off x="7469719" y="5308497"/>
            <a:ext cx="1367416" cy="68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9285580">
            <a:off x="5017315" y="4087522"/>
            <a:ext cx="1147008" cy="64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raf.dessins.free.fr/2bgal/img/dessins-cliparts%20aliments/carott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b="22002"/>
          <a:stretch/>
        </p:blipFill>
        <p:spPr bwMode="auto">
          <a:xfrm rot="18803453">
            <a:off x="421876" y="4077406"/>
            <a:ext cx="1208338" cy="6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légumes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722" y="2708920"/>
            <a:ext cx="418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la tomate - </a:t>
            </a:r>
            <a:r>
              <a:rPr lang="fr-FR" sz="3200" b="1" dirty="0">
                <a:latin typeface="Cursive standard" pitchFamily="2" charset="0"/>
              </a:rPr>
              <a:t>²la ²tomate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89793"/>
              </p:ext>
            </p:extLst>
          </p:nvPr>
        </p:nvGraphicFramePr>
        <p:xfrm>
          <a:off x="377482" y="3645024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légumes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46221" y="2601036"/>
            <a:ext cx="39742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les aubergines               </a:t>
            </a:r>
            <a:r>
              <a:rPr lang="fr-FR" sz="3200" b="1" dirty="0">
                <a:latin typeface="Cursive standard" pitchFamily="2" charset="0"/>
              </a:rPr>
              <a:t>²le$ aubergine$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633751"/>
              </p:ext>
            </p:extLst>
          </p:nvPr>
        </p:nvGraphicFramePr>
        <p:xfrm>
          <a:off x="4951023" y="3605835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2987824" y="3970413"/>
            <a:ext cx="1165427" cy="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7584367" y="3926168"/>
            <a:ext cx="1165427" cy="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jardinbio56.free.fr/poireau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6453">
            <a:off x="299492" y="5418377"/>
            <a:ext cx="1397306" cy="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jardinbio56.free.fr/poireau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66453">
            <a:off x="4838962" y="5451689"/>
            <a:ext cx="1397306" cy="5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upload.wikimedia.org/wikipedia/commons/8/8e/Diversit%C3%A9_taille_tomate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/>
          <a:stretch/>
        </p:blipFill>
        <p:spPr bwMode="auto">
          <a:xfrm>
            <a:off x="942833" y="941302"/>
            <a:ext cx="2627703" cy="17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099"/>
          <a:stretch/>
        </p:blipFill>
        <p:spPr bwMode="auto">
          <a:xfrm>
            <a:off x="6328647" y="3710672"/>
            <a:ext cx="971330" cy="1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lesptitscageots.fr/441-743-large/poivrons-verts-1-k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10099"/>
          <a:stretch/>
        </p:blipFill>
        <p:spPr bwMode="auto">
          <a:xfrm>
            <a:off x="1771019" y="3745387"/>
            <a:ext cx="971330" cy="12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00" y="734969"/>
            <a:ext cx="1981383" cy="19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17" y="5198471"/>
            <a:ext cx="990691" cy="9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stickeramoi.com/7071-7793-large/sticker-mural-aubergin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86" y="5181998"/>
            <a:ext cx="990691" cy="9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féculents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722" y="2743381"/>
            <a:ext cx="418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du pain - </a:t>
            </a:r>
            <a:r>
              <a:rPr lang="fr-FR" sz="3200" b="1" dirty="0">
                <a:latin typeface="Cursive standard" pitchFamily="2" charset="0"/>
              </a:rPr>
              <a:t>²du ²pain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905634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féculents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58766" y="2738576"/>
            <a:ext cx="397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du riz - </a:t>
            </a:r>
            <a:r>
              <a:rPr lang="fr-FR" sz="3200" b="1" dirty="0">
                <a:latin typeface="Cursive standard" pitchFamily="2" charset="0"/>
              </a:rPr>
              <a:t>²du ²riz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92201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4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3018763" y="3964381"/>
            <a:ext cx="1147425" cy="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7579714" y="3874312"/>
            <a:ext cx="1147425" cy="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 rot="21000533">
            <a:off x="3085232" y="5319683"/>
            <a:ext cx="1117660" cy="8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 rot="21000533">
            <a:off x="7594595" y="5185571"/>
            <a:ext cx="1117660" cy="8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1187624" y="779898"/>
            <a:ext cx="2375353" cy="20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479955" y="3766387"/>
            <a:ext cx="1187676" cy="10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4996980" y="3769422"/>
            <a:ext cx="1187676" cy="10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466307" y="5354902"/>
            <a:ext cx="1190724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4962842" y="5354902"/>
            <a:ext cx="1255953" cy="7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1914031" y="5158304"/>
            <a:ext cx="819138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6471955" y="5149342"/>
            <a:ext cx="819138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5740904" y="893604"/>
            <a:ext cx="2209973" cy="194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6283934" y="3830527"/>
            <a:ext cx="1181391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1754296" y="3852985"/>
            <a:ext cx="1181391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47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féculents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722" y="2743381"/>
            <a:ext cx="4188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des biscottes              </a:t>
            </a:r>
            <a:r>
              <a:rPr lang="fr-FR" sz="3200" b="1" dirty="0">
                <a:latin typeface="Cursive standard" pitchFamily="2" charset="0"/>
              </a:rPr>
              <a:t>²de$ biscotte$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00938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féculents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82433" y="2564904"/>
            <a:ext cx="39742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les pommes de terre</a:t>
            </a:r>
          </a:p>
          <a:p>
            <a:pPr algn="ctr"/>
            <a:r>
              <a:rPr lang="fr-FR" sz="2600" dirty="0">
                <a:latin typeface="Comic Sans MS" panose="030F0702030302020204" pitchFamily="66" charset="0"/>
              </a:rPr>
              <a:t> </a:t>
            </a:r>
            <a:r>
              <a:rPr lang="fr-FR" sz="3200" b="1" dirty="0">
                <a:latin typeface="Cursive standard" pitchFamily="2" charset="0"/>
              </a:rPr>
              <a:t>²le$ ²pomme$ ²de ²terre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90417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4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3018763" y="3964381"/>
            <a:ext cx="1147425" cy="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7579714" y="3874312"/>
            <a:ext cx="1147425" cy="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 rot="21000533">
            <a:off x="3085232" y="5319683"/>
            <a:ext cx="1117660" cy="8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 rot="21000533">
            <a:off x="7594595" y="5185571"/>
            <a:ext cx="1117660" cy="8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479955" y="3766387"/>
            <a:ext cx="1187676" cy="10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4996980" y="3769422"/>
            <a:ext cx="1187676" cy="10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466307" y="5354902"/>
            <a:ext cx="1190724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4962842" y="5354902"/>
            <a:ext cx="1255953" cy="7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1042138" y="925174"/>
            <a:ext cx="2482050" cy="17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5297719" y="746634"/>
            <a:ext cx="3101097" cy="196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1914031" y="5158304"/>
            <a:ext cx="819138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6471954" y="5135873"/>
            <a:ext cx="819138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6283934" y="3830527"/>
            <a:ext cx="1181391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1761001" y="3830527"/>
            <a:ext cx="1181391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09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79511" y="116632"/>
            <a:ext cx="4259753" cy="66247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34991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féculents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3897" y="2846266"/>
            <a:ext cx="3915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les pâtes - </a:t>
            </a:r>
            <a:r>
              <a:rPr lang="fr-FR" sz="3200" b="1" dirty="0">
                <a:latin typeface="Cursive standard" pitchFamily="2" charset="0"/>
              </a:rPr>
              <a:t>²le$ ²pâte$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73586"/>
              </p:ext>
            </p:extLst>
          </p:nvPr>
        </p:nvGraphicFramePr>
        <p:xfrm>
          <a:off x="427753" y="3604326"/>
          <a:ext cx="3834477" cy="274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2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à coins arrondis 16"/>
          <p:cNvSpPr/>
          <p:nvPr/>
        </p:nvSpPr>
        <p:spPr>
          <a:xfrm>
            <a:off x="4716016" y="116632"/>
            <a:ext cx="4259753" cy="66247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297720" y="2606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Les féculents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01923" y="2843893"/>
            <a:ext cx="4135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>
                <a:latin typeface="Comic Sans MS" panose="030F0702030302020204" pitchFamily="66" charset="0"/>
              </a:rPr>
              <a:t>les céréales - </a:t>
            </a:r>
            <a:r>
              <a:rPr lang="fr-FR" sz="3200" b="1" dirty="0">
                <a:latin typeface="Cursive standard" pitchFamily="2" charset="0"/>
              </a:rPr>
              <a:t>²le$ ²céréale$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36816"/>
              </p:ext>
            </p:extLst>
          </p:nvPr>
        </p:nvGraphicFramePr>
        <p:xfrm>
          <a:off x="4950450" y="3608973"/>
          <a:ext cx="3834477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4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3018763" y="3964381"/>
            <a:ext cx="1147425" cy="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www.generationsengagees.fr/wp-content/uploads/2012/08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4807" r="12685" b="13841"/>
          <a:stretch/>
        </p:blipFill>
        <p:spPr bwMode="auto">
          <a:xfrm>
            <a:off x="7579714" y="3874312"/>
            <a:ext cx="1147425" cy="81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 rot="21000533">
            <a:off x="3085232" y="5319683"/>
            <a:ext cx="1117660" cy="8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 rot="21000533">
            <a:off x="7594595" y="5185571"/>
            <a:ext cx="1117660" cy="8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479955" y="3766387"/>
            <a:ext cx="1187676" cy="10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://kretoa.fr/sites/default/files/uploads/pain-legumes-secs-et-feculent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4996980" y="3769422"/>
            <a:ext cx="1187676" cy="102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466307" y="5354902"/>
            <a:ext cx="1190724" cy="75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http://www.caissedesecoles20.com/wp-content/uploads/2012/10/Fotolia_39699983_M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37888" r="10926" b="16749"/>
          <a:stretch/>
        </p:blipFill>
        <p:spPr bwMode="auto">
          <a:xfrm>
            <a:off x="4962842" y="5354902"/>
            <a:ext cx="1255953" cy="7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img.21food.com/img/product/2013/6/17/latinsor-040203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8453" r="5586" b="8916"/>
          <a:stretch/>
        </p:blipFill>
        <p:spPr bwMode="auto">
          <a:xfrm>
            <a:off x="5550394" y="1028968"/>
            <a:ext cx="2333974" cy="180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1395295" y="883149"/>
            <a:ext cx="1782068" cy="20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1914031" y="5158304"/>
            <a:ext cx="819138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my.greasy.com/host/images/72194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6450">
            <a:off x="6493473" y="5149343"/>
            <a:ext cx="819138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6283934" y="3830527"/>
            <a:ext cx="1181391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://www.riz-bio.com/wp-content/uploads/2012/07/riz-bio-complet-levure-riz-blanc-rouge-noir-cholesterol-huile-son-riz-antioxydant-vietnam-thai-basmati-circulation-4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885" r="1917" b="11100"/>
          <a:stretch/>
        </p:blipFill>
        <p:spPr bwMode="auto">
          <a:xfrm>
            <a:off x="1732904" y="3852985"/>
            <a:ext cx="1181391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72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376</Words>
  <Application>Microsoft Office PowerPoint</Application>
  <PresentationFormat>Affichage à l'écran (4:3)</PresentationFormat>
  <Paragraphs>108</Paragraphs>
  <Slides>24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Bush</vt:lpstr>
      <vt:lpstr>Calibri</vt:lpstr>
      <vt:lpstr>Comic Sans MS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Robin</dc:creator>
  <cp:lastModifiedBy>Barbara Robin</cp:lastModifiedBy>
  <cp:revision>44</cp:revision>
  <cp:lastPrinted>2013-10-05T08:09:12Z</cp:lastPrinted>
  <dcterms:created xsi:type="dcterms:W3CDTF">2013-10-02T20:28:56Z</dcterms:created>
  <dcterms:modified xsi:type="dcterms:W3CDTF">2020-10-07T15:13:09Z</dcterms:modified>
</cp:coreProperties>
</file>