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7200900" cy="9721850"/>
  <p:notesSz cx="6669088" cy="9774238"/>
  <p:defaultTextStyle>
    <a:defPPr>
      <a:defRPr lang="fr-FR"/>
    </a:defPPr>
    <a:lvl1pPr marL="0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489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978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50467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956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7445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00934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4423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7912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286" y="-108"/>
      </p:cViewPr>
      <p:guideLst>
        <p:guide orient="horz" pos="306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68" y="3020077"/>
            <a:ext cx="6120765" cy="208389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0135" y="5509048"/>
            <a:ext cx="5040630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0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7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00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7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4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05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915489" y="519850"/>
            <a:ext cx="1215152" cy="1105860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0034" y="519850"/>
            <a:ext cx="3525441" cy="1105860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69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85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822" y="6247189"/>
            <a:ext cx="6120765" cy="193086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822" y="4120536"/>
            <a:ext cx="6120765" cy="2126654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48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97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504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9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74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009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44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79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41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0034" y="3024576"/>
            <a:ext cx="2370296" cy="855387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60346" y="3024576"/>
            <a:ext cx="2370296" cy="855387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10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5" y="389325"/>
            <a:ext cx="6480810" cy="162030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6" y="2176164"/>
            <a:ext cx="3181648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46" y="3083086"/>
            <a:ext cx="3181648" cy="560131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657958" y="2176164"/>
            <a:ext cx="3182898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657958" y="3083086"/>
            <a:ext cx="3182898" cy="560131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43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847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500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5" y="387074"/>
            <a:ext cx="2369047" cy="16473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5352" y="387075"/>
            <a:ext cx="4025504" cy="8297330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0045" y="2034388"/>
            <a:ext cx="2369047" cy="6650017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7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1427" y="6805296"/>
            <a:ext cx="4320540" cy="80340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11427" y="868665"/>
            <a:ext cx="4320540" cy="5833110"/>
          </a:xfrm>
        </p:spPr>
        <p:txBody>
          <a:bodyPr/>
          <a:lstStyle>
            <a:lvl1pPr marL="0" indent="0">
              <a:buNone/>
              <a:defRPr sz="3400"/>
            </a:lvl1pPr>
            <a:lvl2pPr marL="483489" indent="0">
              <a:buNone/>
              <a:defRPr sz="3000"/>
            </a:lvl2pPr>
            <a:lvl3pPr marL="966978" indent="0">
              <a:buNone/>
              <a:defRPr sz="2500"/>
            </a:lvl3pPr>
            <a:lvl4pPr marL="1450467" indent="0">
              <a:buNone/>
              <a:defRPr sz="2100"/>
            </a:lvl4pPr>
            <a:lvl5pPr marL="1933956" indent="0">
              <a:buNone/>
              <a:defRPr sz="2100"/>
            </a:lvl5pPr>
            <a:lvl6pPr marL="2417445" indent="0">
              <a:buNone/>
              <a:defRPr sz="2100"/>
            </a:lvl6pPr>
            <a:lvl7pPr marL="2900934" indent="0">
              <a:buNone/>
              <a:defRPr sz="2100"/>
            </a:lvl7pPr>
            <a:lvl8pPr marL="3384423" indent="0">
              <a:buNone/>
              <a:defRPr sz="2100"/>
            </a:lvl8pPr>
            <a:lvl9pPr marL="3867912" indent="0">
              <a:buNone/>
              <a:defRPr sz="2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11427" y="7608700"/>
            <a:ext cx="4320540" cy="1140966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48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45" y="389325"/>
            <a:ext cx="6480810" cy="1620308"/>
          </a:xfrm>
          <a:prstGeom prst="rect">
            <a:avLst/>
          </a:prstGeom>
        </p:spPr>
        <p:txBody>
          <a:bodyPr vert="horz" lIns="96698" tIns="48349" rIns="96698" bIns="48349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268433"/>
            <a:ext cx="6480810" cy="6415971"/>
          </a:xfrm>
          <a:prstGeom prst="rect">
            <a:avLst/>
          </a:prstGeom>
        </p:spPr>
        <p:txBody>
          <a:bodyPr vert="horz" lIns="96698" tIns="48349" rIns="96698" bIns="48349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45" y="9010716"/>
            <a:ext cx="1680210" cy="517598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60308" y="9010716"/>
            <a:ext cx="2280285" cy="517598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160645" y="9010716"/>
            <a:ext cx="1680210" cy="517598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24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978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617" indent="-362617" algn="l" defTabSz="966978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670" indent="-302181" algn="l" defTabSz="966978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723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2212" indent="-241745" algn="l" defTabSz="966978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5701" indent="-241745" algn="l" defTabSz="966978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9190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2679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6168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9657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489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978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0467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956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7445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0934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423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7912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10.png"/><Relationship Id="rId3" Type="http://schemas.openxmlformats.org/officeDocument/2006/relationships/image" Target="../media/image2.wmf"/><Relationship Id="rId7" Type="http://schemas.openxmlformats.org/officeDocument/2006/relationships/image" Target="../media/image5.png"/><Relationship Id="rId12" Type="http://schemas.openxmlformats.org/officeDocument/2006/relationships/image" Target="../media/image9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7.wmf"/><Relationship Id="rId4" Type="http://schemas.openxmlformats.org/officeDocument/2006/relationships/image" Target="../media/image3.wmf"/><Relationship Id="rId9" Type="http://schemas.openxmlformats.org/officeDocument/2006/relationships/image" Target="../media/image6.wmf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wmf"/><Relationship Id="rId4" Type="http://schemas.openxmlformats.org/officeDocument/2006/relationships/image" Target="../media/image15.png"/><Relationship Id="rId9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673442" y="1822794"/>
            <a:ext cx="894194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bread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41202" y="2578410"/>
            <a:ext cx="879767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bacon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091987" y="2228213"/>
            <a:ext cx="672980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>
                <a:latin typeface="Comic Sans MS" pitchFamily="66" charset="0"/>
              </a:rPr>
              <a:t>h</a:t>
            </a:r>
            <a:r>
              <a:rPr lang="fr-FR" sz="2000" dirty="0" err="1" smtClean="0">
                <a:latin typeface="Comic Sans MS" pitchFamily="66" charset="0"/>
              </a:rPr>
              <a:t>am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09937" y="1620565"/>
            <a:ext cx="2121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/>
              </a:rPr>
              <a:t> </a:t>
            </a:r>
            <a:r>
              <a:rPr lang="fr-FR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Vocabulary</a:t>
            </a:r>
            <a:endParaRPr lang="fr-FR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305819" y="3345801"/>
            <a:ext cx="985566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butter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1284" y="900485"/>
            <a:ext cx="7054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latin typeface="Comic Sans MS" panose="030F0702030302020204" pitchFamily="66" charset="0"/>
              </a:rPr>
              <a:t>Today</a:t>
            </a:r>
            <a:r>
              <a:rPr lang="fr-FR" sz="2400" dirty="0" smtClean="0">
                <a:latin typeface="Comic Sans MS" panose="030F0702030302020204" pitchFamily="66" charset="0"/>
              </a:rPr>
              <a:t> </a:t>
            </a:r>
            <a:r>
              <a:rPr lang="fr-FR" sz="2400" dirty="0" err="1" smtClean="0">
                <a:latin typeface="Comic Sans MS" panose="030F0702030302020204" pitchFamily="66" charset="0"/>
              </a:rPr>
              <a:t>is</a:t>
            </a:r>
            <a:r>
              <a:rPr lang="fr-FR" sz="2400" dirty="0" smtClean="0">
                <a:latin typeface="Comic Sans MS" panose="030F0702030302020204" pitchFamily="66" charset="0"/>
              </a:rPr>
              <a:t> .........................................................................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0" y="96789"/>
            <a:ext cx="7200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Blomster" pitchFamily="2" charset="0"/>
              </a:rPr>
              <a:t>Food</a:t>
            </a:r>
            <a:endParaRPr lang="fr-FR" sz="4400" dirty="0">
              <a:latin typeface="Blomster" pitchFamily="2" charset="0"/>
            </a:endParaRPr>
          </a:p>
        </p:txBody>
      </p:sp>
      <p:pic>
        <p:nvPicPr>
          <p:cNvPr id="1026" name="Picture 2" descr="http://upload.wikimedia.org/wikipedia/commons/3/31/Made20ba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09" y="2548466"/>
            <a:ext cx="2337922" cy="127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stelle\AppData\Local\Microsoft\Windows\Temporary Internet Files\Content.IE5\PZQX84P8\dglxasset[1].asp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756" y="1620565"/>
            <a:ext cx="1415437" cy="1160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Estelle\AppData\Local\Microsoft\Windows\Temporary Internet Files\Content.IE5\G4TP2QUQ\dglxasset[2].aspx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974" y="2693410"/>
            <a:ext cx="1969129" cy="108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fr32c.free.fr/Am/images/Pudding/Oeuf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42000" y1="55405" x2="58750" y2="43243"/>
                        <a14:foregroundMark x1="82250" y1="72973" x2="74250" y2="667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59" y="3589077"/>
            <a:ext cx="2408829" cy="222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i-deals.fr/sites/default/files/imagecache/product/sites/default/files/shutterstock_57547879%20%281%29.jpg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" b="99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914" y="2359392"/>
            <a:ext cx="2564168" cy="170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431030" y="7742933"/>
            <a:ext cx="1771639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dirty="0" err="1" smtClean="0">
                <a:latin typeface="Comic Sans MS" panose="030F0702030302020204" pitchFamily="66" charset="0"/>
              </a:rPr>
              <a:t>Vegetables</a:t>
            </a:r>
            <a:endParaRPr lang="fr-FR" sz="2400" dirty="0" smtClean="0">
              <a:latin typeface="Comic Sans MS" panose="030F0702030302020204" pitchFamily="66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046443" y="5260188"/>
            <a:ext cx="733894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eggs</a:t>
            </a:r>
            <a:endParaRPr lang="fr-FR" sz="2000" dirty="0">
              <a:latin typeface="Comic Sans MS" pitchFamily="66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288082" y="8117033"/>
            <a:ext cx="6879679" cy="1424412"/>
            <a:chOff x="505156" y="6263721"/>
            <a:chExt cx="6879679" cy="1424412"/>
          </a:xfrm>
        </p:grpSpPr>
        <p:pic>
          <p:nvPicPr>
            <p:cNvPr id="1035" name="Picture 11" descr="C:\Users\Estelle\AppData\Local\Microsoft\Windows\Temporary Internet Files\Content.IE5\PZQX84P8\MC900331282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808" y="6263721"/>
              <a:ext cx="1795604" cy="1424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4" descr="C:\Users\Estelle\AppData\Local\Microsoft\Windows\Temporary Internet Files\Content.IE5\PZQX84P8\dglxasset[2].aspx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156" y="6513048"/>
              <a:ext cx="1522265" cy="10749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ZoneTexte 39"/>
            <p:cNvSpPr txBox="1"/>
            <p:nvPr/>
          </p:nvSpPr>
          <p:spPr>
            <a:xfrm>
              <a:off x="1750697" y="7099607"/>
              <a:ext cx="879767" cy="405419"/>
            </a:xfrm>
            <a:prstGeom prst="rect">
              <a:avLst/>
            </a:prstGeom>
            <a:noFill/>
          </p:spPr>
          <p:txBody>
            <a:bodyPr wrap="none" lIns="96698" tIns="48349" rIns="96698" bIns="48349" rtlCol="0">
              <a:spAutoFit/>
            </a:bodyPr>
            <a:lstStyle/>
            <a:p>
              <a:r>
                <a:rPr lang="fr-FR" sz="2000" dirty="0" err="1" smtClean="0">
                  <a:latin typeface="Comic Sans MS" pitchFamily="66" charset="0"/>
                </a:rPr>
                <a:t>beans</a:t>
              </a:r>
              <a:endParaRPr lang="fr-FR" sz="2000" dirty="0">
                <a:latin typeface="Comic Sans MS" pitchFamily="66" charset="0"/>
              </a:endParaRP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6144392" y="6351286"/>
              <a:ext cx="1240443" cy="405419"/>
            </a:xfrm>
            <a:prstGeom prst="rect">
              <a:avLst/>
            </a:prstGeom>
            <a:noFill/>
          </p:spPr>
          <p:txBody>
            <a:bodyPr wrap="none" lIns="96698" tIns="48349" rIns="96698" bIns="48349" rtlCol="0">
              <a:spAutoFit/>
            </a:bodyPr>
            <a:lstStyle/>
            <a:p>
              <a:r>
                <a:rPr lang="fr-FR" sz="2000" smtClean="0">
                  <a:latin typeface="Comic Sans MS" pitchFamily="66" charset="0"/>
                </a:rPr>
                <a:t>potatoes</a:t>
              </a:r>
              <a:endParaRPr lang="fr-FR" sz="2000" dirty="0">
                <a:latin typeface="Comic Sans MS" pitchFamily="66" charset="0"/>
              </a:endParaRPr>
            </a:p>
          </p:txBody>
        </p:sp>
      </p:grpSp>
      <p:sp>
        <p:nvSpPr>
          <p:cNvPr id="45" name="ZoneTexte 44"/>
          <p:cNvSpPr txBox="1"/>
          <p:nvPr/>
        </p:nvSpPr>
        <p:spPr>
          <a:xfrm>
            <a:off x="5048474" y="4334074"/>
            <a:ext cx="674583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milk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193064" y="6157430"/>
            <a:ext cx="588021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tea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009421" y="4716381"/>
            <a:ext cx="1003198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coffee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214455" y="6574138"/>
            <a:ext cx="1091364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chicken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5965790" y="6063320"/>
            <a:ext cx="1022434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cheese</a:t>
            </a:r>
            <a:endParaRPr lang="fr-FR" sz="2000" dirty="0">
              <a:latin typeface="Comic Sans MS" pitchFamily="66" charset="0"/>
            </a:endParaRPr>
          </a:p>
        </p:txBody>
      </p:sp>
      <p:pic>
        <p:nvPicPr>
          <p:cNvPr id="1036" name="Picture 12" descr="C:\Users\Estelle\AppData\Local\Microsoft\Windows\Temporary Internet Files\Content.IE5\G4TP2QUQ\MC900441751[1]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456" y="3923647"/>
            <a:ext cx="1539251" cy="153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Estelle\AppData\Local\Microsoft\Windows\Temporary Internet Files\Content.IE5\PZQX84P8\dglxasset[3].aspx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03" y="5794487"/>
            <a:ext cx="1817827" cy="1168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Estelle\AppData\Local\Microsoft\Windows\Temporary Internet Files\Content.IE5\G4TP2QUQ\dglxasset[1]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987" y="4998790"/>
            <a:ext cx="1238428" cy="1238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Estelle\AppData\Local\Microsoft\Windows\Temporary Internet Files\Content.IE5\10LXD2TN\dglxasset[1]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586" y="4919091"/>
            <a:ext cx="1493032" cy="149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Estelle\AppData\Local\Microsoft\Windows\Temporary Internet Files\Content.IE5\PZQX84P8\dglxasset[1]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919" y="5817244"/>
            <a:ext cx="2229884" cy="222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43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ZoneTexte 30"/>
          <p:cNvSpPr txBox="1"/>
          <p:nvPr/>
        </p:nvSpPr>
        <p:spPr>
          <a:xfrm>
            <a:off x="144066" y="6043830"/>
            <a:ext cx="2044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/>
              </a:rPr>
              <a:t> </a:t>
            </a:r>
            <a:r>
              <a:rPr lang="fr-F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Sentences</a:t>
            </a:r>
            <a:endParaRPr lang="fr-FR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4025" y="6554604"/>
            <a:ext cx="24529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like</a:t>
            </a:r>
            <a:r>
              <a:rPr lang="fr-FR" sz="2000" dirty="0" smtClean="0">
                <a:latin typeface="Comic Sans MS" panose="030F0702030302020204" pitchFamily="66" charset="0"/>
              </a:rPr>
              <a:t> bacon ?</a:t>
            </a:r>
          </a:p>
          <a:p>
            <a:r>
              <a:rPr lang="fr-FR" sz="2000" dirty="0" err="1" smtClean="0">
                <a:latin typeface="Comic Sans MS" panose="030F0702030302020204" pitchFamily="66" charset="0"/>
              </a:rPr>
              <a:t>Yes</a:t>
            </a:r>
            <a:r>
              <a:rPr lang="fr-FR" sz="2000" dirty="0" smtClean="0">
                <a:latin typeface="Comic Sans MS" panose="030F0702030302020204" pitchFamily="66" charset="0"/>
              </a:rPr>
              <a:t> I </a:t>
            </a:r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596912" y="7262490"/>
            <a:ext cx="35157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err="1" smtClean="0">
                <a:latin typeface="Comic Sans MS" panose="030F0702030302020204" pitchFamily="66" charset="0"/>
              </a:rPr>
              <a:t>What’</a:t>
            </a:r>
            <a:r>
              <a:rPr lang="fr-FR" sz="2000" b="1" dirty="0" err="1" smtClean="0">
                <a:latin typeface="Comic Sans MS" panose="030F0702030302020204" pitchFamily="66" charset="0"/>
              </a:rPr>
              <a:t>s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your</a:t>
            </a:r>
            <a:r>
              <a:rPr lang="fr-FR" sz="2000" dirty="0" smtClean="0">
                <a:latin typeface="Comic Sans MS" panose="030F0702030302020204" pitchFamily="66" charset="0"/>
              </a:rPr>
              <a:t> favorite </a:t>
            </a:r>
            <a:r>
              <a:rPr lang="fr-FR" sz="2000" dirty="0" err="1" smtClean="0">
                <a:latin typeface="Comic Sans MS" panose="030F0702030302020204" pitchFamily="66" charset="0"/>
              </a:rPr>
              <a:t>food</a:t>
            </a:r>
            <a:r>
              <a:rPr lang="fr-FR" sz="2000" dirty="0" smtClean="0">
                <a:latin typeface="Comic Sans MS" panose="030F0702030302020204" pitchFamily="66" charset="0"/>
              </a:rPr>
              <a:t> ?</a:t>
            </a:r>
          </a:p>
          <a:p>
            <a:r>
              <a:rPr lang="fr-FR" sz="2000" dirty="0" err="1" smtClean="0">
                <a:latin typeface="Comic Sans MS" panose="030F0702030302020204" pitchFamily="66" charset="0"/>
              </a:rPr>
              <a:t>My</a:t>
            </a:r>
            <a:r>
              <a:rPr lang="fr-FR" sz="2000" dirty="0" smtClean="0">
                <a:latin typeface="Comic Sans MS" panose="030F0702030302020204" pitchFamily="66" charset="0"/>
              </a:rPr>
              <a:t> favorite </a:t>
            </a:r>
            <a:r>
              <a:rPr lang="fr-FR" sz="2000" dirty="0" err="1" smtClean="0">
                <a:latin typeface="Comic Sans MS" panose="030F0702030302020204" pitchFamily="66" charset="0"/>
              </a:rPr>
              <a:t>food</a:t>
            </a:r>
            <a:r>
              <a:rPr lang="fr-FR" sz="2000" dirty="0" smtClean="0">
                <a:latin typeface="Comic Sans MS" panose="030F0702030302020204" pitchFamily="66" charset="0"/>
              </a:rPr>
              <a:t> 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is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smtClean="0">
                <a:latin typeface="Comic Sans MS" panose="030F0702030302020204" pitchFamily="66" charset="0"/>
              </a:rPr>
              <a:t>ham</a:t>
            </a:r>
            <a:r>
              <a:rPr lang="fr-FR" sz="2000" dirty="0" smtClean="0">
                <a:latin typeface="Comic Sans MS" panose="030F0702030302020204" pitchFamily="66" charset="0"/>
              </a:rPr>
              <a:t>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1872258" y="5941045"/>
            <a:ext cx="370493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4188829" y="6554604"/>
            <a:ext cx="2776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like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eggs</a:t>
            </a:r>
            <a:r>
              <a:rPr lang="fr-FR" sz="2000" dirty="0" smtClean="0">
                <a:latin typeface="Comic Sans MS" panose="030F0702030302020204" pitchFamily="66" charset="0"/>
              </a:rPr>
              <a:t> ?</a:t>
            </a:r>
          </a:p>
          <a:p>
            <a:r>
              <a:rPr lang="fr-FR" sz="2000" dirty="0" smtClean="0">
                <a:latin typeface="Comic Sans MS" panose="030F0702030302020204" pitchFamily="66" charset="0"/>
              </a:rPr>
              <a:t>No, I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don’t</a:t>
            </a:r>
            <a:r>
              <a:rPr lang="fr-FR" sz="2000" dirty="0" smtClean="0">
                <a:latin typeface="Comic Sans MS" panose="030F0702030302020204" pitchFamily="66" charset="0"/>
              </a:rPr>
              <a:t> (= do not).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136096" y="8029277"/>
            <a:ext cx="2776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b="1" dirty="0" smtClean="0">
                <a:latin typeface="Comic Sans MS" panose="030F0702030302020204" pitchFamily="66" charset="0"/>
              </a:rPr>
              <a:t>love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beans</a:t>
            </a:r>
            <a:r>
              <a:rPr lang="fr-FR" sz="2000" dirty="0" smtClean="0">
                <a:latin typeface="Comic Sans MS" panose="030F0702030302020204" pitchFamily="66" charset="0"/>
              </a:rPr>
              <a:t> ?</a:t>
            </a:r>
          </a:p>
          <a:p>
            <a:r>
              <a:rPr lang="fr-FR" sz="2000" dirty="0" smtClean="0">
                <a:latin typeface="Comic Sans MS" panose="030F0702030302020204" pitchFamily="66" charset="0"/>
              </a:rPr>
              <a:t>No, I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don’t</a:t>
            </a:r>
            <a:r>
              <a:rPr lang="fr-FR" sz="2000" dirty="0" smtClean="0">
                <a:latin typeface="Comic Sans MS" panose="030F0702030302020204" pitchFamily="66" charset="0"/>
              </a:rPr>
              <a:t> (= do not).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176514" y="8893373"/>
            <a:ext cx="31518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prefer</a:t>
            </a:r>
            <a:r>
              <a:rPr lang="fr-FR" sz="2000" dirty="0" smtClean="0">
                <a:latin typeface="Comic Sans MS" panose="030F0702030302020204" pitchFamily="66" charset="0"/>
              </a:rPr>
              <a:t> cherries ?</a:t>
            </a:r>
          </a:p>
          <a:p>
            <a:r>
              <a:rPr lang="fr-FR" sz="2000" dirty="0" smtClean="0">
                <a:latin typeface="Comic Sans MS" panose="030F0702030302020204" pitchFamily="66" charset="0"/>
              </a:rPr>
              <a:t>No, I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don’t</a:t>
            </a:r>
            <a:r>
              <a:rPr lang="fr-FR" sz="2000" dirty="0" smtClean="0">
                <a:latin typeface="Comic Sans MS" panose="030F0702030302020204" pitchFamily="66" charset="0"/>
              </a:rPr>
              <a:t> (= do not).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15553" y="8029277"/>
            <a:ext cx="25635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b="1" dirty="0" smtClean="0">
                <a:latin typeface="Comic Sans MS" panose="030F0702030302020204" pitchFamily="66" charset="0"/>
              </a:rPr>
              <a:t>love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apples</a:t>
            </a:r>
            <a:r>
              <a:rPr lang="fr-FR" sz="2000" dirty="0" smtClean="0">
                <a:latin typeface="Comic Sans MS" panose="030F0702030302020204" pitchFamily="66" charset="0"/>
              </a:rPr>
              <a:t> ?</a:t>
            </a:r>
          </a:p>
          <a:p>
            <a:r>
              <a:rPr lang="fr-FR" sz="2000" dirty="0" err="1" smtClean="0">
                <a:latin typeface="Comic Sans MS" panose="030F0702030302020204" pitchFamily="66" charset="0"/>
              </a:rPr>
              <a:t>Yes</a:t>
            </a:r>
            <a:r>
              <a:rPr lang="fr-FR" sz="2000" dirty="0" smtClean="0">
                <a:latin typeface="Comic Sans MS" panose="030F0702030302020204" pitchFamily="66" charset="0"/>
              </a:rPr>
              <a:t> I </a:t>
            </a:r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46938" y="8893373"/>
            <a:ext cx="30267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prefer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spinach</a:t>
            </a:r>
            <a:r>
              <a:rPr lang="fr-FR" sz="2000" dirty="0" smtClean="0">
                <a:latin typeface="Comic Sans MS" panose="030F0702030302020204" pitchFamily="66" charset="0"/>
              </a:rPr>
              <a:t> ?</a:t>
            </a:r>
          </a:p>
          <a:p>
            <a:r>
              <a:rPr lang="fr-FR" sz="2000" dirty="0" err="1" smtClean="0">
                <a:latin typeface="Comic Sans MS" panose="030F0702030302020204" pitchFamily="66" charset="0"/>
              </a:rPr>
              <a:t>Yes</a:t>
            </a:r>
            <a:r>
              <a:rPr lang="fr-FR" sz="2000" dirty="0" smtClean="0">
                <a:latin typeface="Comic Sans MS" panose="030F0702030302020204" pitchFamily="66" charset="0"/>
              </a:rPr>
              <a:t> I </a:t>
            </a:r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pic>
        <p:nvPicPr>
          <p:cNvPr id="2054" name="Picture 6" descr="C:\Users\Estelle\AppData\Local\Microsoft\Windows\Temporary Internet Files\Content.IE5\ZDTX8D52\MC90043691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93" y="2375534"/>
            <a:ext cx="1443816" cy="144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ZoneTexte 35"/>
          <p:cNvSpPr txBox="1"/>
          <p:nvPr/>
        </p:nvSpPr>
        <p:spPr>
          <a:xfrm>
            <a:off x="1650547" y="3050422"/>
            <a:ext cx="1157086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>
                <a:latin typeface="Comic Sans MS" pitchFamily="66" charset="0"/>
              </a:rPr>
              <a:t>an </a:t>
            </a:r>
            <a:r>
              <a:rPr lang="fr-FR" sz="2000" dirty="0" err="1">
                <a:latin typeface="Comic Sans MS" pitchFamily="66" charset="0"/>
              </a:rPr>
              <a:t>apple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316125" y="2666566"/>
            <a:ext cx="1932940" cy="713195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a </a:t>
            </a:r>
            <a:r>
              <a:rPr lang="fr-FR" sz="2000" dirty="0" err="1" smtClean="0">
                <a:latin typeface="Comic Sans MS" pitchFamily="66" charset="0"/>
              </a:rPr>
              <a:t>strawberry</a:t>
            </a:r>
            <a:endParaRPr lang="fr-FR" sz="2000" dirty="0" smtClean="0">
              <a:latin typeface="Comic Sans MS" pitchFamily="66" charset="0"/>
            </a:endParaRPr>
          </a:p>
          <a:p>
            <a:r>
              <a:rPr lang="fr-FR" sz="2000" dirty="0" smtClean="0">
                <a:latin typeface="Comic Sans MS" pitchFamily="66" charset="0"/>
              </a:rPr>
              <a:t>- </a:t>
            </a:r>
            <a:r>
              <a:rPr lang="fr-FR" sz="2000" dirty="0" err="1" smtClean="0">
                <a:latin typeface="Comic Sans MS" pitchFamily="66" charset="0"/>
              </a:rPr>
              <a:t>strawberries</a:t>
            </a:r>
            <a:endParaRPr lang="fr-FR" sz="2000" dirty="0">
              <a:latin typeface="Comic Sans MS" pitchFamily="66" charset="0"/>
            </a:endParaRPr>
          </a:p>
        </p:txBody>
      </p:sp>
      <p:pic>
        <p:nvPicPr>
          <p:cNvPr id="2055" name="Picture 7" descr="C:\Users\Estelle\AppData\Local\Microsoft\Windows\Temporary Internet Files\Content.IE5\ZDTX8D52\MC90043689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630" y="2375534"/>
            <a:ext cx="1217290" cy="121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Estelle\AppData\Local\Microsoft\Windows\Temporary Internet Files\Content.IE5\10LXD2TN\MC900436895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8" y="3628307"/>
            <a:ext cx="1371808" cy="1371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48717" y="4129545"/>
            <a:ext cx="12089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a banana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866141" y="4114156"/>
            <a:ext cx="9268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a </a:t>
            </a:r>
            <a:r>
              <a:rPr lang="fr-FR" sz="2000" dirty="0" err="1" smtClean="0">
                <a:latin typeface="Comic Sans MS" pitchFamily="66" charset="0"/>
              </a:rPr>
              <a:t>pear</a:t>
            </a:r>
            <a:endParaRPr lang="fr-FR" sz="2000" dirty="0">
              <a:latin typeface="Comic Sans MS" pitchFamily="66" charset="0"/>
            </a:endParaRPr>
          </a:p>
        </p:txBody>
      </p:sp>
      <p:pic>
        <p:nvPicPr>
          <p:cNvPr id="2057" name="Picture 9" descr="C:\Users\Estelle\AppData\Local\Microsoft\Windows\Temporary Internet Files\Content.IE5\PZQX84P8\MC900436906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233" y="3592824"/>
            <a:ext cx="1217290" cy="121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3048694" y="4356139"/>
            <a:ext cx="13740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a cherry</a:t>
            </a:r>
          </a:p>
          <a:p>
            <a:r>
              <a:rPr lang="fr-FR" sz="2000" dirty="0" smtClean="0">
                <a:latin typeface="Comic Sans MS" pitchFamily="66" charset="0"/>
              </a:rPr>
              <a:t>- cherries</a:t>
            </a:r>
            <a:endParaRPr lang="fr-FR" sz="2000" dirty="0">
              <a:latin typeface="Comic Sans MS" pitchFamily="66" charset="0"/>
            </a:endParaRPr>
          </a:p>
        </p:txBody>
      </p:sp>
      <p:pic>
        <p:nvPicPr>
          <p:cNvPr id="2058" name="Picture 10" descr="C:\Users\Estelle\AppData\Local\Microsoft\Windows\Temporary Internet Files\Content.IE5\G4TP2QUQ\MC900441719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519" y="3252445"/>
            <a:ext cx="1175702" cy="1175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9" descr="C:\Users\Estelle\AppData\Local\Microsoft\Windows\Temporary Internet Files\Content.IE5\ZDTX8D52\MC900436894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646" y="4722763"/>
            <a:ext cx="1146274" cy="114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0" descr="C:\Users\Estelle\AppData\Local\Microsoft\Windows\Temporary Internet Files\Content.IE5\10LXD2TN\MC900436892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801" y="4665484"/>
            <a:ext cx="1146274" cy="114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5295576" y="5085574"/>
            <a:ext cx="13292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an orange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596941" y="5267260"/>
            <a:ext cx="1072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a </a:t>
            </a:r>
            <a:r>
              <a:rPr lang="fr-FR" sz="2000" dirty="0" err="1" smtClean="0">
                <a:latin typeface="Comic Sans MS" pitchFamily="66" charset="0"/>
              </a:rPr>
              <a:t>lemon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132361" y="2144701"/>
            <a:ext cx="1059906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Comic Sans MS" panose="030F0702030302020204" pitchFamily="66" charset="0"/>
              </a:rPr>
              <a:t>Fruits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1397314" y="1207496"/>
            <a:ext cx="1075334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spinach</a:t>
            </a:r>
            <a:endParaRPr lang="fr-FR" sz="2000" dirty="0">
              <a:latin typeface="Comic Sans MS" pitchFamily="66" charset="0"/>
            </a:endParaRPr>
          </a:p>
        </p:txBody>
      </p:sp>
      <p:pic>
        <p:nvPicPr>
          <p:cNvPr id="49" name="Picture 2" descr="C:\Users\Estelle\AppData\Local\Microsoft\Windows\Temporary Internet Files\Content.IE5\PZQX84P8\MC900215510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233" y="113472"/>
            <a:ext cx="2311651" cy="181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C:\Users\Estelle\AppData\Local\Microsoft\Windows\Temporary Internet Files\Content.IE5\10LXD2TN\MC900331366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21" y="120564"/>
            <a:ext cx="1810693" cy="1768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" descr="C:\Users\Estelle\AppData\Local\Microsoft\Windows\Temporary Internet Files\Content.IE5\ZDTX8D52\dglxasset[1]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738" y="36389"/>
            <a:ext cx="1587624" cy="1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ZoneTexte 51"/>
          <p:cNvSpPr txBox="1"/>
          <p:nvPr/>
        </p:nvSpPr>
        <p:spPr>
          <a:xfrm>
            <a:off x="3758281" y="802077"/>
            <a:ext cx="1084952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carrots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6329569" y="1554751"/>
            <a:ext cx="730688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peas</a:t>
            </a:r>
            <a:endParaRPr lang="fr-FR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978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120</Words>
  <Application>Microsoft Office PowerPoint</Application>
  <PresentationFormat>Personnalisé</PresentationFormat>
  <Paragraphs>44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Estelle BATS</dc:creator>
  <cp:lastModifiedBy>La Grande Maikresse</cp:lastModifiedBy>
  <cp:revision>19</cp:revision>
  <cp:lastPrinted>2014-03-07T14:57:22Z</cp:lastPrinted>
  <dcterms:created xsi:type="dcterms:W3CDTF">2012-12-10T11:52:22Z</dcterms:created>
  <dcterms:modified xsi:type="dcterms:W3CDTF">2014-03-13T16:49:52Z</dcterms:modified>
</cp:coreProperties>
</file>