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513" r:id="rId5"/>
    <p:sldId id="514" r:id="rId6"/>
    <p:sldId id="517" r:id="rId7"/>
    <p:sldId id="259" r:id="rId8"/>
    <p:sldId id="515" r:id="rId9"/>
    <p:sldId id="516" r:id="rId10"/>
    <p:sldId id="277" r:id="rId11"/>
    <p:sldId id="512" r:id="rId12"/>
    <p:sldId id="521" r:id="rId13"/>
    <p:sldId id="524" r:id="rId14"/>
    <p:sldId id="519" r:id="rId15"/>
    <p:sldId id="523" r:id="rId16"/>
    <p:sldId id="520" r:id="rId17"/>
    <p:sldId id="522" r:id="rId18"/>
    <p:sldId id="525" r:id="rId19"/>
    <p:sldId id="518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4" r:id="rId28"/>
    <p:sldId id="549" r:id="rId29"/>
    <p:sldId id="485" r:id="rId30"/>
    <p:sldId id="535" r:id="rId31"/>
    <p:sldId id="481" r:id="rId32"/>
    <p:sldId id="536" r:id="rId33"/>
    <p:sldId id="483" r:id="rId34"/>
    <p:sldId id="482" r:id="rId35"/>
    <p:sldId id="537" r:id="rId36"/>
    <p:sldId id="484" r:id="rId37"/>
    <p:sldId id="538" r:id="rId38"/>
    <p:sldId id="539" r:id="rId39"/>
    <p:sldId id="486" r:id="rId40"/>
    <p:sldId id="540" r:id="rId41"/>
    <p:sldId id="480" r:id="rId42"/>
    <p:sldId id="533" r:id="rId43"/>
    <p:sldId id="479" r:id="rId44"/>
    <p:sldId id="487" r:id="rId45"/>
    <p:sldId id="547" r:id="rId46"/>
    <p:sldId id="488" r:id="rId47"/>
    <p:sldId id="541" r:id="rId48"/>
    <p:sldId id="489" r:id="rId49"/>
    <p:sldId id="548" r:id="rId50"/>
    <p:sldId id="494" r:id="rId51"/>
    <p:sldId id="543" r:id="rId52"/>
    <p:sldId id="509" r:id="rId53"/>
    <p:sldId id="542" r:id="rId54"/>
    <p:sldId id="500" r:id="rId55"/>
    <p:sldId id="495" r:id="rId56"/>
    <p:sldId id="498" r:id="rId57"/>
    <p:sldId id="544" r:id="rId58"/>
    <p:sldId id="505" r:id="rId59"/>
    <p:sldId id="546" r:id="rId60"/>
    <p:sldId id="490" r:id="rId61"/>
    <p:sldId id="545" r:id="rId62"/>
    <p:sldId id="510" r:id="rId63"/>
    <p:sldId id="496" r:id="rId64"/>
    <p:sldId id="502" r:id="rId6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522C8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771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BFF61B-8857-804C-84FF-FCBC45D0864D}" type="datetimeFigureOut">
              <a:rPr lang="fr-FR" smtClean="0"/>
              <a:t>18/07/2020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E28D911-6C04-E74B-91CD-2D1FAFFE4A6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8E48977-8C92-4390-8A4D-520826F9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5" y="144864"/>
            <a:ext cx="8666017" cy="65861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5939" y="4211781"/>
            <a:ext cx="6498158" cy="1724867"/>
          </a:xfrm>
        </p:spPr>
        <p:txBody>
          <a:bodyPr/>
          <a:lstStyle/>
          <a:p>
            <a:r>
              <a:rPr lang="fr-FR" dirty="0"/>
              <a:t>Les presque doubles</a:t>
            </a:r>
          </a:p>
        </p:txBody>
      </p:sp>
    </p:spTree>
    <p:extLst>
      <p:ext uri="{BB962C8B-B14F-4D97-AF65-F5344CB8AC3E}">
        <p14:creationId xmlns:p14="http://schemas.microsoft.com/office/powerpoint/2010/main" val="217252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04776" y="1967040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8000"/>
                </a:solidFill>
                <a:latin typeface="Script Ecole 2"/>
                <a:cs typeface="Script Ecole 2"/>
              </a:rPr>
              <a:t>2 + 3 =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4776" y="2883731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6FCF"/>
                </a:solidFill>
                <a:latin typeface="Script Ecole 2"/>
                <a:cs typeface="Script Ecole 2"/>
              </a:rPr>
              <a:t>3 + 4 =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4776" y="3800422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Ecole 2"/>
                <a:cs typeface="Script Ecole 2"/>
              </a:rPr>
              <a:t>4 + 5 =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37580" y="1016509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  <a:latin typeface="Script Ecole 2"/>
                <a:cs typeface="Script Ecole 2"/>
              </a:rPr>
              <a:t>5 + 6 =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4776" y="1050349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800000"/>
                </a:solidFill>
                <a:latin typeface="Script Ecole 2"/>
                <a:cs typeface="Script Ecole 2"/>
              </a:rPr>
              <a:t>1 + 2 =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88616" y="2984708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cript Ecole 2"/>
                <a:cs typeface="Script Ecole 2"/>
              </a:rPr>
              <a:t>7 + 8 =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8616" y="3901399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996633"/>
                </a:solidFill>
                <a:latin typeface="Script Ecole 2"/>
                <a:cs typeface="Script Ecole 2"/>
              </a:rPr>
              <a:t>8 + 9 =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88616" y="2068017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522C80"/>
                </a:solidFill>
                <a:latin typeface="Script Ecole 2"/>
                <a:cs typeface="Script Ecole 2"/>
              </a:rPr>
              <a:t>6 + 7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77C94B-A0FB-4967-B55D-B0CFC33109E4}"/>
              </a:ext>
            </a:extLst>
          </p:cNvPr>
          <p:cNvSpPr/>
          <p:nvPr/>
        </p:nvSpPr>
        <p:spPr>
          <a:xfrm>
            <a:off x="2310273" y="1050349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800000"/>
                </a:solidFill>
                <a:latin typeface="Script Ecole 2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DB43C-5E82-40B2-B7D0-BE17A400339C}"/>
              </a:ext>
            </a:extLst>
          </p:cNvPr>
          <p:cNvSpPr/>
          <p:nvPr/>
        </p:nvSpPr>
        <p:spPr>
          <a:xfrm>
            <a:off x="2310273" y="196703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8000"/>
                </a:solidFill>
                <a:latin typeface="Script Ecole 2"/>
                <a:cs typeface="Script Ecole 2"/>
              </a:rPr>
              <a:t>5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12EC4-CDCC-4DFE-8CAA-DB59EC33C550}"/>
              </a:ext>
            </a:extLst>
          </p:cNvPr>
          <p:cNvSpPr/>
          <p:nvPr/>
        </p:nvSpPr>
        <p:spPr>
          <a:xfrm>
            <a:off x="2310273" y="288373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6FCF"/>
                </a:solidFill>
                <a:latin typeface="Script Ecole 2"/>
                <a:cs typeface="Script Ecole 2"/>
              </a:rPr>
              <a:t>7</a:t>
            </a:r>
            <a:endParaRPr lang="fr-FR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6F04D2-45DC-4308-978D-FA738ABBB6A7}"/>
              </a:ext>
            </a:extLst>
          </p:cNvPr>
          <p:cNvSpPr/>
          <p:nvPr/>
        </p:nvSpPr>
        <p:spPr>
          <a:xfrm>
            <a:off x="2310273" y="378927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ript Ecole 2"/>
                <a:cs typeface="Script Ecole 2"/>
              </a:rPr>
              <a:t>9</a:t>
            </a:r>
            <a:endParaRPr lang="fr-FR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03A5A-6262-4597-803A-C755D17EA3DD}"/>
              </a:ext>
            </a:extLst>
          </p:cNvPr>
          <p:cNvSpPr/>
          <p:nvPr/>
        </p:nvSpPr>
        <p:spPr>
          <a:xfrm>
            <a:off x="6569099" y="982933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  <a:latin typeface="Script Ecole 2"/>
                <a:cs typeface="Script Ecole 2"/>
              </a:rPr>
              <a:t>11</a:t>
            </a:r>
            <a:endParaRPr lang="fr-FR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76CC7-AA62-4681-A139-9970F2A33078}"/>
              </a:ext>
            </a:extLst>
          </p:cNvPr>
          <p:cNvSpPr/>
          <p:nvPr/>
        </p:nvSpPr>
        <p:spPr>
          <a:xfrm>
            <a:off x="6594014" y="2090309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522C80"/>
                </a:solidFill>
                <a:latin typeface="Script Ecole 2"/>
                <a:cs typeface="Script Ecole 2"/>
              </a:rPr>
              <a:t>13</a:t>
            </a:r>
            <a:endParaRPr lang="fr-FR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59F320-586F-4022-BE3F-A58FA008DC86}"/>
              </a:ext>
            </a:extLst>
          </p:cNvPr>
          <p:cNvSpPr/>
          <p:nvPr/>
        </p:nvSpPr>
        <p:spPr>
          <a:xfrm>
            <a:off x="6594015" y="298470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cript Ecole 2"/>
                <a:cs typeface="Script Ecole 2"/>
              </a:rPr>
              <a:t>15</a:t>
            </a:r>
            <a:endParaRPr lang="fr-FR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15298F-7B5C-490C-9C56-34D14F5E1C59}"/>
              </a:ext>
            </a:extLst>
          </p:cNvPr>
          <p:cNvSpPr/>
          <p:nvPr/>
        </p:nvSpPr>
        <p:spPr>
          <a:xfrm>
            <a:off x="6569100" y="3912544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996633"/>
                </a:solidFill>
                <a:latin typeface="Script Ecole 2"/>
                <a:cs typeface="Script Ecole 2"/>
              </a:rPr>
              <a:t>17</a:t>
            </a:r>
            <a:endParaRPr lang="fr-FR" sz="40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C391DD9-3C83-40F0-BC62-44B72579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2402209" y="4611160"/>
            <a:ext cx="2554603" cy="195104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20E9BEC-8DAB-4201-856B-9DB7AFD2D372}"/>
              </a:ext>
            </a:extLst>
          </p:cNvPr>
          <p:cNvSpPr txBox="1"/>
          <p:nvPr/>
        </p:nvSpPr>
        <p:spPr>
          <a:xfrm>
            <a:off x="1870861" y="248433"/>
            <a:ext cx="556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/>
              <a:t>Les presque doubles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7CFF66C-94C4-4D37-A9A6-14319242C8B7}"/>
              </a:ext>
            </a:extLst>
          </p:cNvPr>
          <p:cNvSpPr txBox="1"/>
          <p:nvPr/>
        </p:nvSpPr>
        <p:spPr>
          <a:xfrm>
            <a:off x="5200963" y="4620430"/>
            <a:ext cx="340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 remarques-tu ?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6D01F54-05DE-44F7-994F-79BB8D05B145}"/>
              </a:ext>
            </a:extLst>
          </p:cNvPr>
          <p:cNvSpPr txBox="1"/>
          <p:nvPr/>
        </p:nvSpPr>
        <p:spPr>
          <a:xfrm>
            <a:off x="5200963" y="5145495"/>
            <a:ext cx="34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résultats sont tous des nombres impairs ! </a:t>
            </a:r>
          </a:p>
        </p:txBody>
      </p:sp>
    </p:spTree>
    <p:extLst>
      <p:ext uri="{BB962C8B-B14F-4D97-AF65-F5344CB8AC3E}">
        <p14:creationId xmlns:p14="http://schemas.microsoft.com/office/powerpoint/2010/main" val="41205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FDE335-8330-4D25-93F1-B9EB1DB3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5" y="144864"/>
            <a:ext cx="8666017" cy="65861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670023"/>
            <a:ext cx="8056563" cy="1362075"/>
          </a:xfrm>
        </p:spPr>
        <p:txBody>
          <a:bodyPr/>
          <a:lstStyle/>
          <a:p>
            <a:br>
              <a:rPr lang="fr-FR" sz="4400" dirty="0"/>
            </a:br>
            <a:r>
              <a:rPr lang="fr-FR" sz="4400" dirty="0"/>
              <a:t>les presque doubles</a:t>
            </a:r>
            <a:br>
              <a:rPr lang="fr-FR" sz="4400" dirty="0"/>
            </a:br>
            <a:r>
              <a:rPr lang="fr-FR" sz="4400" dirty="0"/>
              <a:t>entrainement</a:t>
            </a:r>
          </a:p>
        </p:txBody>
      </p:sp>
    </p:spTree>
    <p:extLst>
      <p:ext uri="{BB962C8B-B14F-4D97-AF65-F5344CB8AC3E}">
        <p14:creationId xmlns:p14="http://schemas.microsoft.com/office/powerpoint/2010/main" val="134767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4 + 5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92933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201436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84376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45907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9016" y="288925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9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79533A-4F2B-41E6-82C1-6BB9A53DEA01}"/>
              </a:ext>
            </a:extLst>
          </p:cNvPr>
          <p:cNvSpPr/>
          <p:nvPr/>
        </p:nvSpPr>
        <p:spPr>
          <a:xfrm>
            <a:off x="1901321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D1AC88B-B048-4135-9CC4-0BE97B9A287E}"/>
              </a:ext>
            </a:extLst>
          </p:cNvPr>
          <p:cNvSpPr/>
          <p:nvPr/>
        </p:nvSpPr>
        <p:spPr>
          <a:xfrm>
            <a:off x="1209824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570F8-75EA-46A5-B10E-4C4FB8176B91}"/>
              </a:ext>
            </a:extLst>
          </p:cNvPr>
          <p:cNvSpPr/>
          <p:nvPr/>
        </p:nvSpPr>
        <p:spPr>
          <a:xfrm>
            <a:off x="4784376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DB3A8D6-3D53-4D8F-823D-FB8F394BB081}"/>
              </a:ext>
            </a:extLst>
          </p:cNvPr>
          <p:cNvSpPr/>
          <p:nvPr/>
        </p:nvSpPr>
        <p:spPr>
          <a:xfrm>
            <a:off x="3945907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30482" y="4675939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8577" y="5408863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7840" y="5408863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40768" y="5506936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93414" y="4675939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7 + 8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15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3" y="2003033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6461" y="4542647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3845549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942440">
            <a:off x="2789621" y="2902496"/>
            <a:ext cx="352763" cy="844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7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4427 -0.1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2 + 3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257964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52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" y="219939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227431" y="291033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24276" y="479650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2371" y="5529432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1634" y="5529432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34562" y="5627505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87208" y="4796508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6 + 7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13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4149989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0255" y="466321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257 -0.164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6" grpId="0"/>
      <p:bldP spid="37" grpId="0"/>
      <p:bldP spid="39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3 + 4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10177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7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68E73-A349-451C-A01C-F6000BEA2B56}"/>
              </a:ext>
            </a:extLst>
          </p:cNvPr>
          <p:cNvSpPr/>
          <p:nvPr/>
        </p:nvSpPr>
        <p:spPr>
          <a:xfrm>
            <a:off x="27085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E678C26-7BF4-4426-A714-DD8D9C989FC3}"/>
              </a:ext>
            </a:extLst>
          </p:cNvPr>
          <p:cNvSpPr/>
          <p:nvPr/>
        </p:nvSpPr>
        <p:spPr>
          <a:xfrm>
            <a:off x="5241802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500896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74188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74188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839961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5008964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5 + 6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875672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C8A81915-6E0E-4D0D-AF79-57B5E1FF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" y="1722949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3" y="3573706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F139709-965E-4C19-87A2-470BC19DD571}"/>
              </a:ext>
            </a:extLst>
          </p:cNvPr>
          <p:cNvSpPr/>
          <p:nvPr/>
        </p:nvSpPr>
        <p:spPr>
          <a:xfrm>
            <a:off x="478545" y="1609582"/>
            <a:ext cx="2152643" cy="2568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070539" y="2711291"/>
            <a:ext cx="585648" cy="830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2569 -0.16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1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4759582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492506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492506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590579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4759582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8 + 9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17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626290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" y="1764705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8FA369-C1F2-4199-ACD5-CA3E903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" y="3704057"/>
            <a:ext cx="2808845" cy="1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744844">
            <a:off x="2488317" y="2566169"/>
            <a:ext cx="352763" cy="6842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3542 -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1 + 2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6556" y="6259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7758CB-4113-4FF7-A45F-781356F3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2C7A846-4DB0-4B14-A612-697C8FB72FBA}"/>
              </a:ext>
            </a:extLst>
          </p:cNvPr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 + 1 + 1 =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F0BD04-1AA3-4CA7-8BB9-78C11B57EBCD}"/>
              </a:ext>
            </a:extLst>
          </p:cNvPr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0810CFD-64A2-4E55-B4A1-FE6173E21997}"/>
              </a:ext>
            </a:extLst>
          </p:cNvPr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C00F1E1-B574-4FA3-BDA5-CC716FDF4CD1}"/>
              </a:ext>
            </a:extLst>
          </p:cNvPr>
          <p:cNvSpPr/>
          <p:nvPr/>
        </p:nvSpPr>
        <p:spPr>
          <a:xfrm>
            <a:off x="4572000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1CE473-91AD-4A8F-B11B-AFEAC5E6F6E2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0053D4-2013-4446-9F1D-BDE5DA378124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8A3AF83-B1E9-4D35-9651-ECE3094727B3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D69B6B-609D-41BF-807A-E3624DEA540D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66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1 + 2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6556" y="6259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7758CB-4113-4FF7-A45F-781356F3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2C7A846-4DB0-4B14-A612-697C8FB72FBA}"/>
              </a:ext>
            </a:extLst>
          </p:cNvPr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 + 1 + 1 =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F0BD04-1AA3-4CA7-8BB9-78C11B57EBCD}"/>
              </a:ext>
            </a:extLst>
          </p:cNvPr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0810CFD-64A2-4E55-B4A1-FE6173E21997}"/>
              </a:ext>
            </a:extLst>
          </p:cNvPr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C00F1E1-B574-4FA3-BDA5-CC716FDF4CD1}"/>
              </a:ext>
            </a:extLst>
          </p:cNvPr>
          <p:cNvSpPr/>
          <p:nvPr/>
        </p:nvSpPr>
        <p:spPr>
          <a:xfrm>
            <a:off x="4572000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1CE473-91AD-4A8F-B11B-AFEAC5E6F6E2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0053D4-2013-4446-9F1D-BDE5DA378124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8A3AF83-B1E9-4D35-9651-ECE3094727B3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D69B6B-609D-41BF-807A-E3624DEA540D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22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4 + 5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92933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201436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84376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45907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9016" y="288925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9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79533A-4F2B-41E6-82C1-6BB9A53DEA01}"/>
              </a:ext>
            </a:extLst>
          </p:cNvPr>
          <p:cNvSpPr/>
          <p:nvPr/>
        </p:nvSpPr>
        <p:spPr>
          <a:xfrm>
            <a:off x="1901321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D1AC88B-B048-4135-9CC4-0BE97B9A287E}"/>
              </a:ext>
            </a:extLst>
          </p:cNvPr>
          <p:cNvSpPr/>
          <p:nvPr/>
        </p:nvSpPr>
        <p:spPr>
          <a:xfrm>
            <a:off x="1209824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570F8-75EA-46A5-B10E-4C4FB8176B91}"/>
              </a:ext>
            </a:extLst>
          </p:cNvPr>
          <p:cNvSpPr/>
          <p:nvPr/>
        </p:nvSpPr>
        <p:spPr>
          <a:xfrm>
            <a:off x="4784376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DB3A8D6-3D53-4D8F-823D-FB8F394BB081}"/>
              </a:ext>
            </a:extLst>
          </p:cNvPr>
          <p:cNvSpPr/>
          <p:nvPr/>
        </p:nvSpPr>
        <p:spPr>
          <a:xfrm>
            <a:off x="3945907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4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30482" y="4675939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8577" y="5408863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7840" y="5408863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40768" y="5506936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93414" y="4675939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7 + 8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15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3" y="2003033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6461" y="4542647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3845549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942440">
            <a:off x="2789621" y="2902496"/>
            <a:ext cx="352763" cy="844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4427 -0.1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2 + 3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257964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243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" y="219939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227431" y="291033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24276" y="479650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2371" y="5529432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1634" y="5529432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34562" y="5627505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87208" y="4796508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6 + 7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13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4149989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0255" y="466321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257 -0.164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6" grpId="0"/>
      <p:bldP spid="37" grpId="0"/>
      <p:bldP spid="39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3 + 4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10177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7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68E73-A349-451C-A01C-F6000BEA2B56}"/>
              </a:ext>
            </a:extLst>
          </p:cNvPr>
          <p:cNvSpPr/>
          <p:nvPr/>
        </p:nvSpPr>
        <p:spPr>
          <a:xfrm>
            <a:off x="27085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E678C26-7BF4-4426-A714-DD8D9C989FC3}"/>
              </a:ext>
            </a:extLst>
          </p:cNvPr>
          <p:cNvSpPr/>
          <p:nvPr/>
        </p:nvSpPr>
        <p:spPr>
          <a:xfrm>
            <a:off x="5241802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500896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74188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74188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839961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5008964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5 + 6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875672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C8A81915-6E0E-4D0D-AF79-57B5E1FF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" y="1722949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3" y="3573706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F139709-965E-4C19-87A2-470BC19DD571}"/>
              </a:ext>
            </a:extLst>
          </p:cNvPr>
          <p:cNvSpPr/>
          <p:nvPr/>
        </p:nvSpPr>
        <p:spPr>
          <a:xfrm>
            <a:off x="478545" y="1609582"/>
            <a:ext cx="2152643" cy="2568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070539" y="2711291"/>
            <a:ext cx="585648" cy="830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2569 -0.16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1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4759582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492506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492506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590579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4759582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8 + 9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17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626290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" y="1764705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8FA369-C1F2-4199-ACD5-CA3E903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" y="3704057"/>
            <a:ext cx="2808845" cy="1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744844">
            <a:off x="2488317" y="2566169"/>
            <a:ext cx="352763" cy="6842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3542 -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4 + 5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92933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201436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84376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45907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9016" y="288925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9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79533A-4F2B-41E6-82C1-6BB9A53DEA01}"/>
              </a:ext>
            </a:extLst>
          </p:cNvPr>
          <p:cNvSpPr/>
          <p:nvPr/>
        </p:nvSpPr>
        <p:spPr>
          <a:xfrm>
            <a:off x="1901321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D1AC88B-B048-4135-9CC4-0BE97B9A287E}"/>
              </a:ext>
            </a:extLst>
          </p:cNvPr>
          <p:cNvSpPr/>
          <p:nvPr/>
        </p:nvSpPr>
        <p:spPr>
          <a:xfrm>
            <a:off x="1209824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570F8-75EA-46A5-B10E-4C4FB8176B91}"/>
              </a:ext>
            </a:extLst>
          </p:cNvPr>
          <p:cNvSpPr/>
          <p:nvPr/>
        </p:nvSpPr>
        <p:spPr>
          <a:xfrm>
            <a:off x="4784376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DB3A8D6-3D53-4D8F-823D-FB8F394BB081}"/>
              </a:ext>
            </a:extLst>
          </p:cNvPr>
          <p:cNvSpPr/>
          <p:nvPr/>
        </p:nvSpPr>
        <p:spPr>
          <a:xfrm>
            <a:off x="3945907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FDE335-8330-4D25-93F1-B9EB1DB3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5" y="144864"/>
            <a:ext cx="8666017" cy="65861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455" y="5351061"/>
            <a:ext cx="8056563" cy="1362075"/>
          </a:xfrm>
        </p:spPr>
        <p:txBody>
          <a:bodyPr/>
          <a:lstStyle/>
          <a:p>
            <a:r>
              <a:rPr lang="fr-FR" sz="4400" dirty="0"/>
              <a:t>Les doubles </a:t>
            </a:r>
            <a:br>
              <a:rPr lang="fr-FR" sz="4400" dirty="0"/>
            </a:br>
            <a:r>
              <a:rPr lang="fr-FR" sz="4400" dirty="0"/>
              <a:t>et </a:t>
            </a:r>
            <a:br>
              <a:rPr lang="fr-FR" sz="4400" dirty="0"/>
            </a:br>
            <a:r>
              <a:rPr lang="fr-FR" sz="4400" dirty="0"/>
              <a:t>les presque doubles</a:t>
            </a:r>
            <a:br>
              <a:rPr lang="fr-FR" sz="4400" dirty="0"/>
            </a:br>
            <a:r>
              <a:rPr lang="fr-FR" sz="4400" dirty="0"/>
              <a:t>entrainement</a:t>
            </a:r>
          </a:p>
        </p:txBody>
      </p:sp>
    </p:spTree>
    <p:extLst>
      <p:ext uri="{BB962C8B-B14F-4D97-AF65-F5344CB8AC3E}">
        <p14:creationId xmlns:p14="http://schemas.microsoft.com/office/powerpoint/2010/main" val="554303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5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73124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= 10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4" y="212293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3124" y="212293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317874" y="2595721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375024" y="2595721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46399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212885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867399" y="214819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67399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360936-DC31-4BAB-804D-7715B840B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2 + 3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257964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8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30482" y="4675939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8577" y="5408863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7840" y="5408863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40768" y="5506936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93414" y="4675939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7 + 8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15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3" y="2003033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6461" y="4542647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3845549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942440">
            <a:off x="2789621" y="2902496"/>
            <a:ext cx="352763" cy="844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4427 -0.1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3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201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= 6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5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762124" y="376844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946399" y="292483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946399" y="377782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3" grpId="0" animBg="1"/>
      <p:bldP spid="17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2 + 3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257964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57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10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1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73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2888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 + 1 = 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61096C-AF5D-4C80-8969-F3D0D1C1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5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= 10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7DC75B6-B8E4-4F6E-94A4-FB75AF0793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4DA0AD61-923A-44D0-91A4-2B2F4F362ACC}"/>
              </a:ext>
            </a:extLst>
          </p:cNvPr>
          <p:cNvSpPr/>
          <p:nvPr/>
        </p:nvSpPr>
        <p:spPr>
          <a:xfrm>
            <a:off x="2440787" y="1831219"/>
            <a:ext cx="3558093" cy="226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4F658A6-ECB8-439C-B865-8D94A2D46B0C}"/>
              </a:ext>
            </a:extLst>
          </p:cNvPr>
          <p:cNvSpPr txBox="1"/>
          <p:nvPr/>
        </p:nvSpPr>
        <p:spPr>
          <a:xfrm>
            <a:off x="1654250" y="2090333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956E090-D373-4906-AD5C-C5356FA3659D}"/>
              </a:ext>
            </a:extLst>
          </p:cNvPr>
          <p:cNvCxnSpPr>
            <a:cxnSpLocks/>
          </p:cNvCxnSpPr>
          <p:nvPr/>
        </p:nvCxnSpPr>
        <p:spPr>
          <a:xfrm>
            <a:off x="2295456" y="2461943"/>
            <a:ext cx="249226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2">
            <a:extLst>
              <a:ext uri="{FF2B5EF4-FFF2-40B4-BE49-F238E27FC236}">
                <a16:creationId xmlns:a16="http://schemas.microsoft.com/office/drawing/2014/main" id="{E4F46338-AA9F-4052-8A8C-08DE63EC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82" y="2162571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E6F4FA5E-593C-4615-BF99-313BBBD7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340" y="2145770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3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" y="219939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227431" y="291033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24276" y="479650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2371" y="5529432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1634" y="5529432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34562" y="5627505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87208" y="4796508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6 + 7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13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4149989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0255" y="466321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257 -0.164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6" grpId="0"/>
      <p:bldP spid="37" grpId="0"/>
      <p:bldP spid="39" grpId="0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762124" y="266200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= 8</a:t>
            </a:r>
          </a:p>
        </p:txBody>
      </p:sp>
      <p:sp>
        <p:nvSpPr>
          <p:cNvPr id="10" name="Ellipse 9"/>
          <p:cNvSpPr/>
          <p:nvPr/>
        </p:nvSpPr>
        <p:spPr>
          <a:xfrm>
            <a:off x="1762124" y="191655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762124" y="340745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762124" y="41529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46399" y="2671391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946399" y="19259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946399" y="341683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946399" y="416228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FE268F4-40F3-42D2-8085-98101ED14B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3 + 4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10177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7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68E73-A349-451C-A01C-F6000BEA2B56}"/>
              </a:ext>
            </a:extLst>
          </p:cNvPr>
          <p:cNvSpPr/>
          <p:nvPr/>
        </p:nvSpPr>
        <p:spPr>
          <a:xfrm>
            <a:off x="27085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E678C26-7BF4-4426-A714-DD8D9C989FC3}"/>
              </a:ext>
            </a:extLst>
          </p:cNvPr>
          <p:cNvSpPr/>
          <p:nvPr/>
        </p:nvSpPr>
        <p:spPr>
          <a:xfrm>
            <a:off x="5241802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500896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74188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74188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839961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5008964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5 + 6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875672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C8A81915-6E0E-4D0D-AF79-57B5E1FF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" y="1722949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3" y="3573706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F139709-965E-4C19-87A2-470BC19DD571}"/>
              </a:ext>
            </a:extLst>
          </p:cNvPr>
          <p:cNvSpPr/>
          <p:nvPr/>
        </p:nvSpPr>
        <p:spPr>
          <a:xfrm>
            <a:off x="478545" y="1609582"/>
            <a:ext cx="2152643" cy="2568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070539" y="2711291"/>
            <a:ext cx="585648" cy="830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5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2569 -0.16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15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37084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46399" y="372427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73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= 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773EAD-E21B-493E-98A4-0A24025DF6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3 + 4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10177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7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68E73-A349-451C-A01C-F6000BEA2B56}"/>
              </a:ext>
            </a:extLst>
          </p:cNvPr>
          <p:cNvSpPr/>
          <p:nvPr/>
        </p:nvSpPr>
        <p:spPr>
          <a:xfrm>
            <a:off x="27085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E678C26-7BF4-4426-A714-DD8D9C989FC3}"/>
              </a:ext>
            </a:extLst>
          </p:cNvPr>
          <p:cNvSpPr/>
          <p:nvPr/>
        </p:nvSpPr>
        <p:spPr>
          <a:xfrm>
            <a:off x="5241802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4759582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492506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492506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590579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4759582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8 + 9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17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626290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" y="1764705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8FA369-C1F2-4199-ACD5-CA3E903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" y="3704057"/>
            <a:ext cx="2808845" cy="1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744844">
            <a:off x="2488317" y="2566169"/>
            <a:ext cx="352763" cy="6842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3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3542 -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= 12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09" y="202642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256C5EB1-EA92-4EDE-9A00-13DABA33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09" y="217882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2440788" y="1831220"/>
            <a:ext cx="1731658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EC43D-542B-488A-8A7C-93627C987F32}"/>
              </a:ext>
            </a:extLst>
          </p:cNvPr>
          <p:cNvSpPr txBox="1"/>
          <p:nvPr/>
        </p:nvSpPr>
        <p:spPr>
          <a:xfrm>
            <a:off x="1654250" y="2090333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17F5D8B-12F6-4B78-BEE3-E2C84ED4933B}"/>
              </a:ext>
            </a:extLst>
          </p:cNvPr>
          <p:cNvCxnSpPr/>
          <p:nvPr/>
        </p:nvCxnSpPr>
        <p:spPr>
          <a:xfrm>
            <a:off x="2295456" y="2461943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6D1B8B6-87A8-487E-8213-50DC5BCF6B60}"/>
              </a:ext>
            </a:extLst>
          </p:cNvPr>
          <p:cNvSpPr txBox="1"/>
          <p:nvPr/>
        </p:nvSpPr>
        <p:spPr>
          <a:xfrm>
            <a:off x="5438930" y="2198426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56F4D06-FD73-449D-BF0A-BA62EAB075B0}"/>
              </a:ext>
            </a:extLst>
          </p:cNvPr>
          <p:cNvCxnSpPr>
            <a:cxnSpLocks/>
          </p:cNvCxnSpPr>
          <p:nvPr/>
        </p:nvCxnSpPr>
        <p:spPr>
          <a:xfrm flipV="1">
            <a:off x="5238108" y="2605971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  <p:bldP spid="27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1 + 2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6556" y="6259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7758CB-4113-4FF7-A45F-781356F3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2C7A846-4DB0-4B14-A612-697C8FB72FBA}"/>
              </a:ext>
            </a:extLst>
          </p:cNvPr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 + 1 + 1 =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F0BD04-1AA3-4CA7-8BB9-78C11B57EBCD}"/>
              </a:ext>
            </a:extLst>
          </p:cNvPr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0810CFD-64A2-4E55-B4A1-FE6173E21997}"/>
              </a:ext>
            </a:extLst>
          </p:cNvPr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C00F1E1-B574-4FA3-BDA5-CC716FDF4CD1}"/>
              </a:ext>
            </a:extLst>
          </p:cNvPr>
          <p:cNvSpPr/>
          <p:nvPr/>
        </p:nvSpPr>
        <p:spPr>
          <a:xfrm>
            <a:off x="4572000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1CE473-91AD-4A8F-B11B-AFEAC5E6F6E2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0053D4-2013-4446-9F1D-BDE5DA378124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8A3AF83-B1E9-4D35-9651-ECE3094727B3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D69B6B-609D-41BF-807A-E3624DEA540D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12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2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686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37084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46399" y="29845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46399" y="372427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73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540250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= 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7758CB-4113-4FF7-A45F-781356F3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73124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= 12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4" y="212293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3124" y="212293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317874" y="2595721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17874" y="401637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375024" y="2595721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46399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212885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867399" y="214819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67399" y="30565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375024" y="401637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2B23F47-DA51-49DD-9C8F-DEEB098334FD}"/>
              </a:ext>
            </a:extLst>
          </p:cNvPr>
          <p:cNvSpPr/>
          <p:nvPr/>
        </p:nvSpPr>
        <p:spPr>
          <a:xfrm>
            <a:off x="365125" y="1967345"/>
            <a:ext cx="4692794" cy="18267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A33FE0-1B28-4FE7-AF8A-C08E4598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4759582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492506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492506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590579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4759582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8 + 9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17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626290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" y="1764705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8FA369-C1F2-4199-ACD5-CA3E903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" y="3704057"/>
            <a:ext cx="2808845" cy="1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744844">
            <a:off x="2488317" y="2566169"/>
            <a:ext cx="352763" cy="6842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4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3542 -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3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762124" y="29201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= 6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5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762124" y="376844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946399" y="292483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207184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946399" y="377782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8AFFF5-1A7C-4281-9865-032EACEC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3" grpId="0" animBg="1"/>
      <p:bldP spid="17" grpId="0" animBg="1"/>
      <p:bldP spid="19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4 + 5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92933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201436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84376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45907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9016" y="288925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9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79533A-4F2B-41E6-82C1-6BB9A53DEA01}"/>
              </a:ext>
            </a:extLst>
          </p:cNvPr>
          <p:cNvSpPr/>
          <p:nvPr/>
        </p:nvSpPr>
        <p:spPr>
          <a:xfrm>
            <a:off x="1901321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D1AC88B-B048-4135-9CC4-0BE97B9A287E}"/>
              </a:ext>
            </a:extLst>
          </p:cNvPr>
          <p:cNvSpPr/>
          <p:nvPr/>
        </p:nvSpPr>
        <p:spPr>
          <a:xfrm>
            <a:off x="1209824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570F8-75EA-46A5-B10E-4C4FB8176B91}"/>
              </a:ext>
            </a:extLst>
          </p:cNvPr>
          <p:cNvSpPr/>
          <p:nvPr/>
        </p:nvSpPr>
        <p:spPr>
          <a:xfrm>
            <a:off x="4784376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DB3A8D6-3D53-4D8F-823D-FB8F394BB081}"/>
              </a:ext>
            </a:extLst>
          </p:cNvPr>
          <p:cNvSpPr/>
          <p:nvPr/>
        </p:nvSpPr>
        <p:spPr>
          <a:xfrm>
            <a:off x="3945907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73124" y="267675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267675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5080000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= 16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4" y="174315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3124" y="174315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317874" y="221594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375024" y="221594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46399" y="267675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174908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867399" y="176841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67399" y="267675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762125" y="436259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125" y="34290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317875" y="390178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375024" y="388117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946399" y="341430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867399" y="434198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5F8A28F-D616-4FDE-A60A-23D32C3B96E6}"/>
              </a:ext>
            </a:extLst>
          </p:cNvPr>
          <p:cNvSpPr/>
          <p:nvPr/>
        </p:nvSpPr>
        <p:spPr>
          <a:xfrm>
            <a:off x="365125" y="1552527"/>
            <a:ext cx="4692794" cy="18267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7EA5957-0F77-4EFC-AC62-BC1B2056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1 + 2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6556" y="6259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7758CB-4113-4FF7-A45F-781356F3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2C7A846-4DB0-4B14-A612-697C8FB72FBA}"/>
              </a:ext>
            </a:extLst>
          </p:cNvPr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 + 1 + 1 =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BF0BD04-1AA3-4CA7-8BB9-78C11B57EBCD}"/>
              </a:ext>
            </a:extLst>
          </p:cNvPr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0810CFD-64A2-4E55-B4A1-FE6173E21997}"/>
              </a:ext>
            </a:extLst>
          </p:cNvPr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C00F1E1-B574-4FA3-BDA5-CC716FDF4CD1}"/>
              </a:ext>
            </a:extLst>
          </p:cNvPr>
          <p:cNvSpPr/>
          <p:nvPr/>
        </p:nvSpPr>
        <p:spPr>
          <a:xfrm>
            <a:off x="4572000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1CE473-91AD-4A8F-B11B-AFEAC5E6F6E2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0053D4-2013-4446-9F1D-BDE5DA378124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8A3AF83-B1E9-4D35-9651-ECE3094727B3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D69B6B-609D-41BF-807A-E3624DEA540D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40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4 + 5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892933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201436" y="250419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84376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45907" y="249726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359016" y="288925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9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F79533A-4F2B-41E6-82C1-6BB9A53DEA01}"/>
              </a:ext>
            </a:extLst>
          </p:cNvPr>
          <p:cNvSpPr/>
          <p:nvPr/>
        </p:nvSpPr>
        <p:spPr>
          <a:xfrm>
            <a:off x="1901321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D1AC88B-B048-4135-9CC4-0BE97B9A287E}"/>
              </a:ext>
            </a:extLst>
          </p:cNvPr>
          <p:cNvSpPr/>
          <p:nvPr/>
        </p:nvSpPr>
        <p:spPr>
          <a:xfrm>
            <a:off x="1209824" y="31591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2570F8-75EA-46A5-B10E-4C4FB8176B91}"/>
              </a:ext>
            </a:extLst>
          </p:cNvPr>
          <p:cNvSpPr/>
          <p:nvPr/>
        </p:nvSpPr>
        <p:spPr>
          <a:xfrm>
            <a:off x="4784376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DB3A8D6-3D53-4D8F-823D-FB8F394BB081}"/>
              </a:ext>
            </a:extLst>
          </p:cNvPr>
          <p:cNvSpPr/>
          <p:nvPr/>
        </p:nvSpPr>
        <p:spPr>
          <a:xfrm>
            <a:off x="3945907" y="326332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5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7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73124" y="264012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62124" y="264012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5080000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= 14</a:t>
            </a:r>
          </a:p>
        </p:txBody>
      </p:sp>
      <p:sp>
        <p:nvSpPr>
          <p:cNvPr id="9" name="Ellipse 8"/>
          <p:cNvSpPr/>
          <p:nvPr/>
        </p:nvSpPr>
        <p:spPr>
          <a:xfrm>
            <a:off x="1762124" y="17065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3124" y="170652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317874" y="2179314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375024" y="2179314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946399" y="264012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946399" y="171245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867399" y="173178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867399" y="2640122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762125" y="436259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125" y="342900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946399" y="3414308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867399" y="434198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281D25B-4CD4-4D93-9474-E5C20388576F}"/>
              </a:ext>
            </a:extLst>
          </p:cNvPr>
          <p:cNvSpPr/>
          <p:nvPr/>
        </p:nvSpPr>
        <p:spPr>
          <a:xfrm>
            <a:off x="606660" y="1513394"/>
            <a:ext cx="3929616" cy="18267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E120479-8BFD-4F54-A4B5-40C6F22E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2 + 3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2 + 2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257964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734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6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= 12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09" y="202642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256C5EB1-EA92-4EDE-9A00-13DABA33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09" y="217882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2440788" y="1831220"/>
            <a:ext cx="1731658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2EC43D-542B-488A-8A7C-93627C987F32}"/>
              </a:ext>
            </a:extLst>
          </p:cNvPr>
          <p:cNvSpPr txBox="1"/>
          <p:nvPr/>
        </p:nvSpPr>
        <p:spPr>
          <a:xfrm>
            <a:off x="1654250" y="2090333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17F5D8B-12F6-4B78-BEE3-E2C84ED4933B}"/>
              </a:ext>
            </a:extLst>
          </p:cNvPr>
          <p:cNvCxnSpPr/>
          <p:nvPr/>
        </p:nvCxnSpPr>
        <p:spPr>
          <a:xfrm>
            <a:off x="2295456" y="2461943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6D1B8B6-87A8-487E-8213-50DC5BCF6B60}"/>
              </a:ext>
            </a:extLst>
          </p:cNvPr>
          <p:cNvSpPr txBox="1"/>
          <p:nvPr/>
        </p:nvSpPr>
        <p:spPr>
          <a:xfrm>
            <a:off x="5438930" y="2198426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56F4D06-FD73-449D-BF0A-BA62EAB075B0}"/>
              </a:ext>
            </a:extLst>
          </p:cNvPr>
          <p:cNvCxnSpPr>
            <a:cxnSpLocks/>
          </p:cNvCxnSpPr>
          <p:nvPr/>
        </p:nvCxnSpPr>
        <p:spPr>
          <a:xfrm flipV="1">
            <a:off x="5238108" y="2605971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  <p:bldP spid="27" grpId="0"/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30482" y="4675939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8577" y="5408863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7840" y="5408863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40768" y="5506936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93414" y="4675939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7 + 8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15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3" y="2003033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6461" y="4542647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3845549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942440">
            <a:off x="2789621" y="2902496"/>
            <a:ext cx="352763" cy="844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6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4427 -0.1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5080000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= 16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7EA5957-0F77-4EFC-AC62-BC1B2056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FD582DA0-0B3E-428C-8998-E6E9EE4E1933}"/>
              </a:ext>
            </a:extLst>
          </p:cNvPr>
          <p:cNvSpPr/>
          <p:nvPr/>
        </p:nvSpPr>
        <p:spPr>
          <a:xfrm>
            <a:off x="2212042" y="2264438"/>
            <a:ext cx="1731658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099474-99BD-4194-BAC5-A5ABC477D3F4}"/>
              </a:ext>
            </a:extLst>
          </p:cNvPr>
          <p:cNvSpPr txBox="1"/>
          <p:nvPr/>
        </p:nvSpPr>
        <p:spPr>
          <a:xfrm>
            <a:off x="1425504" y="2523551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4526454-C3D3-49DD-B985-7A063CEF1EB2}"/>
              </a:ext>
            </a:extLst>
          </p:cNvPr>
          <p:cNvCxnSpPr/>
          <p:nvPr/>
        </p:nvCxnSpPr>
        <p:spPr>
          <a:xfrm>
            <a:off x="2066710" y="2895161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E107E20-7B9F-4D68-A001-4685B8562DD1}"/>
              </a:ext>
            </a:extLst>
          </p:cNvPr>
          <p:cNvSpPr txBox="1"/>
          <p:nvPr/>
        </p:nvSpPr>
        <p:spPr>
          <a:xfrm>
            <a:off x="5210184" y="2631644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BDFA49F-E083-436F-8A9B-C4082B978213}"/>
              </a:ext>
            </a:extLst>
          </p:cNvPr>
          <p:cNvCxnSpPr>
            <a:cxnSpLocks/>
          </p:cNvCxnSpPr>
          <p:nvPr/>
        </p:nvCxnSpPr>
        <p:spPr>
          <a:xfrm flipV="1">
            <a:off x="5009362" y="3039189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>
            <a:extLst>
              <a:ext uri="{FF2B5EF4-FFF2-40B4-BE49-F238E27FC236}">
                <a16:creationId xmlns:a16="http://schemas.microsoft.com/office/drawing/2014/main" id="{E0D6F4F5-0EA8-4D98-A82C-FB09ED7E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62" y="2435792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A66103B9-36F7-4235-A3B6-04B233C0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83" y="2595583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" grpId="0" animBg="1"/>
      <p:bldP spid="35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7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5080000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= 14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E120479-8BFD-4F54-A4B5-40C6F22E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371E5533-CFC8-451C-8865-5BDFA50A2880}"/>
              </a:ext>
            </a:extLst>
          </p:cNvPr>
          <p:cNvSpPr/>
          <p:nvPr/>
        </p:nvSpPr>
        <p:spPr>
          <a:xfrm>
            <a:off x="2212042" y="2264438"/>
            <a:ext cx="1790854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29F018C-DA9A-4105-8EBE-79E99CE72D5D}"/>
              </a:ext>
            </a:extLst>
          </p:cNvPr>
          <p:cNvSpPr txBox="1"/>
          <p:nvPr/>
        </p:nvSpPr>
        <p:spPr>
          <a:xfrm>
            <a:off x="1425504" y="2523551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46ABCFD-280A-48B0-B7CD-28B3A77C41C8}"/>
              </a:ext>
            </a:extLst>
          </p:cNvPr>
          <p:cNvCxnSpPr/>
          <p:nvPr/>
        </p:nvCxnSpPr>
        <p:spPr>
          <a:xfrm>
            <a:off x="2066710" y="2895161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736D694-79CE-4A89-A2AE-A31E7836B986}"/>
              </a:ext>
            </a:extLst>
          </p:cNvPr>
          <p:cNvSpPr txBox="1"/>
          <p:nvPr/>
        </p:nvSpPr>
        <p:spPr>
          <a:xfrm>
            <a:off x="5210184" y="2631644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C22FDCB-046D-4EF7-8953-E9B74490019A}"/>
              </a:ext>
            </a:extLst>
          </p:cNvPr>
          <p:cNvCxnSpPr>
            <a:cxnSpLocks/>
          </p:cNvCxnSpPr>
          <p:nvPr/>
        </p:nvCxnSpPr>
        <p:spPr>
          <a:xfrm flipV="1">
            <a:off x="5009362" y="3039189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B136ADD1-6B4B-40F9-A9CC-BC17204E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4" y="2525290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5C7D829-68E6-434E-942C-3164BA93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14" y="2677690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  <p:bldP spid="29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9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274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86242" y="5080000"/>
            <a:ext cx="3318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9 + 9 = 18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3C3DE9D-DC74-41A1-A2FD-7BDD0AA9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741D4048-068A-4E1C-B807-4E26B7B0CF59}"/>
              </a:ext>
            </a:extLst>
          </p:cNvPr>
          <p:cNvSpPr/>
          <p:nvPr/>
        </p:nvSpPr>
        <p:spPr>
          <a:xfrm>
            <a:off x="2212042" y="2264438"/>
            <a:ext cx="1790854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C44D7BC-34B5-4581-818B-9CB3267B1102}"/>
              </a:ext>
            </a:extLst>
          </p:cNvPr>
          <p:cNvSpPr txBox="1"/>
          <p:nvPr/>
        </p:nvSpPr>
        <p:spPr>
          <a:xfrm>
            <a:off x="1425504" y="2523551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B097798-B41A-4B21-AE62-9AFDD7839727}"/>
              </a:ext>
            </a:extLst>
          </p:cNvPr>
          <p:cNvCxnSpPr/>
          <p:nvPr/>
        </p:nvCxnSpPr>
        <p:spPr>
          <a:xfrm>
            <a:off x="2066710" y="2895161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7986C46B-0F02-4B73-9D77-C3EBF9D86029}"/>
              </a:ext>
            </a:extLst>
          </p:cNvPr>
          <p:cNvSpPr txBox="1"/>
          <p:nvPr/>
        </p:nvSpPr>
        <p:spPr>
          <a:xfrm>
            <a:off x="5348734" y="2631644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D38938-760B-44E7-B394-31F051A1120D}"/>
              </a:ext>
            </a:extLst>
          </p:cNvPr>
          <p:cNvCxnSpPr>
            <a:cxnSpLocks/>
          </p:cNvCxnSpPr>
          <p:nvPr/>
        </p:nvCxnSpPr>
        <p:spPr>
          <a:xfrm flipV="1">
            <a:off x="5147912" y="3039189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896A7AD-8C1A-4580-8501-35AE69A65686}"/>
              </a:ext>
            </a:extLst>
          </p:cNvPr>
          <p:cNvGrpSpPr/>
          <p:nvPr/>
        </p:nvGrpSpPr>
        <p:grpSpPr>
          <a:xfrm>
            <a:off x="2377133" y="2473628"/>
            <a:ext cx="2703583" cy="1468403"/>
            <a:chOff x="5358539" y="4335659"/>
            <a:chExt cx="2131014" cy="1217075"/>
          </a:xfrm>
        </p:grpSpPr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id="{EA184173-C891-4675-BD2C-FE67A662A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539" y="4335659"/>
              <a:ext cx="1137512" cy="118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>
              <a:extLst>
                <a:ext uri="{FF2B5EF4-FFF2-40B4-BE49-F238E27FC236}">
                  <a16:creationId xmlns:a16="http://schemas.microsoft.com/office/drawing/2014/main" id="{035EE138-3248-45BE-9F88-0EB33A596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9106" y="4370335"/>
              <a:ext cx="850447" cy="118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33F99C3-8C0A-40E7-A9EF-99C0DF05E28B}"/>
              </a:ext>
            </a:extLst>
          </p:cNvPr>
          <p:cNvGrpSpPr/>
          <p:nvPr/>
        </p:nvGrpSpPr>
        <p:grpSpPr>
          <a:xfrm>
            <a:off x="2529533" y="2626028"/>
            <a:ext cx="2703583" cy="1468403"/>
            <a:chOff x="5358539" y="4335659"/>
            <a:chExt cx="2131014" cy="1217075"/>
          </a:xfrm>
        </p:grpSpPr>
        <p:pic>
          <p:nvPicPr>
            <p:cNvPr id="43" name="Picture 12">
              <a:extLst>
                <a:ext uri="{FF2B5EF4-FFF2-40B4-BE49-F238E27FC236}">
                  <a16:creationId xmlns:a16="http://schemas.microsoft.com/office/drawing/2014/main" id="{FABECECA-C068-42AB-B9F7-A22AD8A46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539" y="4335659"/>
              <a:ext cx="1137512" cy="118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27577333-BF77-4A4B-8E5A-43867E83F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9106" y="4370335"/>
              <a:ext cx="850447" cy="118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91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 animBg="1"/>
      <p:bldP spid="33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" y="219939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227431" y="291033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24276" y="479650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2371" y="5529432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1634" y="5529432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34562" y="5627505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87208" y="4796508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6 + 7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13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4149989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0255" y="466321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257 -0.164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6" grpId="0"/>
      <p:bldP spid="37" grpId="0"/>
      <p:bldP spid="39" grpId="0"/>
      <p:bldP spid="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7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5080000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= 14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E120479-8BFD-4F54-A4B5-40C6F22E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371E5533-CFC8-451C-8865-5BDFA50A2880}"/>
              </a:ext>
            </a:extLst>
          </p:cNvPr>
          <p:cNvSpPr/>
          <p:nvPr/>
        </p:nvSpPr>
        <p:spPr>
          <a:xfrm>
            <a:off x="2212042" y="2264438"/>
            <a:ext cx="1790854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29F018C-DA9A-4105-8EBE-79E99CE72D5D}"/>
              </a:ext>
            </a:extLst>
          </p:cNvPr>
          <p:cNvSpPr txBox="1"/>
          <p:nvPr/>
        </p:nvSpPr>
        <p:spPr>
          <a:xfrm>
            <a:off x="1425504" y="2523551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46ABCFD-280A-48B0-B7CD-28B3A77C41C8}"/>
              </a:ext>
            </a:extLst>
          </p:cNvPr>
          <p:cNvCxnSpPr/>
          <p:nvPr/>
        </p:nvCxnSpPr>
        <p:spPr>
          <a:xfrm>
            <a:off x="2066710" y="2895161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736D694-79CE-4A89-A2AE-A31E7836B986}"/>
              </a:ext>
            </a:extLst>
          </p:cNvPr>
          <p:cNvSpPr txBox="1"/>
          <p:nvPr/>
        </p:nvSpPr>
        <p:spPr>
          <a:xfrm>
            <a:off x="5210184" y="2631644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C22FDCB-046D-4EF7-8953-E9B74490019A}"/>
              </a:ext>
            </a:extLst>
          </p:cNvPr>
          <p:cNvCxnSpPr>
            <a:cxnSpLocks/>
          </p:cNvCxnSpPr>
          <p:nvPr/>
        </p:nvCxnSpPr>
        <p:spPr>
          <a:xfrm flipV="1">
            <a:off x="5009362" y="3039189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B136ADD1-6B4B-40F9-A9CC-BC17204E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4" y="2525290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25C7D829-68E6-434E-942C-3164BA93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14" y="2677690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  <p:bldP spid="29" grpId="0"/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500896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74188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74188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839961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5008964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5 + 6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875672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C8A81915-6E0E-4D0D-AF79-57B5E1FF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" y="1722949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3" y="3573706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F139709-965E-4C19-87A2-470BC19DD571}"/>
              </a:ext>
            </a:extLst>
          </p:cNvPr>
          <p:cNvSpPr/>
          <p:nvPr/>
        </p:nvSpPr>
        <p:spPr>
          <a:xfrm>
            <a:off x="478545" y="1609582"/>
            <a:ext cx="2152643" cy="2568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070539" y="2711291"/>
            <a:ext cx="585648" cy="830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4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2569 -0.16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500896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74188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74188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839961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5008964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5 + 6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875672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C8A81915-6E0E-4D0D-AF79-57B5E1FF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8" y="1722949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3" y="3573706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F139709-965E-4C19-87A2-470BC19DD571}"/>
              </a:ext>
            </a:extLst>
          </p:cNvPr>
          <p:cNvSpPr/>
          <p:nvPr/>
        </p:nvSpPr>
        <p:spPr>
          <a:xfrm>
            <a:off x="478545" y="1609582"/>
            <a:ext cx="2152643" cy="2568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070539" y="2711291"/>
            <a:ext cx="585648" cy="830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4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2569 -0.164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15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8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5080000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= 16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7EA5957-0F77-4EFC-AC62-BC1B2056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FD582DA0-0B3E-428C-8998-E6E9EE4E1933}"/>
              </a:ext>
            </a:extLst>
          </p:cNvPr>
          <p:cNvSpPr/>
          <p:nvPr/>
        </p:nvSpPr>
        <p:spPr>
          <a:xfrm>
            <a:off x="2212042" y="2264438"/>
            <a:ext cx="1731658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099474-99BD-4194-BAC5-A5ABC477D3F4}"/>
              </a:ext>
            </a:extLst>
          </p:cNvPr>
          <p:cNvSpPr txBox="1"/>
          <p:nvPr/>
        </p:nvSpPr>
        <p:spPr>
          <a:xfrm>
            <a:off x="1425504" y="2523551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4526454-C3D3-49DD-B985-7A063CEF1EB2}"/>
              </a:ext>
            </a:extLst>
          </p:cNvPr>
          <p:cNvCxnSpPr/>
          <p:nvPr/>
        </p:nvCxnSpPr>
        <p:spPr>
          <a:xfrm>
            <a:off x="2066710" y="2895161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E107E20-7B9F-4D68-A001-4685B8562DD1}"/>
              </a:ext>
            </a:extLst>
          </p:cNvPr>
          <p:cNvSpPr txBox="1"/>
          <p:nvPr/>
        </p:nvSpPr>
        <p:spPr>
          <a:xfrm>
            <a:off x="5210184" y="2631644"/>
            <a:ext cx="30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BDFA49F-E083-436F-8A9B-C4082B978213}"/>
              </a:ext>
            </a:extLst>
          </p:cNvPr>
          <p:cNvCxnSpPr>
            <a:cxnSpLocks/>
          </p:cNvCxnSpPr>
          <p:nvPr/>
        </p:nvCxnSpPr>
        <p:spPr>
          <a:xfrm flipV="1">
            <a:off x="5009362" y="3039189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>
            <a:extLst>
              <a:ext uri="{FF2B5EF4-FFF2-40B4-BE49-F238E27FC236}">
                <a16:creationId xmlns:a16="http://schemas.microsoft.com/office/drawing/2014/main" id="{E0D6F4F5-0EA8-4D98-A82C-FB09ED7E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62" y="2435792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A66103B9-36F7-4235-A3B6-04B233C0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83" y="2595583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" grpId="0" animBg="1"/>
      <p:bldP spid="35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3 + 4 =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084705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48486" y="6783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62933" y="4199294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3 + 3 + 1 =</a:t>
            </a:r>
          </a:p>
        </p:txBody>
      </p:sp>
      <p:sp>
        <p:nvSpPr>
          <p:cNvPr id="9" name="Ellipse 8"/>
          <p:cNvSpPr/>
          <p:nvPr/>
        </p:nvSpPr>
        <p:spPr>
          <a:xfrm>
            <a:off x="1393208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66467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9023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10177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1E67A-CBF7-4842-B15F-F18C5BE0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4EC1E6-49F5-42DB-BF4A-E37E4C688E28}"/>
              </a:ext>
            </a:extLst>
          </p:cNvPr>
          <p:cNvCxnSpPr/>
          <p:nvPr/>
        </p:nvCxnSpPr>
        <p:spPr>
          <a:xfrm>
            <a:off x="2491028" y="4932218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578658-72A8-4B2C-B7AB-30057EE84F8A}"/>
              </a:ext>
            </a:extLst>
          </p:cNvPr>
          <p:cNvCxnSpPr/>
          <p:nvPr/>
        </p:nvCxnSpPr>
        <p:spPr>
          <a:xfrm flipH="1">
            <a:off x="3020291" y="4932218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ACDDB4F-7ECB-4A8B-84D0-7D16CD95F748}"/>
              </a:ext>
            </a:extLst>
          </p:cNvPr>
          <p:cNvSpPr txBox="1"/>
          <p:nvPr/>
        </p:nvSpPr>
        <p:spPr>
          <a:xfrm>
            <a:off x="2708563" y="5030291"/>
            <a:ext cx="62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CD113C5-B0BE-4F7F-BAA1-D549822BB0DF}"/>
              </a:ext>
            </a:extLst>
          </p:cNvPr>
          <p:cNvSpPr txBox="1"/>
          <p:nvPr/>
        </p:nvSpPr>
        <p:spPr>
          <a:xfrm>
            <a:off x="5268960" y="4191062"/>
            <a:ext cx="47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7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68E73-A349-451C-A01C-F6000BEA2B56}"/>
              </a:ext>
            </a:extLst>
          </p:cNvPr>
          <p:cNvSpPr/>
          <p:nvPr/>
        </p:nvSpPr>
        <p:spPr>
          <a:xfrm>
            <a:off x="2708563" y="313695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E678C26-7BF4-4426-A714-DD8D9C989FC3}"/>
              </a:ext>
            </a:extLst>
          </p:cNvPr>
          <p:cNvSpPr/>
          <p:nvPr/>
        </p:nvSpPr>
        <p:spPr>
          <a:xfrm>
            <a:off x="5241802" y="312014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9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/>
      <p:bldP spid="8" grpId="0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1" grpId="3" animBg="1"/>
      <p:bldP spid="12" grpId="0"/>
      <p:bldP spid="18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5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997" y="608766"/>
            <a:ext cx="921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3295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5 + 5 = 10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7DC75B6-B8E4-4F6E-94A4-FB75AF0793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4DA0AD61-923A-44D0-91A4-2B2F4F362ACC}"/>
              </a:ext>
            </a:extLst>
          </p:cNvPr>
          <p:cNvSpPr/>
          <p:nvPr/>
        </p:nvSpPr>
        <p:spPr>
          <a:xfrm>
            <a:off x="2440787" y="1831219"/>
            <a:ext cx="3558093" cy="226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4F658A6-ECB8-439C-B865-8D94A2D46B0C}"/>
              </a:ext>
            </a:extLst>
          </p:cNvPr>
          <p:cNvSpPr txBox="1"/>
          <p:nvPr/>
        </p:nvSpPr>
        <p:spPr>
          <a:xfrm>
            <a:off x="1654250" y="2090333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956E090-D373-4906-AD5C-C5356FA3659D}"/>
              </a:ext>
            </a:extLst>
          </p:cNvPr>
          <p:cNvCxnSpPr>
            <a:cxnSpLocks/>
          </p:cNvCxnSpPr>
          <p:nvPr/>
        </p:nvCxnSpPr>
        <p:spPr>
          <a:xfrm>
            <a:off x="2295456" y="2461943"/>
            <a:ext cx="249226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2">
            <a:extLst>
              <a:ext uri="{FF2B5EF4-FFF2-40B4-BE49-F238E27FC236}">
                <a16:creationId xmlns:a16="http://schemas.microsoft.com/office/drawing/2014/main" id="{E4F46338-AA9F-4052-8A8C-08DE63EC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82" y="2162571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E6F4FA5E-593C-4615-BF99-313BBBD7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340" y="2145770"/>
            <a:ext cx="1613403" cy="1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3" grpId="0" animBg="1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09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4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492124" y="3475205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503" y="608766"/>
            <a:ext cx="56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2125" y="4778375"/>
            <a:ext cx="294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4 + 4 = 8</a:t>
            </a:r>
          </a:p>
        </p:txBody>
      </p:sp>
      <p:sp>
        <p:nvSpPr>
          <p:cNvPr id="10" name="Ellipse 9"/>
          <p:cNvSpPr/>
          <p:nvPr/>
        </p:nvSpPr>
        <p:spPr>
          <a:xfrm>
            <a:off x="1492124" y="2729757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705659" y="26998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05659" y="3445290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676399" y="3484591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676399" y="2739143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889934" y="2709229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889934" y="3454676"/>
            <a:ext cx="540000" cy="539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2C984A7-DF69-4FB0-BF70-DAC8826E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25" y="841375"/>
            <a:ext cx="5323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Le double de 10 est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7362" y="608766"/>
            <a:ext cx="952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86242" y="5080000"/>
            <a:ext cx="402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10 + 10 = 20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0217DE28-FB64-4D23-8D21-75A30F2C0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7CC067F6-A923-4E60-8C40-40A2AD5467E5}"/>
              </a:ext>
            </a:extLst>
          </p:cNvPr>
          <p:cNvSpPr/>
          <p:nvPr/>
        </p:nvSpPr>
        <p:spPr>
          <a:xfrm>
            <a:off x="779928" y="2264438"/>
            <a:ext cx="3042905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53BCB9B-AC68-4A89-A94F-69F58CA516EB}"/>
              </a:ext>
            </a:extLst>
          </p:cNvPr>
          <p:cNvSpPr txBox="1"/>
          <p:nvPr/>
        </p:nvSpPr>
        <p:spPr>
          <a:xfrm>
            <a:off x="-6609" y="2523551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146A8AF-BB06-4E49-AF5C-FBEAC764F612}"/>
              </a:ext>
            </a:extLst>
          </p:cNvPr>
          <p:cNvCxnSpPr/>
          <p:nvPr/>
        </p:nvCxnSpPr>
        <p:spPr>
          <a:xfrm>
            <a:off x="634597" y="2895161"/>
            <a:ext cx="159327" cy="256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6F37DC06-DDB2-4B47-8526-59FC1EB74B10}"/>
              </a:ext>
            </a:extLst>
          </p:cNvPr>
          <p:cNvSpPr txBox="1"/>
          <p:nvPr/>
        </p:nvSpPr>
        <p:spPr>
          <a:xfrm>
            <a:off x="7494324" y="2540409"/>
            <a:ext cx="78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10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F9F826C-D724-4146-AF0C-6928F01B8DD8}"/>
              </a:ext>
            </a:extLst>
          </p:cNvPr>
          <p:cNvCxnSpPr>
            <a:cxnSpLocks/>
          </p:cNvCxnSpPr>
          <p:nvPr/>
        </p:nvCxnSpPr>
        <p:spPr>
          <a:xfrm flipV="1">
            <a:off x="7293503" y="2947954"/>
            <a:ext cx="225137" cy="61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8">
            <a:extLst>
              <a:ext uri="{FF2B5EF4-FFF2-40B4-BE49-F238E27FC236}">
                <a16:creationId xmlns:a16="http://schemas.microsoft.com/office/drawing/2014/main" id="{F9FFF7AA-774F-48B6-9E5A-6ABF58DD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1" y="2690919"/>
            <a:ext cx="2899458" cy="14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222A87FF-4403-4F6B-B35E-C295FCFF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45" y="2621027"/>
            <a:ext cx="2899458" cy="14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3DC8302E-0C4C-42C2-A9A0-7B9BC74AA4B9}"/>
              </a:ext>
            </a:extLst>
          </p:cNvPr>
          <p:cNvSpPr/>
          <p:nvPr/>
        </p:nvSpPr>
        <p:spPr>
          <a:xfrm>
            <a:off x="4322322" y="2289477"/>
            <a:ext cx="3042905" cy="21003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6" grpId="0" animBg="1"/>
      <p:bldP spid="37" grpId="0"/>
      <p:bldP spid="39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98EA8E1-80A1-4F59-B5CB-E32A8D9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" y="2199395"/>
            <a:ext cx="2543818" cy="1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>
            <a:off x="3227431" y="291033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24276" y="4796508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6 + 6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2371" y="5529432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1634" y="5529432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34562" y="5627505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87208" y="4796508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6 + 7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13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4149989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0255" y="4663216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257 -0.164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6" grpId="0"/>
      <p:bldP spid="37" grpId="0"/>
      <p:bldP spid="39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530482" y="4675939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7 + 7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858577" y="5408863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2387840" y="5408863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940768" y="5506936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593414" y="4675939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7 + 8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15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55ABC6F-59D4-4F65-8E06-8D077B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3" y="2003033"/>
            <a:ext cx="2805017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526461" y="4542647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" y="3845549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942440">
            <a:off x="2789621" y="2902496"/>
            <a:ext cx="352763" cy="844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4427 -0.1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FE0F8728-413C-4610-A2EE-DCE66A238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4101">
            <a:off x="6243032" y="556574"/>
            <a:ext cx="2554603" cy="1951043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CC98FC2F-3842-4614-AB66-B76C1BA5B185}"/>
              </a:ext>
            </a:extLst>
          </p:cNvPr>
          <p:cNvSpPr txBox="1"/>
          <p:nvPr/>
        </p:nvSpPr>
        <p:spPr>
          <a:xfrm>
            <a:off x="1064194" y="4759582"/>
            <a:ext cx="316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spc="300" dirty="0">
                <a:latin typeface="Script Ecole 2"/>
                <a:cs typeface="Script Ecole 2"/>
              </a:rPr>
              <a:t>8 + 8 + 1 =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CBA3836-6DC2-4D0E-B62A-83C5B662C5FD}"/>
              </a:ext>
            </a:extLst>
          </p:cNvPr>
          <p:cNvCxnSpPr/>
          <p:nvPr/>
        </p:nvCxnSpPr>
        <p:spPr>
          <a:xfrm>
            <a:off x="1392289" y="5492506"/>
            <a:ext cx="40457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AB16F2-17CD-4E70-A3DC-AD931B409832}"/>
              </a:ext>
            </a:extLst>
          </p:cNvPr>
          <p:cNvCxnSpPr/>
          <p:nvPr/>
        </p:nvCxnSpPr>
        <p:spPr>
          <a:xfrm flipH="1">
            <a:off x="1921552" y="5492506"/>
            <a:ext cx="401782" cy="279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56C7EC-96A8-459A-B1CB-4E39C3D32D03}"/>
              </a:ext>
            </a:extLst>
          </p:cNvPr>
          <p:cNvSpPr txBox="1"/>
          <p:nvPr/>
        </p:nvSpPr>
        <p:spPr>
          <a:xfrm>
            <a:off x="1474480" y="5590579"/>
            <a:ext cx="88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pc="300" dirty="0">
                <a:latin typeface="Script Ecole 2"/>
              </a:rPr>
              <a:t>16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9D827B-4845-4EAA-B086-F70550404C02}"/>
              </a:ext>
            </a:extLst>
          </p:cNvPr>
          <p:cNvSpPr txBox="1"/>
          <p:nvPr/>
        </p:nvSpPr>
        <p:spPr>
          <a:xfrm>
            <a:off x="4127126" y="4759582"/>
            <a:ext cx="1158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spc="300" dirty="0">
                <a:latin typeface="Script Ecole 2"/>
              </a:rPr>
              <a:t>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D7E890-67C2-4B55-AC42-92704E62FBD1}"/>
              </a:ext>
            </a:extLst>
          </p:cNvPr>
          <p:cNvSpPr txBox="1"/>
          <p:nvPr/>
        </p:nvSpPr>
        <p:spPr>
          <a:xfrm>
            <a:off x="365125" y="84137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8 + 9 = </a:t>
            </a:r>
            <a:r>
              <a:rPr lang="is-IS" sz="4000" dirty="0">
                <a:latin typeface="Comic Sans MS"/>
                <a:cs typeface="Comic Sans MS"/>
              </a:rPr>
              <a:t>…</a:t>
            </a:r>
            <a:endParaRPr lang="fr-FR" sz="4000" dirty="0">
              <a:latin typeface="Comic Sans MS"/>
              <a:cs typeface="Comic Sans M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1895DB-4A3A-494E-81C0-EE8F3955B5F2}"/>
              </a:ext>
            </a:extLst>
          </p:cNvPr>
          <p:cNvSpPr/>
          <p:nvPr/>
        </p:nvSpPr>
        <p:spPr>
          <a:xfrm>
            <a:off x="1931728" y="6663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cript Ecole 2"/>
                <a:cs typeface="Script Ecole 2"/>
              </a:rPr>
              <a:t>17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1956D7D-B752-429A-975F-168E54965B72}"/>
              </a:ext>
            </a:extLst>
          </p:cNvPr>
          <p:cNvSpPr/>
          <p:nvPr/>
        </p:nvSpPr>
        <p:spPr>
          <a:xfrm>
            <a:off x="3060173" y="4626290"/>
            <a:ext cx="585648" cy="1146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093EB7E-D4F4-4A13-898A-82B5F602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" y="1764705"/>
            <a:ext cx="2862711" cy="1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8FA369-C1F2-4199-ACD5-CA3E903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5" y="3704057"/>
            <a:ext cx="2808845" cy="1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FF5CCBEC-E811-411F-AFB8-098EB9EEE0F1}"/>
              </a:ext>
            </a:extLst>
          </p:cNvPr>
          <p:cNvSpPr/>
          <p:nvPr/>
        </p:nvSpPr>
        <p:spPr>
          <a:xfrm rot="20744844">
            <a:off x="2488317" y="2566169"/>
            <a:ext cx="352763" cy="6842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3542 -0.1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9" grpId="0"/>
      <p:bldP spid="41" grpId="0" animBg="1"/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205</TotalTime>
  <Words>889</Words>
  <Application>Microsoft Office PowerPoint</Application>
  <PresentationFormat>Affichage à l'écran (4:3)</PresentationFormat>
  <Paragraphs>298</Paragraphs>
  <Slides>64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0" baseType="lpstr">
      <vt:lpstr>Arial</vt:lpstr>
      <vt:lpstr>Comic Sans MS</vt:lpstr>
      <vt:lpstr>News Gothic MT</vt:lpstr>
      <vt:lpstr>Script Ecole 2</vt:lpstr>
      <vt:lpstr>Wingdings 2</vt:lpstr>
      <vt:lpstr>Brise</vt:lpstr>
      <vt:lpstr>Les presque doubles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les presque doubles entrainement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doubles  et  les presque doubles entrainement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 et les moitiés</dc:title>
  <dc:creator>Marie Gabriel</dc:creator>
  <cp:lastModifiedBy>Celine ROQUE</cp:lastModifiedBy>
  <cp:revision>30</cp:revision>
  <dcterms:created xsi:type="dcterms:W3CDTF">2015-11-26T19:30:26Z</dcterms:created>
  <dcterms:modified xsi:type="dcterms:W3CDTF">2020-07-18T15:16:13Z</dcterms:modified>
</cp:coreProperties>
</file>