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2" r:id="rId4"/>
    <p:sldId id="260" r:id="rId5"/>
    <p:sldId id="261" r:id="rId6"/>
    <p:sldId id="262" r:id="rId7"/>
    <p:sldId id="263" r:id="rId8"/>
    <p:sldId id="257" r:id="rId9"/>
    <p:sldId id="258" r:id="rId10"/>
    <p:sldId id="264" r:id="rId11"/>
    <p:sldId id="265" r:id="rId12"/>
    <p:sldId id="266" r:id="rId13"/>
    <p:sldId id="269" r:id="rId14"/>
    <p:sldId id="267" r:id="rId15"/>
    <p:sldId id="271" r:id="rId16"/>
    <p:sldId id="270" r:id="rId17"/>
    <p:sldId id="268" r:id="rId18"/>
    <p:sldId id="273" r:id="rId19"/>
    <p:sldId id="274" r:id="rId20"/>
    <p:sldId id="276" r:id="rId21"/>
    <p:sldId id="277" r:id="rId22"/>
    <p:sldId id="278" r:id="rId23"/>
    <p:sldId id="279" r:id="rId24"/>
    <p:sldId id="287" r:id="rId25"/>
    <p:sldId id="280" r:id="rId26"/>
    <p:sldId id="285" r:id="rId27"/>
    <p:sldId id="281" r:id="rId28"/>
    <p:sldId id="286" r:id="rId29"/>
    <p:sldId id="282" r:id="rId30"/>
    <p:sldId id="284" r:id="rId31"/>
    <p:sldId id="283" r:id="rId32"/>
    <p:sldId id="288" r:id="rId33"/>
    <p:sldId id="289" r:id="rId3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786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757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5847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844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2616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3690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5028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591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7506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19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089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853EF-97A6-4605-9541-CB0BE25CE4AD}" type="datetimeFigureOut">
              <a:rPr lang="fr-FR" smtClean="0"/>
              <a:t>29/09/2016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28F86-0BA7-47E1-B481-368088CE712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699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0991" y="446501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C’est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470991" y="283410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 err="1"/>
              <a:t>Gafi</a:t>
            </a:r>
            <a:endParaRPr lang="fr-FR" sz="16600" dirty="0"/>
          </a:p>
        </p:txBody>
      </p:sp>
    </p:spTree>
    <p:extLst>
      <p:ext uri="{BB962C8B-B14F-4D97-AF65-F5344CB8AC3E}">
        <p14:creationId xmlns:p14="http://schemas.microsoft.com/office/powerpoint/2010/main" val="1710171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83026" y="2142780"/>
            <a:ext cx="3167270" cy="2387600"/>
          </a:xfrm>
        </p:spPr>
        <p:txBody>
          <a:bodyPr>
            <a:normAutofit fontScale="90000"/>
          </a:bodyPr>
          <a:lstStyle/>
          <a:p>
            <a:r>
              <a:rPr lang="fr-FR" sz="16600" dirty="0"/>
              <a:t>une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082209" y="2142780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chipie</a:t>
            </a:r>
          </a:p>
        </p:txBody>
      </p:sp>
    </p:spTree>
    <p:extLst>
      <p:ext uri="{BB962C8B-B14F-4D97-AF65-F5344CB8AC3E}">
        <p14:creationId xmlns:p14="http://schemas.microsoft.com/office/powerpoint/2010/main" val="3552799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74574" y="918403"/>
            <a:ext cx="3167270" cy="2387600"/>
          </a:xfrm>
        </p:spPr>
        <p:txBody>
          <a:bodyPr>
            <a:normAutofit/>
          </a:bodyPr>
          <a:lstStyle/>
          <a:p>
            <a:r>
              <a:rPr lang="fr-FR" sz="16600" dirty="0">
                <a:solidFill>
                  <a:srgbClr val="FF0000"/>
                </a:solidFill>
              </a:rPr>
              <a:t>il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li</a:t>
            </a:r>
            <a:r>
              <a:rPr lang="fr-FR" sz="16600" dirty="0"/>
              <a:t>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928191" y="3306003"/>
            <a:ext cx="31672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un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724939" y="3306003"/>
            <a:ext cx="527436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li</a:t>
            </a:r>
            <a:r>
              <a:rPr lang="fr-FR" sz="16600" dirty="0"/>
              <a:t>vre</a:t>
            </a:r>
          </a:p>
        </p:txBody>
      </p:sp>
    </p:spTree>
    <p:extLst>
      <p:ext uri="{BB962C8B-B14F-4D97-AF65-F5344CB8AC3E}">
        <p14:creationId xmlns:p14="http://schemas.microsoft.com/office/powerpoint/2010/main" val="607321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74574" y="918403"/>
            <a:ext cx="3167270" cy="2387600"/>
          </a:xfrm>
        </p:spPr>
        <p:txBody>
          <a:bodyPr>
            <a:normAutofit/>
          </a:bodyPr>
          <a:lstStyle/>
          <a:p>
            <a:r>
              <a:rPr lang="fr-FR" sz="16600" dirty="0">
                <a:solidFill>
                  <a:srgbClr val="FF0000"/>
                </a:solidFill>
              </a:rPr>
              <a:t>il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la</a:t>
            </a:r>
            <a:r>
              <a:rPr lang="fr-FR" sz="16600" dirty="0"/>
              <a:t>ve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928191" y="3306003"/>
            <a:ext cx="31672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un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724939" y="3306003"/>
            <a:ext cx="527436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</a:t>
            </a:r>
            <a:r>
              <a:rPr lang="fr-FR" sz="16600" dirty="0">
                <a:solidFill>
                  <a:srgbClr val="FF0000"/>
                </a:solidFill>
              </a:rPr>
              <a:t>ul</a:t>
            </a:r>
            <a:r>
              <a:rPr lang="fr-FR" sz="16600" dirty="0"/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74643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50504" y="459754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>
                <a:solidFill>
                  <a:srgbClr val="FF0000"/>
                </a:solidFill>
              </a:rPr>
              <a:t>c’est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100289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1958009" y="276420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c’est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651942" y="1653554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est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644347" y="4371004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est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094273" y="371338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c’est</a:t>
            </a:r>
          </a:p>
        </p:txBody>
      </p:sp>
    </p:spTree>
    <p:extLst>
      <p:ext uri="{BB962C8B-B14F-4D97-AF65-F5344CB8AC3E}">
        <p14:creationId xmlns:p14="http://schemas.microsoft.com/office/powerpoint/2010/main" val="3053063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1"/>
          <p:cNvSpPr txBox="1">
            <a:spLocks/>
          </p:cNvSpPr>
          <p:nvPr/>
        </p:nvSpPr>
        <p:spPr>
          <a:xfrm>
            <a:off x="2898913" y="1024420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C’est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928191" y="3306003"/>
            <a:ext cx="31672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un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724939" y="3306003"/>
            <a:ext cx="527436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ami</a:t>
            </a:r>
          </a:p>
        </p:txBody>
      </p:sp>
    </p:spTree>
    <p:extLst>
      <p:ext uri="{BB962C8B-B14F-4D97-AF65-F5344CB8AC3E}">
        <p14:creationId xmlns:p14="http://schemas.microsoft.com/office/powerpoint/2010/main" val="594750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74574" y="918403"/>
            <a:ext cx="3167270" cy="2387600"/>
          </a:xfrm>
        </p:spPr>
        <p:txBody>
          <a:bodyPr>
            <a:normAutofit/>
          </a:bodyPr>
          <a:lstStyle/>
          <a:p>
            <a:r>
              <a:rPr lang="fr-FR" sz="16600" dirty="0">
                <a:solidFill>
                  <a:srgbClr val="FF0000"/>
                </a:solidFill>
              </a:rPr>
              <a:t>il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928191" y="3306003"/>
            <a:ext cx="31672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un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724939" y="3306003"/>
            <a:ext cx="527436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ami</a:t>
            </a:r>
          </a:p>
        </p:txBody>
      </p:sp>
    </p:spTree>
    <p:extLst>
      <p:ext uri="{BB962C8B-B14F-4D97-AF65-F5344CB8AC3E}">
        <p14:creationId xmlns:p14="http://schemas.microsoft.com/office/powerpoint/2010/main" val="76346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50504" y="459754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>
                <a:solidFill>
                  <a:srgbClr val="FF0000"/>
                </a:solidFill>
              </a:rPr>
              <a:t>elle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100289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il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1958009" y="276420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elle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651942" y="1653554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il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644347" y="4371004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il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094273" y="3713389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elle</a:t>
            </a:r>
          </a:p>
        </p:txBody>
      </p:sp>
    </p:spTree>
    <p:extLst>
      <p:ext uri="{BB962C8B-B14F-4D97-AF65-F5344CB8AC3E}">
        <p14:creationId xmlns:p14="http://schemas.microsoft.com/office/powerpoint/2010/main" val="3820920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74573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elle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928190" y="3306003"/>
            <a:ext cx="366422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une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5724939" y="3306003"/>
            <a:ext cx="527436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ami</a:t>
            </a:r>
            <a:r>
              <a:rPr lang="fr-FR" sz="16600" dirty="0">
                <a:solidFill>
                  <a:schemeClr val="bg2">
                    <a:lumMod val="50000"/>
                  </a:schemeClr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105595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9721" y="-156393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>
                <a:solidFill>
                  <a:srgbClr val="FF0000"/>
                </a:solidFill>
              </a:rPr>
              <a:t>perdu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372659" y="4375115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tortue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1057011" y="402823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perdu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8056036" y="259531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tortue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90938" y="1640633"/>
            <a:ext cx="508221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tortue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20816" y="223120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perdu</a:t>
            </a:r>
          </a:p>
        </p:txBody>
      </p:sp>
    </p:spTree>
    <p:extLst>
      <p:ext uri="{BB962C8B-B14F-4D97-AF65-F5344CB8AC3E}">
        <p14:creationId xmlns:p14="http://schemas.microsoft.com/office/powerpoint/2010/main" val="289915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974573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il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928190" y="3306003"/>
            <a:ext cx="8209723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perdu</a:t>
            </a:r>
          </a:p>
        </p:txBody>
      </p:sp>
    </p:spTree>
    <p:extLst>
      <p:ext uri="{BB962C8B-B14F-4D97-AF65-F5344CB8AC3E}">
        <p14:creationId xmlns:p14="http://schemas.microsoft.com/office/powerpoint/2010/main" val="4117129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0991" y="446501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C’est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470991" y="283410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Mé</a:t>
            </a:r>
            <a:r>
              <a:rPr lang="fr-FR" sz="16600" dirty="0">
                <a:solidFill>
                  <a:srgbClr val="FF0000"/>
                </a:solidFill>
              </a:rPr>
              <a:t>la</a:t>
            </a:r>
            <a:r>
              <a:rPr lang="fr-FR" sz="16600" dirty="0"/>
              <a:t>nie</a:t>
            </a:r>
          </a:p>
        </p:txBody>
      </p:sp>
    </p:spTree>
    <p:extLst>
      <p:ext uri="{BB962C8B-B14F-4D97-AF65-F5344CB8AC3E}">
        <p14:creationId xmlns:p14="http://schemas.microsoft.com/office/powerpoint/2010/main" val="1592741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6799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la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tortue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55981" y="3465029"/>
            <a:ext cx="366422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684642" y="2941983"/>
            <a:ext cx="6791741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perdu</a:t>
            </a:r>
            <a:r>
              <a:rPr lang="fr-FR" sz="16600" dirty="0">
                <a:solidFill>
                  <a:schemeClr val="bg2">
                    <a:lumMod val="50000"/>
                  </a:schemeClr>
                </a:solidFill>
              </a:rPr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285302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6799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le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pull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55981" y="3465029"/>
            <a:ext cx="366422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684642" y="2941983"/>
            <a:ext cx="6791741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perdu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71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6799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il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819939" y="918403"/>
            <a:ext cx="245827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a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235147" y="918403"/>
            <a:ext cx="543008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perdu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378764" y="3193775"/>
            <a:ext cx="2882349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le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86397" y="3193775"/>
            <a:ext cx="5499654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livre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08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60950" y="948910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elle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819939" y="918403"/>
            <a:ext cx="245827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a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235147" y="918403"/>
            <a:ext cx="543008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perdu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378764" y="3193775"/>
            <a:ext cx="2882349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le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86397" y="3193775"/>
            <a:ext cx="5499654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livre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167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6799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où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64433" y="3465029"/>
            <a:ext cx="366422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829880" y="2941983"/>
            <a:ext cx="8189844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pull?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779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60950" y="948910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elle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819939" y="918403"/>
            <a:ext cx="245827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a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235147" y="918403"/>
            <a:ext cx="543008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perdu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378764" y="3193775"/>
            <a:ext cx="2882349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le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486397" y="3193775"/>
            <a:ext cx="5499654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pull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502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6799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où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55981" y="3465029"/>
            <a:ext cx="366422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la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684642" y="2941983"/>
            <a:ext cx="6791741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tortue?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436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60950" y="948910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elle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819939" y="918403"/>
            <a:ext cx="245827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a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235147" y="918403"/>
            <a:ext cx="543008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perdu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378764" y="3193775"/>
            <a:ext cx="2882349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la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5193195" y="3249889"/>
            <a:ext cx="6082751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tortue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97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6799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où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364433" y="3465029"/>
            <a:ext cx="366422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829880" y="2941983"/>
            <a:ext cx="8189844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fantôme?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27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60950" y="948910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elle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819939" y="918403"/>
            <a:ext cx="245827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a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235147" y="918403"/>
            <a:ext cx="543008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perdu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937590" y="3367017"/>
            <a:ext cx="2882349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le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591339" y="3249889"/>
            <a:ext cx="7684607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fantôme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748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89721" y="-156393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>
                <a:solidFill>
                  <a:srgbClr val="FF0000"/>
                </a:solidFill>
              </a:rPr>
              <a:t>Pascale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7372659" y="4375115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Pacha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1057011" y="402823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Pascale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8056036" y="259531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Pacha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99507" y="862757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Pacha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4220816" y="2231207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Pascale</a:t>
            </a:r>
          </a:p>
        </p:txBody>
      </p:sp>
    </p:spTree>
    <p:extLst>
      <p:ext uri="{BB962C8B-B14F-4D97-AF65-F5344CB8AC3E}">
        <p14:creationId xmlns:p14="http://schemas.microsoft.com/office/powerpoint/2010/main" val="339277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6799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où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55981" y="3465029"/>
            <a:ext cx="366422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4684642" y="2941983"/>
            <a:ext cx="6791741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chat?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15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60950" y="948910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il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3819939" y="918403"/>
            <a:ext cx="2458278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a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6235147" y="918403"/>
            <a:ext cx="543008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perdu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1887603" y="3193842"/>
            <a:ext cx="2882349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le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591339" y="3249889"/>
            <a:ext cx="7684607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chat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08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6799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où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89724" y="3465029"/>
            <a:ext cx="366422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la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829880" y="2941983"/>
            <a:ext cx="8189844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machine?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836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66799" y="918403"/>
            <a:ext cx="3617843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où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4485861" y="918403"/>
            <a:ext cx="565205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589724" y="3465029"/>
            <a:ext cx="3664225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la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829880" y="2941983"/>
            <a:ext cx="8189844" cy="291064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chipie?</a:t>
            </a:r>
            <a:endParaRPr lang="fr-FR" sz="166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3975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0991" y="446501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C’est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470991" y="283410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Pacha</a:t>
            </a:r>
          </a:p>
        </p:txBody>
      </p:sp>
    </p:spTree>
    <p:extLst>
      <p:ext uri="{BB962C8B-B14F-4D97-AF65-F5344CB8AC3E}">
        <p14:creationId xmlns:p14="http://schemas.microsoft.com/office/powerpoint/2010/main" val="313683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0991" y="446501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C’est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470991" y="283410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Pascale</a:t>
            </a:r>
          </a:p>
        </p:txBody>
      </p:sp>
    </p:spTree>
    <p:extLst>
      <p:ext uri="{BB962C8B-B14F-4D97-AF65-F5344CB8AC3E}">
        <p14:creationId xmlns:p14="http://schemas.microsoft.com/office/powerpoint/2010/main" val="213191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0991" y="446501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C’est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1470991" y="2834101"/>
            <a:ext cx="196132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3432313" y="283410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fantôme</a:t>
            </a:r>
          </a:p>
        </p:txBody>
      </p:sp>
    </p:spTree>
    <p:extLst>
      <p:ext uri="{BB962C8B-B14F-4D97-AF65-F5344CB8AC3E}">
        <p14:creationId xmlns:p14="http://schemas.microsoft.com/office/powerpoint/2010/main" val="1633974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470991" y="446501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C’est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2160104" y="2834101"/>
            <a:ext cx="1961322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la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2955235" y="2926866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/>
              <a:t>chipie</a:t>
            </a:r>
          </a:p>
        </p:txBody>
      </p:sp>
    </p:spTree>
    <p:extLst>
      <p:ext uri="{BB962C8B-B14F-4D97-AF65-F5344CB8AC3E}">
        <p14:creationId xmlns:p14="http://schemas.microsoft.com/office/powerpoint/2010/main" val="408873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50504" y="459754"/>
            <a:ext cx="9144000" cy="2387600"/>
          </a:xfrm>
        </p:spPr>
        <p:txBody>
          <a:bodyPr>
            <a:normAutofit/>
          </a:bodyPr>
          <a:lstStyle/>
          <a:p>
            <a:r>
              <a:rPr lang="fr-FR" sz="16600" dirty="0">
                <a:solidFill>
                  <a:srgbClr val="FF0000"/>
                </a:solidFill>
              </a:rPr>
              <a:t>une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0" y="100289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un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>
          <a:xfrm>
            <a:off x="-1729409" y="212842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une</a:t>
            </a:r>
          </a:p>
        </p:txBody>
      </p:sp>
      <p:sp>
        <p:nvSpPr>
          <p:cNvPr id="5" name="Titre 1"/>
          <p:cNvSpPr txBox="1">
            <a:spLocks/>
          </p:cNvSpPr>
          <p:nvPr/>
        </p:nvSpPr>
        <p:spPr>
          <a:xfrm>
            <a:off x="7931425" y="1049475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un</a:t>
            </a:r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4260573" y="3474623"/>
            <a:ext cx="4028661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00B0F0"/>
                </a:solidFill>
              </a:rPr>
              <a:t>un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135216" y="2718144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une</a:t>
            </a:r>
          </a:p>
        </p:txBody>
      </p:sp>
    </p:spTree>
    <p:extLst>
      <p:ext uri="{BB962C8B-B14F-4D97-AF65-F5344CB8AC3E}">
        <p14:creationId xmlns:p14="http://schemas.microsoft.com/office/powerpoint/2010/main" val="621936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83026" y="2142780"/>
            <a:ext cx="3167270" cy="2387600"/>
          </a:xfrm>
        </p:spPr>
        <p:txBody>
          <a:bodyPr>
            <a:normAutofit/>
          </a:bodyPr>
          <a:lstStyle/>
          <a:p>
            <a:r>
              <a:rPr lang="fr-FR" sz="16600" dirty="0"/>
              <a:t>un</a:t>
            </a:r>
          </a:p>
        </p:txBody>
      </p:sp>
      <p:sp>
        <p:nvSpPr>
          <p:cNvPr id="3" name="Titre 1"/>
          <p:cNvSpPr txBox="1">
            <a:spLocks/>
          </p:cNvSpPr>
          <p:nvPr/>
        </p:nvSpPr>
        <p:spPr>
          <a:xfrm>
            <a:off x="5082209" y="2142780"/>
            <a:ext cx="316727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6600" dirty="0">
                <a:solidFill>
                  <a:srgbClr val="FF0000"/>
                </a:solidFill>
              </a:rPr>
              <a:t>li</a:t>
            </a:r>
            <a:r>
              <a:rPr lang="fr-FR" sz="16600" dirty="0">
                <a:solidFill>
                  <a:schemeClr val="bg2">
                    <a:lumMod val="50000"/>
                  </a:schemeClr>
                </a:solidFill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7587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138</Words>
  <Application>Microsoft Office PowerPoint</Application>
  <PresentationFormat>Grand écran</PresentationFormat>
  <Paragraphs>132</Paragraphs>
  <Slides>33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37" baseType="lpstr">
      <vt:lpstr>Arial</vt:lpstr>
      <vt:lpstr>Calibri</vt:lpstr>
      <vt:lpstr>Calibri Light</vt:lpstr>
      <vt:lpstr>Thème Office</vt:lpstr>
      <vt:lpstr>C’est</vt:lpstr>
      <vt:lpstr>C’est</vt:lpstr>
      <vt:lpstr>Pascale</vt:lpstr>
      <vt:lpstr>C’est</vt:lpstr>
      <vt:lpstr>C’est</vt:lpstr>
      <vt:lpstr>C’est</vt:lpstr>
      <vt:lpstr>C’est</vt:lpstr>
      <vt:lpstr>une</vt:lpstr>
      <vt:lpstr>un</vt:lpstr>
      <vt:lpstr>une</vt:lpstr>
      <vt:lpstr>il</vt:lpstr>
      <vt:lpstr>il</vt:lpstr>
      <vt:lpstr>c’est</vt:lpstr>
      <vt:lpstr>Présentation PowerPoint</vt:lpstr>
      <vt:lpstr>il</vt:lpstr>
      <vt:lpstr>elle</vt:lpstr>
      <vt:lpstr>elle</vt:lpstr>
      <vt:lpstr>perdu</vt:lpstr>
      <vt:lpstr>il</vt:lpstr>
      <vt:lpstr>la</vt:lpstr>
      <vt:lpstr>le</vt:lpstr>
      <vt:lpstr>il</vt:lpstr>
      <vt:lpstr>elle</vt:lpstr>
      <vt:lpstr>où</vt:lpstr>
      <vt:lpstr>elle</vt:lpstr>
      <vt:lpstr>où</vt:lpstr>
      <vt:lpstr>elle</vt:lpstr>
      <vt:lpstr>où</vt:lpstr>
      <vt:lpstr>elle</vt:lpstr>
      <vt:lpstr>où</vt:lpstr>
      <vt:lpstr>il</vt:lpstr>
      <vt:lpstr>où</vt:lpstr>
      <vt:lpstr>où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C’est</dc:title>
  <dc:creator>maman virginie</dc:creator>
  <cp:lastModifiedBy>maman virginie</cp:lastModifiedBy>
  <cp:revision>4</cp:revision>
  <dcterms:created xsi:type="dcterms:W3CDTF">2016-09-29T21:40:12Z</dcterms:created>
  <dcterms:modified xsi:type="dcterms:W3CDTF">2016-09-29T22:05:54Z</dcterms:modified>
</cp:coreProperties>
</file>