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CFCE61-D84E-4B1D-AA89-F3BED8EAB6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7FF6BE6-DFAA-445A-8F92-49FA7F30C9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FBCCEB8-A00D-4958-AC5B-8132F56E2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249F9-6CF8-45B1-AB84-79F940EE02E8}" type="datetimeFigureOut">
              <a:rPr lang="fr-FR" smtClean="0"/>
              <a:t>13/01/2019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1CFF96D-DBA2-4242-8691-AB420A92F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892490F-166C-4892-A2BE-6A349C83A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EF032-1790-4DB2-AD1A-30A4F9ADAE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431805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CB3C4B-3913-4D4A-948F-7872018A68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8BC2477-8786-44D3-A1F6-F8A885F37E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8EA8EE2-C4F7-44E3-9AF6-059FCF43B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249F9-6CF8-45B1-AB84-79F940EE02E8}" type="datetimeFigureOut">
              <a:rPr lang="fr-FR" smtClean="0"/>
              <a:t>13/01/2019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EF599E7-D1D4-497C-994F-163767819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639BDD6-74F3-4A34-9109-3D3E362DD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EF032-1790-4DB2-AD1A-30A4F9ADAE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238570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A73479C-2BC8-43E6-91D0-8D4519B96F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D0B873B-E89A-4536-BA65-D9FF58F926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E55FA58-A07A-4D2E-A66E-7A8337B60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249F9-6CF8-45B1-AB84-79F940EE02E8}" type="datetimeFigureOut">
              <a:rPr lang="fr-FR" smtClean="0"/>
              <a:t>13/01/2019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5CC6DDA-FD13-43B0-96B1-0B6974890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58C15F6-353A-4829-AAFE-5BDC51467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EF032-1790-4DB2-AD1A-30A4F9ADAE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469694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9B4496-DAE6-4E62-8686-CC786A480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F65EFD7-75A4-471A-A60C-9D53D3A5AB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E91E929-5C2B-4DE3-BD6D-4AEB82A17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249F9-6CF8-45B1-AB84-79F940EE02E8}" type="datetimeFigureOut">
              <a:rPr lang="fr-FR" smtClean="0"/>
              <a:t>13/01/2019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C6D8608-CAC1-4911-9141-7C5B82B2A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0EB25F2-9E61-484B-85C5-6E28689E4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EF032-1790-4DB2-AD1A-30A4F9ADAE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747241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E6FC62-445D-48EB-8C28-F2DA97E24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0F95561-7CB9-4A41-BA77-DB7B1244A2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9AD828B-D40B-4EE9-950E-F63393C16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249F9-6CF8-45B1-AB84-79F940EE02E8}" type="datetimeFigureOut">
              <a:rPr lang="fr-FR" smtClean="0"/>
              <a:t>13/01/2019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AE6DB1B-E06B-4C3F-9977-B8BF3D52A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28B2F9B-B550-4FF3-BD1D-DC2538E55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EF032-1790-4DB2-AD1A-30A4F9ADAE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687709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95EC88-16FB-4937-9B14-A1B7FF594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DC7A542-14A0-4219-8ADA-83CBDBA414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AC90F1E-C022-4170-AAF2-8F9385B8F3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FD711FC-9197-44FC-A956-4B8B723DE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249F9-6CF8-45B1-AB84-79F940EE02E8}" type="datetimeFigureOut">
              <a:rPr lang="fr-FR" smtClean="0"/>
              <a:t>13/01/2019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A9D022A-348D-4E52-A390-BAAC6D065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CCE31FB-33BB-4D92-8726-B186C45E8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EF032-1790-4DB2-AD1A-30A4F9ADAE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772153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6C52775-D7C9-4C6D-B4ED-EB83CF027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4ABF43D-A446-4F22-A446-F880C79500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3E2945D-D130-4DCE-909C-579955C7A5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76C1D57-382A-4E12-85FB-CE279459B5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48CCC9A-F376-42BE-A284-FA47936CF0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7B72B7C-3A94-46C3-BC17-8291D2678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249F9-6CF8-45B1-AB84-79F940EE02E8}" type="datetimeFigureOut">
              <a:rPr lang="fr-FR" smtClean="0"/>
              <a:t>13/01/2019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E1547FF-F57A-41E1-9EE4-902F49F95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A9D04ED-DED8-46C3-99AE-CA0B7E956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EF032-1790-4DB2-AD1A-30A4F9ADAE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918565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FD7165B-83E1-4ADB-B15E-B79D68473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9A23A29-D9D3-43EF-B9E2-DA4F7A583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249F9-6CF8-45B1-AB84-79F940EE02E8}" type="datetimeFigureOut">
              <a:rPr lang="fr-FR" smtClean="0"/>
              <a:t>13/01/2019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DAB86A6-FC00-4FF8-AD1A-436E75AE4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72D7131-09EF-4D3C-9BCC-7A691E65C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EF032-1790-4DB2-AD1A-30A4F9ADAE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798312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C7AAB9B6-DF99-4E6F-80B2-084F137C2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249F9-6CF8-45B1-AB84-79F940EE02E8}" type="datetimeFigureOut">
              <a:rPr lang="fr-FR" smtClean="0"/>
              <a:t>13/01/2019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5E1A67D-2E37-4300-8A2B-54A21A377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1084738-BC09-485F-AAC1-5CDE1B412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EF032-1790-4DB2-AD1A-30A4F9ADAE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697693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8E8C2A-51BF-419D-B6DE-87E8858BE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F26D7A8-C5BA-4628-8871-BCA4EEC775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085060F-BD6D-44BA-A1EC-3B4F913FA2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2BCAC1F-575C-4B9A-AADC-B6FBA43F7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249F9-6CF8-45B1-AB84-79F940EE02E8}" type="datetimeFigureOut">
              <a:rPr lang="fr-FR" smtClean="0"/>
              <a:t>13/01/2019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0CD0531-F100-4245-BEC2-364850BF7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7B218F1-7F4B-4CE0-B661-A33465FF9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EF032-1790-4DB2-AD1A-30A4F9ADAE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989955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FE6364-08EE-433D-96CB-545DC81AF0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687DAA48-4D88-4C5C-93DB-B1867C65F7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1116AA8-BA3C-4C27-9CFE-34A82AE85A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1D93CD3-DB9B-476C-97F6-A63BF660D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249F9-6CF8-45B1-AB84-79F940EE02E8}" type="datetimeFigureOut">
              <a:rPr lang="fr-FR" smtClean="0"/>
              <a:t>13/01/2019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3A1C66A-D9B6-4830-8130-D5BCE30B8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96340F3-E418-4C06-9595-CEFA5C6B2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EF032-1790-4DB2-AD1A-30A4F9ADAE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834949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CE9244C-C209-4960-9CA9-BCC03691B3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4D61984-1B7C-4FE8-A4B0-3F1820242F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B8B97D3-0EDC-47D2-950E-E0ADFBB92B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5249F9-6CF8-45B1-AB84-79F940EE02E8}" type="datetimeFigureOut">
              <a:rPr lang="fr-FR" smtClean="0"/>
              <a:t>13/01/2019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9660422-99D2-42CE-A37D-58962AED99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27B25B4-F66D-4FDB-8EAD-EA4682609D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EF032-1790-4DB2-AD1A-30A4F9ADAE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2466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7" Type="http://schemas.openxmlformats.org/officeDocument/2006/relationships/image" Target="../media/image7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4.GI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A518D4-3D96-4CB5-8BBC-FDC8179E8B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070421"/>
          </a:xfrm>
        </p:spPr>
        <p:txBody>
          <a:bodyPr/>
          <a:lstStyle/>
          <a:p>
            <a:r>
              <a:rPr lang="fr-FR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Les sons triples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9519AA1-FB61-4A59-9F15-332AEF0014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280602"/>
          </a:xfrm>
        </p:spPr>
        <p:txBody>
          <a:bodyPr>
            <a:noAutofit/>
          </a:bodyPr>
          <a:lstStyle/>
          <a:p>
            <a:r>
              <a:rPr lang="fr-FR" sz="6600" dirty="0">
                <a:latin typeface="Aharoni" panose="02010803020104030203" pitchFamily="2" charset="-79"/>
                <a:cs typeface="Aharoni" panose="02010803020104030203" pitchFamily="2" charset="-79"/>
              </a:rPr>
              <a:t>tr / </a:t>
            </a:r>
            <a:r>
              <a:rPr lang="fr-FR" sz="6600" dirty="0" err="1">
                <a:latin typeface="Aharoni" panose="02010803020104030203" pitchFamily="2" charset="-79"/>
                <a:cs typeface="Aharoni" panose="02010803020104030203" pitchFamily="2" charset="-79"/>
              </a:rPr>
              <a:t>dr</a:t>
            </a:r>
            <a:r>
              <a:rPr lang="fr-FR" sz="6600" dirty="0">
                <a:latin typeface="Aharoni" panose="02010803020104030203" pitchFamily="2" charset="-79"/>
                <a:cs typeface="Aharoni" panose="02010803020104030203" pitchFamily="2" charset="-79"/>
              </a:rPr>
              <a:t> / </a:t>
            </a:r>
            <a:r>
              <a:rPr lang="fr-FR" sz="6600" dirty="0" err="1">
                <a:latin typeface="Aharoni" panose="02010803020104030203" pitchFamily="2" charset="-79"/>
                <a:cs typeface="Aharoni" panose="02010803020104030203" pitchFamily="2" charset="-79"/>
              </a:rPr>
              <a:t>br</a:t>
            </a:r>
            <a:r>
              <a:rPr lang="fr-FR" sz="6600" dirty="0">
                <a:latin typeface="Aharoni" panose="02010803020104030203" pitchFamily="2" charset="-79"/>
                <a:cs typeface="Aharoni" panose="02010803020104030203" pitchFamily="2" charset="-79"/>
              </a:rPr>
              <a:t> / </a:t>
            </a:r>
            <a:r>
              <a:rPr lang="fr-FR" sz="6600" dirty="0" err="1">
                <a:latin typeface="Aharoni" panose="02010803020104030203" pitchFamily="2" charset="-79"/>
                <a:cs typeface="Aharoni" panose="02010803020104030203" pitchFamily="2" charset="-79"/>
              </a:rPr>
              <a:t>vr</a:t>
            </a:r>
            <a:r>
              <a:rPr lang="fr-FR" sz="6600" dirty="0">
                <a:latin typeface="Aharoni" panose="02010803020104030203" pitchFamily="2" charset="-79"/>
                <a:cs typeface="Aharoni" panose="02010803020104030203" pitchFamily="2" charset="-79"/>
              </a:rPr>
              <a:t> / </a:t>
            </a:r>
            <a:r>
              <a:rPr lang="fr-FR" sz="6600" dirty="0" err="1">
                <a:latin typeface="Aharoni" panose="02010803020104030203" pitchFamily="2" charset="-79"/>
                <a:cs typeface="Aharoni" panose="02010803020104030203" pitchFamily="2" charset="-79"/>
              </a:rPr>
              <a:t>fr</a:t>
            </a:r>
            <a:r>
              <a:rPr lang="fr-FR" sz="6600" dirty="0">
                <a:latin typeface="Aharoni" panose="02010803020104030203" pitchFamily="2" charset="-79"/>
                <a:cs typeface="Aharoni" panose="02010803020104030203" pitchFamily="2" charset="-79"/>
              </a:rPr>
              <a:t> / </a:t>
            </a:r>
            <a:r>
              <a:rPr lang="fr-FR" sz="6600" dirty="0" err="1">
                <a:latin typeface="Aharoni" panose="02010803020104030203" pitchFamily="2" charset="-79"/>
                <a:cs typeface="Aharoni" panose="02010803020104030203" pitchFamily="2" charset="-79"/>
              </a:rPr>
              <a:t>pr</a:t>
            </a:r>
            <a:endParaRPr lang="fr-FR" sz="66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fr-FR" sz="6600" dirty="0" err="1">
                <a:latin typeface="Aharoni" panose="02010803020104030203" pitchFamily="2" charset="-79"/>
                <a:cs typeface="Aharoni" panose="02010803020104030203" pitchFamily="2" charset="-79"/>
              </a:rPr>
              <a:t>bl</a:t>
            </a:r>
            <a:r>
              <a:rPr lang="fr-FR" sz="6600" dirty="0">
                <a:latin typeface="Aharoni" panose="02010803020104030203" pitchFamily="2" charset="-79"/>
                <a:cs typeface="Aharoni" panose="02010803020104030203" pitchFamily="2" charset="-79"/>
              </a:rPr>
              <a:t> / pl / </a:t>
            </a:r>
            <a:r>
              <a:rPr lang="fr-FR" sz="6600" dirty="0" err="1">
                <a:latin typeface="Aharoni" panose="02010803020104030203" pitchFamily="2" charset="-79"/>
                <a:cs typeface="Aharoni" panose="02010803020104030203" pitchFamily="2" charset="-79"/>
              </a:rPr>
              <a:t>fl</a:t>
            </a:r>
            <a:endParaRPr lang="fr-FR" sz="66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59000266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CB994B56-7E57-40AF-B23A-B30ED69692CE}"/>
              </a:ext>
            </a:extLst>
          </p:cNvPr>
          <p:cNvSpPr txBox="1"/>
          <p:nvPr/>
        </p:nvSpPr>
        <p:spPr>
          <a:xfrm>
            <a:off x="239696" y="321361"/>
            <a:ext cx="35499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i="1" dirty="0"/>
              <a:t>Lecture de syllabes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21132281-E070-4D12-95FE-40AEACE34F10}"/>
              </a:ext>
            </a:extLst>
          </p:cNvPr>
          <p:cNvSpPr txBox="1"/>
          <p:nvPr/>
        </p:nvSpPr>
        <p:spPr>
          <a:xfrm>
            <a:off x="4023066" y="914400"/>
            <a:ext cx="1012055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6000" dirty="0">
                <a:latin typeface="Aharoni" panose="02010803020104030203" pitchFamily="2" charset="-79"/>
                <a:cs typeface="Aharoni" panose="02010803020104030203" pitchFamily="2" charset="-79"/>
              </a:rPr>
              <a:t>ra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0971DABA-B490-479A-B26A-1C60C8376CF9}"/>
              </a:ext>
            </a:extLst>
          </p:cNvPr>
          <p:cNvSpPr txBox="1"/>
          <p:nvPr/>
        </p:nvSpPr>
        <p:spPr>
          <a:xfrm>
            <a:off x="8168935" y="914400"/>
            <a:ext cx="1012055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6000" dirty="0" err="1">
                <a:latin typeface="Aharoni" panose="02010803020104030203" pitchFamily="2" charset="-79"/>
                <a:cs typeface="Aharoni" panose="02010803020104030203" pitchFamily="2" charset="-79"/>
              </a:rPr>
              <a:t>ar</a:t>
            </a:r>
            <a:endParaRPr lang="fr-FR" sz="6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D78404AA-7ACA-42C1-A204-88DA2272C947}"/>
              </a:ext>
            </a:extLst>
          </p:cNvPr>
          <p:cNvSpPr txBox="1"/>
          <p:nvPr/>
        </p:nvSpPr>
        <p:spPr>
          <a:xfrm>
            <a:off x="4023066" y="2322446"/>
            <a:ext cx="1497369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6000" dirty="0" err="1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</a:t>
            </a:r>
            <a:r>
              <a:rPr lang="fr-FR" sz="6000" dirty="0" err="1">
                <a:latin typeface="Aharoni" panose="02010803020104030203" pitchFamily="2" charset="-79"/>
                <a:cs typeface="Aharoni" panose="02010803020104030203" pitchFamily="2" charset="-79"/>
              </a:rPr>
              <a:t>ra</a:t>
            </a:r>
            <a:endParaRPr lang="fr-FR" sz="6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BF9897C3-232C-4515-AE7C-B5226B44373A}"/>
              </a:ext>
            </a:extLst>
          </p:cNvPr>
          <p:cNvSpPr txBox="1"/>
          <p:nvPr/>
        </p:nvSpPr>
        <p:spPr>
          <a:xfrm>
            <a:off x="8168935" y="2318940"/>
            <a:ext cx="1497369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6000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</a:t>
            </a:r>
            <a:r>
              <a:rPr lang="fr-FR" sz="6000" dirty="0">
                <a:latin typeface="Aharoni" panose="02010803020104030203" pitchFamily="2" charset="-79"/>
                <a:cs typeface="Aharoni" panose="02010803020104030203" pitchFamily="2" charset="-79"/>
              </a:rPr>
              <a:t>ar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F41B2DA8-0759-4363-B7D3-29B771A78355}"/>
              </a:ext>
            </a:extLst>
          </p:cNvPr>
          <p:cNvSpPr txBox="1"/>
          <p:nvPr/>
        </p:nvSpPr>
        <p:spPr>
          <a:xfrm>
            <a:off x="4023066" y="5272792"/>
            <a:ext cx="1497369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6000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</a:t>
            </a:r>
            <a:r>
              <a:rPr lang="fr-FR" sz="6000" dirty="0">
                <a:solidFill>
                  <a:srgbClr val="00206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l</a:t>
            </a:r>
            <a:r>
              <a:rPr lang="fr-FR" sz="6000" dirty="0">
                <a:solidFill>
                  <a:schemeClr val="accent6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u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AB3F4A09-C85A-4279-9EE5-808D63C7E946}"/>
              </a:ext>
            </a:extLst>
          </p:cNvPr>
          <p:cNvSpPr txBox="1"/>
          <p:nvPr/>
        </p:nvSpPr>
        <p:spPr>
          <a:xfrm>
            <a:off x="8168935" y="3797619"/>
            <a:ext cx="1497369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6000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</a:t>
            </a:r>
            <a:r>
              <a:rPr lang="fr-FR" sz="6000" dirty="0">
                <a:latin typeface="Aharoni" panose="02010803020104030203" pitchFamily="2" charset="-79"/>
                <a:cs typeface="Aharoni" panose="02010803020104030203" pitchFamily="2" charset="-79"/>
              </a:rPr>
              <a:t>a</a:t>
            </a:r>
            <a:r>
              <a:rPr lang="fr-FR" sz="6000" dirty="0">
                <a:solidFill>
                  <a:srgbClr val="00206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l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9DE598B8-0093-4A79-9AB3-7EF9C2D44B4B}"/>
              </a:ext>
            </a:extLst>
          </p:cNvPr>
          <p:cNvSpPr txBox="1"/>
          <p:nvPr/>
        </p:nvSpPr>
        <p:spPr>
          <a:xfrm>
            <a:off x="4023066" y="3797619"/>
            <a:ext cx="1497369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6000" dirty="0" err="1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</a:t>
            </a:r>
            <a:r>
              <a:rPr lang="fr-FR" sz="6000" dirty="0" err="1">
                <a:solidFill>
                  <a:srgbClr val="00206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l</a:t>
            </a:r>
            <a:r>
              <a:rPr lang="fr-FR" sz="6000" dirty="0" err="1">
                <a:latin typeface="Aharoni" panose="02010803020104030203" pitchFamily="2" charset="-79"/>
                <a:cs typeface="Aharoni" panose="02010803020104030203" pitchFamily="2" charset="-79"/>
              </a:rPr>
              <a:t>a</a:t>
            </a:r>
            <a:endParaRPr lang="fr-FR" sz="6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57ED9DFD-7262-431B-9DF2-7E44E88C22F4}"/>
              </a:ext>
            </a:extLst>
          </p:cNvPr>
          <p:cNvSpPr txBox="1"/>
          <p:nvPr/>
        </p:nvSpPr>
        <p:spPr>
          <a:xfrm>
            <a:off x="8168935" y="5272792"/>
            <a:ext cx="1497369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6000" dirty="0" err="1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</a:t>
            </a:r>
            <a:r>
              <a:rPr lang="fr-FR" sz="6000" dirty="0" err="1">
                <a:solidFill>
                  <a:schemeClr val="accent6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u</a:t>
            </a:r>
            <a:r>
              <a:rPr lang="fr-FR" sz="6000" dirty="0" err="1">
                <a:solidFill>
                  <a:srgbClr val="00206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l</a:t>
            </a:r>
            <a:endParaRPr lang="fr-FR" sz="6000" dirty="0">
              <a:solidFill>
                <a:srgbClr val="00206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099C32B0-9D53-47A5-A10E-882DF94FBA32}"/>
              </a:ext>
            </a:extLst>
          </p:cNvPr>
          <p:cNvSpPr txBox="1"/>
          <p:nvPr/>
        </p:nvSpPr>
        <p:spPr>
          <a:xfrm>
            <a:off x="239697" y="2318940"/>
            <a:ext cx="266330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i="1" dirty="0"/>
              <a:t>Je rajoute la lettre : </a:t>
            </a:r>
            <a:r>
              <a:rPr lang="fr-FR" sz="6000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0048F8A4-23D7-4A85-8CFB-F0E2AECA6E11}"/>
              </a:ext>
            </a:extLst>
          </p:cNvPr>
          <p:cNvSpPr txBox="1"/>
          <p:nvPr/>
        </p:nvSpPr>
        <p:spPr>
          <a:xfrm>
            <a:off x="5702426" y="2322446"/>
            <a:ext cx="1497369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6000" dirty="0">
                <a:latin typeface="Aharoni" panose="02010803020104030203" pitchFamily="2" charset="-79"/>
                <a:cs typeface="Aharoni" panose="02010803020104030203" pitchFamily="2" charset="-79"/>
              </a:rPr>
              <a:t>ra</a:t>
            </a:r>
            <a:r>
              <a:rPr lang="fr-FR" sz="6000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15185EE6-F7E5-448E-A604-CB21F2CF3240}"/>
              </a:ext>
            </a:extLst>
          </p:cNvPr>
          <p:cNvSpPr txBox="1"/>
          <p:nvPr/>
        </p:nvSpPr>
        <p:spPr>
          <a:xfrm>
            <a:off x="9886759" y="2322445"/>
            <a:ext cx="1497369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6000" dirty="0" err="1">
                <a:latin typeface="Aharoni" panose="02010803020104030203" pitchFamily="2" charset="-79"/>
                <a:cs typeface="Aharoni" panose="02010803020104030203" pitchFamily="2" charset="-79"/>
              </a:rPr>
              <a:t>ar</a:t>
            </a:r>
            <a:r>
              <a:rPr lang="fr-FR" sz="6000" dirty="0" err="1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</a:t>
            </a:r>
            <a:endParaRPr lang="fr-FR" sz="6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9F1F3C14-FB51-409E-9113-9138BFB470A3}"/>
              </a:ext>
            </a:extLst>
          </p:cNvPr>
          <p:cNvSpPr txBox="1"/>
          <p:nvPr/>
        </p:nvSpPr>
        <p:spPr>
          <a:xfrm>
            <a:off x="239697" y="3797619"/>
            <a:ext cx="316045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i="1" dirty="0"/>
              <a:t>Je mets </a:t>
            </a:r>
            <a:r>
              <a:rPr lang="fr-FR" sz="6000" dirty="0">
                <a:solidFill>
                  <a:srgbClr val="00206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l</a:t>
            </a:r>
            <a:r>
              <a:rPr lang="fr-FR" b="1" i="1" dirty="0"/>
              <a:t> à la place du </a:t>
            </a:r>
            <a:r>
              <a:rPr lang="fr-FR" sz="6000" dirty="0">
                <a:latin typeface="Aharoni" panose="02010803020104030203" pitchFamily="2" charset="-79"/>
                <a:cs typeface="Aharoni" panose="02010803020104030203" pitchFamily="2" charset="-79"/>
              </a:rPr>
              <a:t>r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09BB280F-36D2-4052-9252-F88CD962B38E}"/>
              </a:ext>
            </a:extLst>
          </p:cNvPr>
          <p:cNvSpPr txBox="1"/>
          <p:nvPr/>
        </p:nvSpPr>
        <p:spPr>
          <a:xfrm>
            <a:off x="5702425" y="3797618"/>
            <a:ext cx="1497369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6000" dirty="0">
                <a:solidFill>
                  <a:srgbClr val="00206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l</a:t>
            </a:r>
            <a:r>
              <a:rPr lang="fr-FR" sz="6000" dirty="0">
                <a:latin typeface="Aharoni" panose="02010803020104030203" pitchFamily="2" charset="-79"/>
                <a:cs typeface="Aharoni" panose="02010803020104030203" pitchFamily="2" charset="-79"/>
              </a:rPr>
              <a:t>a</a:t>
            </a:r>
            <a:r>
              <a:rPr lang="fr-FR" sz="6000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</a:t>
            </a:r>
            <a:endParaRPr lang="fr-FR" sz="6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3F8A1F57-A21B-4DE5-BD83-1B1DB63A7200}"/>
              </a:ext>
            </a:extLst>
          </p:cNvPr>
          <p:cNvSpPr txBox="1"/>
          <p:nvPr/>
        </p:nvSpPr>
        <p:spPr>
          <a:xfrm>
            <a:off x="9897116" y="3797617"/>
            <a:ext cx="1497369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6000" dirty="0" err="1">
                <a:latin typeface="Aharoni" panose="02010803020104030203" pitchFamily="2" charset="-79"/>
                <a:cs typeface="Aharoni" panose="02010803020104030203" pitchFamily="2" charset="-79"/>
              </a:rPr>
              <a:t>a</a:t>
            </a:r>
            <a:r>
              <a:rPr lang="fr-FR" sz="6000" dirty="0" err="1">
                <a:solidFill>
                  <a:srgbClr val="00206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l</a:t>
            </a:r>
            <a:r>
              <a:rPr lang="fr-FR" sz="6000" dirty="0" err="1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</a:t>
            </a:r>
            <a:endParaRPr lang="fr-FR" sz="6000" dirty="0">
              <a:solidFill>
                <a:srgbClr val="00206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11B9DF93-AB4F-4141-A861-EF90DF43D15F}"/>
              </a:ext>
            </a:extLst>
          </p:cNvPr>
          <p:cNvSpPr txBox="1"/>
          <p:nvPr/>
        </p:nvSpPr>
        <p:spPr>
          <a:xfrm>
            <a:off x="239697" y="5272792"/>
            <a:ext cx="33202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i="1" dirty="0"/>
              <a:t>Je mets </a:t>
            </a:r>
            <a:r>
              <a:rPr lang="fr-FR" sz="6000" dirty="0">
                <a:solidFill>
                  <a:schemeClr val="accent6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u</a:t>
            </a:r>
            <a:r>
              <a:rPr lang="fr-FR" b="1" i="1" dirty="0"/>
              <a:t> à la place du </a:t>
            </a:r>
            <a:r>
              <a:rPr lang="fr-FR" sz="6000" dirty="0">
                <a:latin typeface="Aharoni" panose="02010803020104030203" pitchFamily="2" charset="-79"/>
                <a:cs typeface="Aharoni" panose="02010803020104030203" pitchFamily="2" charset="-79"/>
              </a:rPr>
              <a:t>a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FD8C0640-4B61-4F34-AFB8-FD787C85C1A4}"/>
              </a:ext>
            </a:extLst>
          </p:cNvPr>
          <p:cNvSpPr txBox="1"/>
          <p:nvPr/>
        </p:nvSpPr>
        <p:spPr>
          <a:xfrm>
            <a:off x="5702425" y="5272790"/>
            <a:ext cx="1497369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6000" dirty="0" err="1">
                <a:solidFill>
                  <a:srgbClr val="00206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l</a:t>
            </a:r>
            <a:r>
              <a:rPr lang="fr-FR" sz="6000" dirty="0" err="1">
                <a:solidFill>
                  <a:schemeClr val="accent6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u</a:t>
            </a:r>
            <a:r>
              <a:rPr lang="fr-FR" sz="6000" dirty="0" err="1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</a:t>
            </a:r>
            <a:endParaRPr lang="fr-FR" sz="6000" dirty="0">
              <a:solidFill>
                <a:schemeClr val="accent6">
                  <a:lumMod val="7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FBA44B53-CF7F-4B67-8940-4901C5A14EC3}"/>
              </a:ext>
            </a:extLst>
          </p:cNvPr>
          <p:cNvSpPr txBox="1"/>
          <p:nvPr/>
        </p:nvSpPr>
        <p:spPr>
          <a:xfrm>
            <a:off x="9897116" y="5272789"/>
            <a:ext cx="1497369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6000" dirty="0" err="1">
                <a:solidFill>
                  <a:schemeClr val="accent6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u</a:t>
            </a:r>
            <a:r>
              <a:rPr lang="fr-FR" sz="6000" dirty="0" err="1">
                <a:solidFill>
                  <a:srgbClr val="00206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l</a:t>
            </a:r>
            <a:r>
              <a:rPr lang="fr-FR" sz="6000" dirty="0" err="1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</a:t>
            </a:r>
            <a:endParaRPr lang="fr-FR" sz="6000" dirty="0">
              <a:solidFill>
                <a:srgbClr val="00206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8FCA518E-99F3-4CAD-9209-788229F0A227}"/>
              </a:ext>
            </a:extLst>
          </p:cNvPr>
          <p:cNvSpPr txBox="1"/>
          <p:nvPr/>
        </p:nvSpPr>
        <p:spPr>
          <a:xfrm>
            <a:off x="239697" y="1486592"/>
            <a:ext cx="2121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i="1" dirty="0"/>
              <a:t>Que se passe-t-il si :</a:t>
            </a:r>
          </a:p>
        </p:txBody>
      </p:sp>
    </p:spTree>
    <p:extLst>
      <p:ext uri="{BB962C8B-B14F-4D97-AF65-F5344CB8AC3E}">
        <p14:creationId xmlns:p14="http://schemas.microsoft.com/office/powerpoint/2010/main" val="230516944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/>
      <p:bldP spid="14" grpId="0" animBg="1"/>
      <p:bldP spid="15" grpId="0" animBg="1"/>
      <p:bldP spid="16" grpId="0"/>
      <p:bldP spid="17" grpId="0" animBg="1"/>
      <p:bldP spid="18" grpId="0" animBg="1"/>
      <p:bldP spid="19" grpId="0"/>
      <p:bldP spid="20" grpId="0" animBg="1"/>
      <p:bldP spid="21" grpId="0" animBg="1"/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B8EF568A-8A65-448B-8F59-8A16E3394ED8}"/>
              </a:ext>
            </a:extLst>
          </p:cNvPr>
          <p:cNvSpPr txBox="1"/>
          <p:nvPr/>
        </p:nvSpPr>
        <p:spPr>
          <a:xfrm>
            <a:off x="406400" y="497840"/>
            <a:ext cx="1116584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latin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fr-FR" sz="3600" b="1" dirty="0"/>
              <a:t>Une syllabe </a:t>
            </a:r>
            <a:r>
              <a:rPr lang="fr-FR" sz="3600" dirty="0"/>
              <a:t>forme un </a:t>
            </a:r>
            <a:r>
              <a:rPr lang="fr-FR" sz="3600" b="1" dirty="0"/>
              <a:t>son</a:t>
            </a:r>
            <a:r>
              <a:rPr lang="fr-FR" sz="3600" dirty="0"/>
              <a:t>.</a:t>
            </a:r>
          </a:p>
          <a:p>
            <a:endParaRPr lang="fr-FR" sz="3600" dirty="0"/>
          </a:p>
          <a:p>
            <a:r>
              <a:rPr lang="fr-FR" sz="3600" dirty="0">
                <a:latin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fr-FR" sz="3600" dirty="0"/>
              <a:t>Une syllabe est composée </a:t>
            </a:r>
          </a:p>
          <a:p>
            <a:r>
              <a:rPr lang="fr-FR" sz="3600" dirty="0"/>
              <a:t>d’</a:t>
            </a:r>
            <a:r>
              <a:rPr lang="fr-FR" sz="3600" b="1" dirty="0"/>
              <a:t>une voyelle </a:t>
            </a:r>
            <a:r>
              <a:rPr lang="fr-FR" sz="3600" dirty="0"/>
              <a:t>ou de </a:t>
            </a:r>
            <a:r>
              <a:rPr lang="fr-FR" sz="3600" b="1" dirty="0"/>
              <a:t>plusieurs lettres</a:t>
            </a:r>
            <a:r>
              <a:rPr lang="fr-FR" sz="3600" dirty="0"/>
              <a:t>.</a:t>
            </a:r>
          </a:p>
          <a:p>
            <a:endParaRPr lang="fr-FR" sz="3600" dirty="0"/>
          </a:p>
          <a:p>
            <a:r>
              <a:rPr lang="fr-FR" sz="3600" dirty="0">
                <a:latin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fr-FR" sz="3600" dirty="0"/>
              <a:t>Il faut tenir compte de </a:t>
            </a:r>
            <a:r>
              <a:rPr lang="fr-FR" sz="3600" b="1" dirty="0"/>
              <a:t>l’ordre des lettres </a:t>
            </a:r>
          </a:p>
          <a:p>
            <a:r>
              <a:rPr lang="fr-FR" sz="3600" dirty="0"/>
              <a:t>pour </a:t>
            </a:r>
            <a:r>
              <a:rPr lang="fr-FR" sz="3600" b="1" dirty="0"/>
              <a:t>écrire</a:t>
            </a:r>
            <a:r>
              <a:rPr lang="fr-FR" sz="3600" dirty="0"/>
              <a:t> et </a:t>
            </a:r>
            <a:r>
              <a:rPr lang="fr-FR" sz="3600" b="1" dirty="0"/>
              <a:t>lire</a:t>
            </a:r>
            <a:r>
              <a:rPr lang="fr-FR" sz="3600" dirty="0"/>
              <a:t> une syllabe.</a:t>
            </a:r>
          </a:p>
          <a:p>
            <a:endParaRPr lang="fr-FR" sz="3600" dirty="0"/>
          </a:p>
          <a:p>
            <a:r>
              <a:rPr lang="fr-FR" sz="3600" dirty="0">
                <a:latin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fr-FR" sz="3600" b="1" dirty="0"/>
              <a:t>Un mot </a:t>
            </a:r>
            <a:r>
              <a:rPr lang="fr-FR" sz="3600" dirty="0"/>
              <a:t>est formé </a:t>
            </a:r>
            <a:r>
              <a:rPr lang="fr-FR" sz="3600" b="1" dirty="0"/>
              <a:t>d’une </a:t>
            </a:r>
            <a:r>
              <a:rPr lang="fr-FR" sz="3600" dirty="0"/>
              <a:t>ou</a:t>
            </a:r>
            <a:r>
              <a:rPr lang="fr-FR" sz="3600" b="1" dirty="0"/>
              <a:t> plusieurs syllabes</a:t>
            </a:r>
            <a:r>
              <a:rPr lang="fr-FR" sz="3600" dirty="0"/>
              <a:t>.</a:t>
            </a:r>
          </a:p>
        </p:txBody>
      </p:sp>
      <p:pic>
        <p:nvPicPr>
          <p:cNvPr id="4" name="Image 3" descr="Une image contenant clipart&#10;&#10;Description générée automatiquement">
            <a:extLst>
              <a:ext uri="{FF2B5EF4-FFF2-40B4-BE49-F238E27FC236}">
                <a16:creationId xmlns:a16="http://schemas.microsoft.com/office/drawing/2014/main" id="{0D4E3C99-9837-4128-B6EE-8A527F54A1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8388" y="345440"/>
            <a:ext cx="1111622" cy="1452880"/>
          </a:xfrm>
          <a:prstGeom prst="rect">
            <a:avLst/>
          </a:prstGeom>
        </p:spPr>
      </p:pic>
      <p:sp>
        <p:nvSpPr>
          <p:cNvPr id="5" name="Bulle narrative : rectangle à coins arrondis 4">
            <a:extLst>
              <a:ext uri="{FF2B5EF4-FFF2-40B4-BE49-F238E27FC236}">
                <a16:creationId xmlns:a16="http://schemas.microsoft.com/office/drawing/2014/main" id="{06D312D0-E481-42EF-9FBF-0A454AAB8844}"/>
              </a:ext>
            </a:extLst>
          </p:cNvPr>
          <p:cNvSpPr/>
          <p:nvPr/>
        </p:nvSpPr>
        <p:spPr>
          <a:xfrm>
            <a:off x="8908229" y="375920"/>
            <a:ext cx="1280159" cy="640080"/>
          </a:xfrm>
          <a:prstGeom prst="wedgeRoundRectCallout">
            <a:avLst>
              <a:gd name="adj1" fmla="val 62757"/>
              <a:gd name="adj2" fmla="val 67005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dirty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but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2AD9BD2-14B3-4E5B-9A9B-0EF0FF0BE83C}"/>
              </a:ext>
            </a:extLst>
          </p:cNvPr>
          <p:cNvSpPr/>
          <p:nvPr/>
        </p:nvSpPr>
        <p:spPr>
          <a:xfrm>
            <a:off x="7782560" y="2153920"/>
            <a:ext cx="690880" cy="5486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8798058-050D-4F97-8BBA-D7BEB09C5682}"/>
              </a:ext>
            </a:extLst>
          </p:cNvPr>
          <p:cNvSpPr/>
          <p:nvPr/>
        </p:nvSpPr>
        <p:spPr>
          <a:xfrm>
            <a:off x="8686800" y="2153920"/>
            <a:ext cx="924560" cy="5486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err="1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ba</a:t>
            </a:r>
            <a:endParaRPr lang="fr-FR" sz="3600" dirty="0">
              <a:solidFill>
                <a:srgbClr val="0070C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193D203-4267-4656-8AB4-A2073EA337D1}"/>
              </a:ext>
            </a:extLst>
          </p:cNvPr>
          <p:cNvSpPr/>
          <p:nvPr/>
        </p:nvSpPr>
        <p:spPr>
          <a:xfrm>
            <a:off x="9845040" y="2153920"/>
            <a:ext cx="1111622" cy="5486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bar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BCB1A40-0D44-4923-82E8-F69886DA024A}"/>
              </a:ext>
            </a:extLst>
          </p:cNvPr>
          <p:cNvSpPr/>
          <p:nvPr/>
        </p:nvSpPr>
        <p:spPr>
          <a:xfrm>
            <a:off x="8908228" y="3657600"/>
            <a:ext cx="936811" cy="64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tri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778516C-E92D-4D2E-B1CE-91B10BF0CB72}"/>
              </a:ext>
            </a:extLst>
          </p:cNvPr>
          <p:cNvSpPr/>
          <p:nvPr/>
        </p:nvSpPr>
        <p:spPr>
          <a:xfrm>
            <a:off x="10090970" y="3657600"/>
            <a:ext cx="936811" cy="64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tir</a:t>
            </a:r>
          </a:p>
        </p:txBody>
      </p:sp>
    </p:spTree>
    <p:extLst>
      <p:ext uri="{BB962C8B-B14F-4D97-AF65-F5344CB8AC3E}">
        <p14:creationId xmlns:p14="http://schemas.microsoft.com/office/powerpoint/2010/main" val="359396224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2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388FDE18-210B-4B08-921C-3690D5F4D6DA}"/>
              </a:ext>
            </a:extLst>
          </p:cNvPr>
          <p:cNvSpPr txBox="1"/>
          <p:nvPr/>
        </p:nvSpPr>
        <p:spPr>
          <a:xfrm>
            <a:off x="239696" y="321361"/>
            <a:ext cx="78679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i="1" dirty="0"/>
              <a:t>Chacun votre tour, vous allez lire une syllabe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C55B988-4D19-493B-B1C3-8EE99013DFE2}"/>
              </a:ext>
            </a:extLst>
          </p:cNvPr>
          <p:cNvSpPr/>
          <p:nvPr/>
        </p:nvSpPr>
        <p:spPr>
          <a:xfrm>
            <a:off x="1030304" y="1463040"/>
            <a:ext cx="1422400" cy="10058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dirty="0" err="1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pra</a:t>
            </a:r>
            <a:endParaRPr lang="fr-FR" sz="5400" dirty="0">
              <a:solidFill>
                <a:schemeClr val="tx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C70FB85-AA1F-429B-9C70-E20A094E9AF0}"/>
              </a:ext>
            </a:extLst>
          </p:cNvPr>
          <p:cNvSpPr/>
          <p:nvPr/>
        </p:nvSpPr>
        <p:spPr>
          <a:xfrm>
            <a:off x="3214704" y="1463040"/>
            <a:ext cx="1422400" cy="10058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dirty="0" err="1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pri</a:t>
            </a:r>
            <a:endParaRPr lang="fr-FR" sz="5400" dirty="0">
              <a:solidFill>
                <a:schemeClr val="tx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665250C-C177-47B6-BFF6-D1F7A53C8072}"/>
              </a:ext>
            </a:extLst>
          </p:cNvPr>
          <p:cNvSpPr/>
          <p:nvPr/>
        </p:nvSpPr>
        <p:spPr>
          <a:xfrm>
            <a:off x="5374640" y="1463040"/>
            <a:ext cx="1422400" cy="10058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2B6EB97-126B-44BB-8929-6D8E805A0602}"/>
              </a:ext>
            </a:extLst>
          </p:cNvPr>
          <p:cNvSpPr/>
          <p:nvPr/>
        </p:nvSpPr>
        <p:spPr>
          <a:xfrm>
            <a:off x="7534576" y="1463040"/>
            <a:ext cx="1422400" cy="10058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dirty="0" err="1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pru</a:t>
            </a:r>
            <a:endParaRPr lang="fr-FR" sz="5400" dirty="0">
              <a:solidFill>
                <a:schemeClr val="tx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C041D33-FFB6-4D1C-9E00-5A48D94CF386}"/>
              </a:ext>
            </a:extLst>
          </p:cNvPr>
          <p:cNvSpPr/>
          <p:nvPr/>
        </p:nvSpPr>
        <p:spPr>
          <a:xfrm>
            <a:off x="9718976" y="1463040"/>
            <a:ext cx="1422400" cy="10058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pré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E96582C-2FE7-4AF0-A722-87B556862D0D}"/>
              </a:ext>
            </a:extLst>
          </p:cNvPr>
          <p:cNvSpPr/>
          <p:nvPr/>
        </p:nvSpPr>
        <p:spPr>
          <a:xfrm>
            <a:off x="1030304" y="3017520"/>
            <a:ext cx="1422400" cy="10058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par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62F06F3-8A5D-415B-9FB1-AD0673572A73}"/>
              </a:ext>
            </a:extLst>
          </p:cNvPr>
          <p:cNvSpPr/>
          <p:nvPr/>
        </p:nvSpPr>
        <p:spPr>
          <a:xfrm>
            <a:off x="3214704" y="3017520"/>
            <a:ext cx="1422400" cy="10058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dirty="0" err="1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pir</a:t>
            </a:r>
            <a:endParaRPr lang="fr-FR" sz="5400" dirty="0">
              <a:solidFill>
                <a:schemeClr val="tx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BA9FD24-CEE8-4FA1-8A43-4AFE9652675D}"/>
              </a:ext>
            </a:extLst>
          </p:cNvPr>
          <p:cNvSpPr/>
          <p:nvPr/>
        </p:nvSpPr>
        <p:spPr>
          <a:xfrm>
            <a:off x="5374640" y="3017520"/>
            <a:ext cx="1422400" cy="10058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dirty="0" err="1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por</a:t>
            </a:r>
            <a:endParaRPr lang="fr-FR" sz="5400" dirty="0">
              <a:solidFill>
                <a:schemeClr val="tx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4DF5EE8-DFEC-49EF-8F35-76E19CCBE26E}"/>
              </a:ext>
            </a:extLst>
          </p:cNvPr>
          <p:cNvSpPr/>
          <p:nvPr/>
        </p:nvSpPr>
        <p:spPr>
          <a:xfrm>
            <a:off x="7534576" y="3017520"/>
            <a:ext cx="1422400" cy="10058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pur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960291-87F6-4004-BDAC-81B78822D508}"/>
              </a:ext>
            </a:extLst>
          </p:cNvPr>
          <p:cNvSpPr/>
          <p:nvPr/>
        </p:nvSpPr>
        <p:spPr>
          <a:xfrm>
            <a:off x="9718976" y="3017520"/>
            <a:ext cx="1761824" cy="10058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prou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3F6DDA9-8F3D-4EED-ABAE-049B7513A31E}"/>
              </a:ext>
            </a:extLst>
          </p:cNvPr>
          <p:cNvSpPr/>
          <p:nvPr/>
        </p:nvSpPr>
        <p:spPr>
          <a:xfrm>
            <a:off x="1030304" y="4673600"/>
            <a:ext cx="1422400" cy="10058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tar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3E02BDC-B621-4990-886E-8F56B5FFA6BB}"/>
              </a:ext>
            </a:extLst>
          </p:cNvPr>
          <p:cNvSpPr/>
          <p:nvPr/>
        </p:nvSpPr>
        <p:spPr>
          <a:xfrm>
            <a:off x="3214704" y="4673600"/>
            <a:ext cx="1422400" cy="10058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tir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E1363ED-851B-4349-A9E6-8F96FB44A326}"/>
              </a:ext>
            </a:extLst>
          </p:cNvPr>
          <p:cNvSpPr/>
          <p:nvPr/>
        </p:nvSpPr>
        <p:spPr>
          <a:xfrm>
            <a:off x="5374640" y="4673600"/>
            <a:ext cx="1422400" cy="10058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dirty="0" err="1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tor</a:t>
            </a:r>
            <a:endParaRPr lang="fr-FR" sz="5400" dirty="0">
              <a:solidFill>
                <a:schemeClr val="tx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3E08D78-56FF-49FA-96D4-9138B32A9243}"/>
              </a:ext>
            </a:extLst>
          </p:cNvPr>
          <p:cNvSpPr/>
          <p:nvPr/>
        </p:nvSpPr>
        <p:spPr>
          <a:xfrm>
            <a:off x="7534576" y="4673600"/>
            <a:ext cx="1422400" cy="10058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dirty="0" err="1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tur</a:t>
            </a:r>
            <a:endParaRPr lang="fr-FR" sz="5400" dirty="0">
              <a:solidFill>
                <a:schemeClr val="tx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4F19A2E-229F-4E1E-B779-96C204F800F3}"/>
              </a:ext>
            </a:extLst>
          </p:cNvPr>
          <p:cNvSpPr/>
          <p:nvPr/>
        </p:nvSpPr>
        <p:spPr>
          <a:xfrm>
            <a:off x="9718976" y="4673600"/>
            <a:ext cx="1761824" cy="10058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trou</a:t>
            </a:r>
          </a:p>
        </p:txBody>
      </p:sp>
    </p:spTree>
    <p:extLst>
      <p:ext uri="{BB962C8B-B14F-4D97-AF65-F5344CB8AC3E}">
        <p14:creationId xmlns:p14="http://schemas.microsoft.com/office/powerpoint/2010/main" val="413679497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839BD4D-D12D-487C-B2DF-49E15A5D539E}"/>
              </a:ext>
            </a:extLst>
          </p:cNvPr>
          <p:cNvSpPr/>
          <p:nvPr/>
        </p:nvSpPr>
        <p:spPr>
          <a:xfrm>
            <a:off x="1030304" y="1463040"/>
            <a:ext cx="1422400" cy="10058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dirty="0" err="1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dra</a:t>
            </a:r>
            <a:endParaRPr lang="fr-FR" sz="5400" dirty="0">
              <a:solidFill>
                <a:schemeClr val="tx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5A8E060-A790-41DF-8459-6B01ECD0AB6C}"/>
              </a:ext>
            </a:extLst>
          </p:cNvPr>
          <p:cNvSpPr/>
          <p:nvPr/>
        </p:nvSpPr>
        <p:spPr>
          <a:xfrm>
            <a:off x="3214704" y="1463040"/>
            <a:ext cx="1422400" cy="10058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tri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7AC3515-6C86-4763-B8D2-77762FF63265}"/>
              </a:ext>
            </a:extLst>
          </p:cNvPr>
          <p:cNvSpPr/>
          <p:nvPr/>
        </p:nvSpPr>
        <p:spPr>
          <a:xfrm>
            <a:off x="5374640" y="1463040"/>
            <a:ext cx="1422400" cy="10058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bro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FC0E89B-0C8F-4FCC-8433-87A1D83972B5}"/>
              </a:ext>
            </a:extLst>
          </p:cNvPr>
          <p:cNvSpPr/>
          <p:nvPr/>
        </p:nvSpPr>
        <p:spPr>
          <a:xfrm>
            <a:off x="7534576" y="1463040"/>
            <a:ext cx="1422400" cy="10058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dirty="0" err="1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fru</a:t>
            </a:r>
            <a:endParaRPr lang="fr-FR" sz="5400" dirty="0">
              <a:solidFill>
                <a:schemeClr val="tx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0D6438C-0E45-414A-BB06-19C398C2BC06}"/>
              </a:ext>
            </a:extLst>
          </p:cNvPr>
          <p:cNvSpPr/>
          <p:nvPr/>
        </p:nvSpPr>
        <p:spPr>
          <a:xfrm>
            <a:off x="9718976" y="1463040"/>
            <a:ext cx="1422400" cy="10058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dirty="0" err="1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vré</a:t>
            </a:r>
            <a:endParaRPr lang="fr-FR" sz="5400" dirty="0">
              <a:solidFill>
                <a:schemeClr val="tx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8943848-6E79-4D4B-A816-C446DE20EF83}"/>
              </a:ext>
            </a:extLst>
          </p:cNvPr>
          <p:cNvSpPr/>
          <p:nvPr/>
        </p:nvSpPr>
        <p:spPr>
          <a:xfrm>
            <a:off x="1030304" y="3017520"/>
            <a:ext cx="1422400" cy="10058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dar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2644FD2-D6FF-45EB-8802-2939DFE1010E}"/>
              </a:ext>
            </a:extLst>
          </p:cNvPr>
          <p:cNvSpPr/>
          <p:nvPr/>
        </p:nvSpPr>
        <p:spPr>
          <a:xfrm>
            <a:off x="3214704" y="3017520"/>
            <a:ext cx="1422400" cy="10058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tir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AF97FDA-FA7E-46A8-A185-EC199813D2CD}"/>
              </a:ext>
            </a:extLst>
          </p:cNvPr>
          <p:cNvSpPr/>
          <p:nvPr/>
        </p:nvSpPr>
        <p:spPr>
          <a:xfrm>
            <a:off x="5374640" y="3017520"/>
            <a:ext cx="1422400" cy="10058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dirty="0" err="1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bor</a:t>
            </a:r>
            <a:endParaRPr lang="fr-FR" sz="5400" dirty="0">
              <a:solidFill>
                <a:schemeClr val="tx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63687E8-72F0-4BED-8A61-96CDEAD4FB99}"/>
              </a:ext>
            </a:extLst>
          </p:cNvPr>
          <p:cNvSpPr/>
          <p:nvPr/>
        </p:nvSpPr>
        <p:spPr>
          <a:xfrm>
            <a:off x="7534576" y="3017520"/>
            <a:ext cx="1422400" cy="10058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fur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08B6AD1-BB8D-4AD4-9CC2-FF1C9D8F3D14}"/>
              </a:ext>
            </a:extLst>
          </p:cNvPr>
          <p:cNvSpPr/>
          <p:nvPr/>
        </p:nvSpPr>
        <p:spPr>
          <a:xfrm>
            <a:off x="9718976" y="3017520"/>
            <a:ext cx="1761824" cy="10058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dirty="0" err="1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vrou</a:t>
            </a:r>
            <a:endParaRPr lang="fr-FR" sz="5400" dirty="0">
              <a:solidFill>
                <a:schemeClr val="tx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5948A15-0CB8-4ADD-A301-F46F3F03833C}"/>
              </a:ext>
            </a:extLst>
          </p:cNvPr>
          <p:cNvSpPr/>
          <p:nvPr/>
        </p:nvSpPr>
        <p:spPr>
          <a:xfrm>
            <a:off x="1030304" y="4673600"/>
            <a:ext cx="1422400" cy="10058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var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D3A0BD0-E802-4D78-BD0E-9CB4F3DCC2D0}"/>
              </a:ext>
            </a:extLst>
          </p:cNvPr>
          <p:cNvSpPr/>
          <p:nvPr/>
        </p:nvSpPr>
        <p:spPr>
          <a:xfrm>
            <a:off x="3214704" y="4673600"/>
            <a:ext cx="1422400" cy="10058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dirty="0" err="1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fir</a:t>
            </a:r>
            <a:endParaRPr lang="fr-FR" sz="5400" dirty="0">
              <a:solidFill>
                <a:schemeClr val="tx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BAA4384-5E49-4F0B-9D5E-402113791308}"/>
              </a:ext>
            </a:extLst>
          </p:cNvPr>
          <p:cNvSpPr/>
          <p:nvPr/>
        </p:nvSpPr>
        <p:spPr>
          <a:xfrm>
            <a:off x="5374640" y="4673600"/>
            <a:ext cx="1422400" cy="10058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vor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898D8BF-AB70-43F4-A897-DEEB22A7CD4B}"/>
              </a:ext>
            </a:extLst>
          </p:cNvPr>
          <p:cNvSpPr/>
          <p:nvPr/>
        </p:nvSpPr>
        <p:spPr>
          <a:xfrm>
            <a:off x="7534576" y="4673600"/>
            <a:ext cx="1422400" cy="10058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dur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E895E0A-DF19-46EB-BC1B-345E65453667}"/>
              </a:ext>
            </a:extLst>
          </p:cNvPr>
          <p:cNvSpPr/>
          <p:nvPr/>
        </p:nvSpPr>
        <p:spPr>
          <a:xfrm>
            <a:off x="9718976" y="4673600"/>
            <a:ext cx="1761824" cy="10058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brou</a:t>
            </a:r>
          </a:p>
        </p:txBody>
      </p:sp>
    </p:spTree>
    <p:extLst>
      <p:ext uri="{BB962C8B-B14F-4D97-AF65-F5344CB8AC3E}">
        <p14:creationId xmlns:p14="http://schemas.microsoft.com/office/powerpoint/2010/main" val="104211908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B5BC60FB-A74D-4C2E-8213-E33BC521FD34}"/>
              </a:ext>
            </a:extLst>
          </p:cNvPr>
          <p:cNvSpPr txBox="1"/>
          <p:nvPr/>
        </p:nvSpPr>
        <p:spPr>
          <a:xfrm>
            <a:off x="528320" y="711200"/>
            <a:ext cx="3556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une</a:t>
            </a:r>
            <a:r>
              <a:rPr lang="fr-FR" sz="4800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fr-FR" sz="4800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pru</a:t>
            </a:r>
            <a:r>
              <a:rPr lang="fr-FR" sz="4800" dirty="0">
                <a:latin typeface="Aharoni" panose="02010803020104030203" pitchFamily="2" charset="-79"/>
                <a:cs typeface="Aharoni" panose="02010803020104030203" pitchFamily="2" charset="-79"/>
              </a:rPr>
              <a:t>ne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73637A36-4581-4443-8FBE-560960404CAA}"/>
              </a:ext>
            </a:extLst>
          </p:cNvPr>
          <p:cNvSpPr txBox="1"/>
          <p:nvPr/>
        </p:nvSpPr>
        <p:spPr>
          <a:xfrm>
            <a:off x="6238240" y="2865120"/>
            <a:ext cx="37287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des</a:t>
            </a:r>
            <a:r>
              <a:rPr lang="fr-FR" sz="4800" dirty="0">
                <a:latin typeface="Aharoni" panose="02010803020104030203" pitchFamily="2" charset="-79"/>
                <a:cs typeface="Aharoni" panose="02010803020104030203" pitchFamily="2" charset="-79"/>
              </a:rPr>
              <a:t> mou</a:t>
            </a:r>
            <a:r>
              <a:rPr lang="fr-FR" sz="4800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fle</a:t>
            </a:r>
            <a:r>
              <a:rPr lang="fr-FR" sz="4800" dirty="0">
                <a:solidFill>
                  <a:schemeClr val="tx1">
                    <a:lumMod val="50000"/>
                    <a:lumOff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3975AEAC-B614-4E8F-AB1B-2E3B8FBCB715}"/>
              </a:ext>
            </a:extLst>
          </p:cNvPr>
          <p:cNvSpPr txBox="1"/>
          <p:nvPr/>
        </p:nvSpPr>
        <p:spPr>
          <a:xfrm>
            <a:off x="515845" y="4898838"/>
            <a:ext cx="3169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un</a:t>
            </a:r>
            <a:r>
              <a:rPr lang="fr-FR" sz="4800" dirty="0">
                <a:latin typeface="Aharoni" panose="02010803020104030203" pitchFamily="2" charset="-79"/>
                <a:cs typeface="Aharoni" panose="02010803020104030203" pitchFamily="2" charset="-79"/>
              </a:rPr>
              <a:t> li</a:t>
            </a:r>
            <a:r>
              <a:rPr lang="fr-FR" sz="4800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vre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E59C01CF-40C6-4256-8E45-3E9D3EB09109}"/>
              </a:ext>
            </a:extLst>
          </p:cNvPr>
          <p:cNvSpPr txBox="1"/>
          <p:nvPr/>
        </p:nvSpPr>
        <p:spPr>
          <a:xfrm>
            <a:off x="6238240" y="711199"/>
            <a:ext cx="3556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une</a:t>
            </a:r>
            <a:r>
              <a:rPr lang="fr-FR" sz="4800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fr-FR" sz="4800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plu</a:t>
            </a:r>
            <a:r>
              <a:rPr lang="fr-FR" sz="4800" dirty="0">
                <a:latin typeface="Aharoni" panose="02010803020104030203" pitchFamily="2" charset="-79"/>
                <a:cs typeface="Aharoni" panose="02010803020104030203" pitchFamily="2" charset="-79"/>
              </a:rPr>
              <a:t>me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ED337091-B6A7-4514-934B-87F92CA14B86}"/>
              </a:ext>
            </a:extLst>
          </p:cNvPr>
          <p:cNvSpPr txBox="1"/>
          <p:nvPr/>
        </p:nvSpPr>
        <p:spPr>
          <a:xfrm>
            <a:off x="528320" y="2865120"/>
            <a:ext cx="3169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des</a:t>
            </a:r>
            <a:r>
              <a:rPr lang="fr-FR" sz="4800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fr-FR" sz="4800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fri</a:t>
            </a:r>
            <a:r>
              <a:rPr lang="fr-FR" sz="4800" dirty="0">
                <a:latin typeface="Aharoni" panose="02010803020104030203" pitchFamily="2" charset="-79"/>
                <a:cs typeface="Aharoni" panose="02010803020104030203" pitchFamily="2" charset="-79"/>
              </a:rPr>
              <a:t>te</a:t>
            </a:r>
            <a:r>
              <a:rPr lang="fr-FR" sz="4800" dirty="0">
                <a:solidFill>
                  <a:schemeClr val="tx1">
                    <a:lumMod val="50000"/>
                    <a:lumOff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ED30E74D-6B18-4FE1-9BAC-4FA7550292D2}"/>
              </a:ext>
            </a:extLst>
          </p:cNvPr>
          <p:cNvSpPr txBox="1"/>
          <p:nvPr/>
        </p:nvSpPr>
        <p:spPr>
          <a:xfrm>
            <a:off x="6238240" y="4898838"/>
            <a:ext cx="37287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la</a:t>
            </a:r>
            <a:r>
              <a:rPr lang="fr-FR" sz="4800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fr-FR" sz="4800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plui</a:t>
            </a:r>
            <a:r>
              <a:rPr lang="fr-FR" sz="4800" dirty="0">
                <a:solidFill>
                  <a:schemeClr val="tx1">
                    <a:lumMod val="50000"/>
                    <a:lumOff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</a:t>
            </a:r>
          </a:p>
        </p:txBody>
      </p:sp>
      <p:pic>
        <p:nvPicPr>
          <p:cNvPr id="9" name="Image 8" descr="Une image contenant clipart&#10;&#10;Description générée automatiquement">
            <a:extLst>
              <a:ext uri="{FF2B5EF4-FFF2-40B4-BE49-F238E27FC236}">
                <a16:creationId xmlns:a16="http://schemas.microsoft.com/office/drawing/2014/main" id="{AC5D96F9-4DA2-4BE8-A5DD-9854BB1195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5765" y="1202898"/>
            <a:ext cx="1416254" cy="1000760"/>
          </a:xfrm>
          <a:prstGeom prst="rect">
            <a:avLst/>
          </a:prstGeom>
        </p:spPr>
      </p:pic>
      <p:pic>
        <p:nvPicPr>
          <p:cNvPr id="11" name="Image 10" descr="Une image contenant clipart&#10;&#10;Description générée automatiquement">
            <a:extLst>
              <a:ext uri="{FF2B5EF4-FFF2-40B4-BE49-F238E27FC236}">
                <a16:creationId xmlns:a16="http://schemas.microsoft.com/office/drawing/2014/main" id="{EDF96E11-D1EF-45A6-8A44-469BAFBE7A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9552" y="3135432"/>
            <a:ext cx="1622840" cy="1277495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21DA2F1F-D7A7-41EC-9A5C-CD26DE089BB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3783" y="5129737"/>
            <a:ext cx="1828236" cy="1200196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84D08449-4EFB-459D-A4A7-19D189088D4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5381" y="954290"/>
            <a:ext cx="1866971" cy="1401769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85EB3F9E-54AE-4287-A684-8C7E8007368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0742" y="2932956"/>
            <a:ext cx="1705448" cy="1474100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CD478539-4D50-4BB8-86BA-8D8FEE1EE57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3477" y="4743332"/>
            <a:ext cx="1603807" cy="1603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011961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7114C963-AC07-4A37-8A60-D323029A6A9E}"/>
              </a:ext>
            </a:extLst>
          </p:cNvPr>
          <p:cNvSpPr txBox="1"/>
          <p:nvPr/>
        </p:nvSpPr>
        <p:spPr>
          <a:xfrm>
            <a:off x="619760" y="1026160"/>
            <a:ext cx="783336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4800" dirty="0">
                <a:latin typeface="Aharoni" panose="02010803020104030203" pitchFamily="2" charset="-79"/>
                <a:cs typeface="Aharoni" panose="02010803020104030203" pitchFamily="2" charset="-79"/>
              </a:rPr>
              <a:t>La </a:t>
            </a:r>
            <a:r>
              <a:rPr lang="fr-FR" sz="4800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plui</a:t>
            </a:r>
            <a:r>
              <a:rPr lang="fr-FR" sz="4800" dirty="0">
                <a:solidFill>
                  <a:schemeClr val="tx1">
                    <a:lumMod val="50000"/>
                    <a:lumOff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</a:t>
            </a:r>
            <a:r>
              <a:rPr lang="fr-FR" sz="4800" dirty="0">
                <a:latin typeface="Aharoni" panose="02010803020104030203" pitchFamily="2" charset="-79"/>
                <a:cs typeface="Aharoni" panose="02010803020104030203" pitchFamily="2" charset="-79"/>
              </a:rPr>
              <a:t> arrive… </a:t>
            </a:r>
          </a:p>
          <a:p>
            <a:pPr>
              <a:lnSpc>
                <a:spcPct val="150000"/>
              </a:lnSpc>
            </a:pPr>
            <a:r>
              <a:rPr lang="fr-FR" sz="4800" dirty="0">
                <a:latin typeface="Aharoni" panose="02010803020104030203" pitchFamily="2" charset="-79"/>
                <a:cs typeface="Aharoni" panose="02010803020104030203" pitchFamily="2" charset="-79"/>
              </a:rPr>
              <a:t>Pol s’a</a:t>
            </a:r>
            <a:r>
              <a:rPr lang="fr-FR" sz="4800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bri</a:t>
            </a:r>
            <a:r>
              <a:rPr lang="fr-FR" sz="4800" dirty="0">
                <a:latin typeface="Aharoni" panose="02010803020104030203" pitchFamily="2" charset="-79"/>
                <a:cs typeface="Aharoni" panose="02010803020104030203" pitchFamily="2" charset="-79"/>
              </a:rPr>
              <a:t>te sou</a:t>
            </a:r>
            <a:r>
              <a:rPr lang="fr-FR" sz="4800" dirty="0">
                <a:solidFill>
                  <a:schemeClr val="tx1">
                    <a:lumMod val="50000"/>
                    <a:lumOff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</a:t>
            </a:r>
            <a:r>
              <a:rPr lang="fr-FR" sz="4800" dirty="0">
                <a:latin typeface="Aharoni" panose="02010803020104030203" pitchFamily="2" charset="-79"/>
                <a:cs typeface="Aharoni" panose="02010803020104030203" pitchFamily="2" charset="-79"/>
              </a:rPr>
              <a:t> un ar</a:t>
            </a:r>
            <a:r>
              <a:rPr lang="fr-FR" sz="4800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bre</a:t>
            </a:r>
            <a:r>
              <a:rPr lang="fr-FR" sz="4800" dirty="0">
                <a:latin typeface="Aharoni" panose="02010803020104030203" pitchFamily="2" charset="-79"/>
                <a:cs typeface="Aharoni" panose="02010803020104030203" pitchFamily="2" charset="-79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fr-FR" sz="4800" dirty="0">
                <a:latin typeface="Aharoni" panose="02010803020104030203" pitchFamily="2" charset="-79"/>
                <a:cs typeface="Aharoni" panose="02010803020104030203" pitchFamily="2" charset="-79"/>
              </a:rPr>
              <a:t>Billy a </a:t>
            </a:r>
            <a:r>
              <a:rPr lang="fr-FR" sz="4800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pri</a:t>
            </a:r>
            <a:r>
              <a:rPr lang="fr-FR" sz="4800" dirty="0">
                <a:latin typeface="Aharoni" panose="02010803020104030203" pitchFamily="2" charset="-79"/>
                <a:cs typeface="Aharoni" panose="02010803020104030203" pitchFamily="2" charset="-79"/>
              </a:rPr>
              <a:t>s un para</a:t>
            </a:r>
            <a:r>
              <a:rPr lang="fr-FR" sz="4800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plui</a:t>
            </a:r>
            <a:r>
              <a:rPr lang="fr-FR" sz="4800" dirty="0">
                <a:solidFill>
                  <a:schemeClr val="tx1">
                    <a:lumMod val="50000"/>
                    <a:lumOff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</a:t>
            </a:r>
            <a:r>
              <a:rPr lang="fr-FR" sz="4800" dirty="0">
                <a:latin typeface="Aharoni" panose="02010803020104030203" pitchFamily="2" charset="-79"/>
                <a:cs typeface="Aharoni" panose="02010803020104030203" pitchFamily="2" charset="-79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fr-FR" sz="4800" dirty="0">
                <a:latin typeface="Aharoni" panose="02010803020104030203" pitchFamily="2" charset="-79"/>
                <a:cs typeface="Aharoni" panose="02010803020104030203" pitchFamily="2" charset="-79"/>
              </a:rPr>
              <a:t>Léo a </a:t>
            </a:r>
            <a:r>
              <a:rPr lang="fr-FR" sz="4800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trou</a:t>
            </a:r>
            <a:r>
              <a:rPr lang="fr-FR" sz="4800" dirty="0">
                <a:latin typeface="Aharoni" panose="02010803020104030203" pitchFamily="2" charset="-79"/>
                <a:cs typeface="Aharoni" panose="02010803020104030203" pitchFamily="2" charset="-79"/>
              </a:rPr>
              <a:t>vé un a</a:t>
            </a:r>
            <a:r>
              <a:rPr lang="fr-FR" sz="4800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bri</a:t>
            </a:r>
            <a:r>
              <a:rPr lang="fr-FR" sz="4800" dirty="0">
                <a:latin typeface="Aharoni" panose="02010803020104030203" pitchFamily="2" charset="-79"/>
                <a:cs typeface="Aharoni" panose="02010803020104030203" pitchFamily="2" charset="-79"/>
              </a:rPr>
              <a:t>.</a:t>
            </a:r>
          </a:p>
        </p:txBody>
      </p:sp>
      <p:pic>
        <p:nvPicPr>
          <p:cNvPr id="7" name="Image 6" descr="Une image contenant objet&#10;&#10;Description générée automatiquement">
            <a:extLst>
              <a:ext uri="{FF2B5EF4-FFF2-40B4-BE49-F238E27FC236}">
                <a16:creationId xmlns:a16="http://schemas.microsoft.com/office/drawing/2014/main" id="{2191FAB7-A528-4468-B742-D93DA0081B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3120" y="1026160"/>
            <a:ext cx="3179466" cy="4431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237548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3696EC53-12FF-47AD-B9EB-5D4B5A892D00}"/>
              </a:ext>
            </a:extLst>
          </p:cNvPr>
          <p:cNvSpPr txBox="1"/>
          <p:nvPr/>
        </p:nvSpPr>
        <p:spPr>
          <a:xfrm>
            <a:off x="619760" y="1026160"/>
            <a:ext cx="939800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4800" dirty="0">
                <a:latin typeface="Aharoni" panose="02010803020104030203" pitchFamily="2" charset="-79"/>
                <a:cs typeface="Aharoni" panose="02010803020104030203" pitchFamily="2" charset="-79"/>
              </a:rPr>
              <a:t>Le </a:t>
            </a:r>
            <a:r>
              <a:rPr lang="fr-FR" sz="4800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bra</a:t>
            </a:r>
            <a:r>
              <a:rPr lang="fr-FR" sz="4800" dirty="0">
                <a:latin typeface="Aharoni" panose="02010803020104030203" pitchFamily="2" charset="-79"/>
                <a:cs typeface="Aharoni" panose="02010803020104030203" pitchFamily="2" charset="-79"/>
              </a:rPr>
              <a:t>ve </a:t>
            </a:r>
            <a:r>
              <a:rPr lang="fr-FR" sz="4800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sol</a:t>
            </a:r>
            <a:r>
              <a:rPr lang="fr-FR" sz="4800" dirty="0">
                <a:latin typeface="Aharoni" panose="02010803020104030203" pitchFamily="2" charset="-79"/>
                <a:cs typeface="Aharoni" panose="02010803020104030203" pitchFamily="2" charset="-79"/>
              </a:rPr>
              <a:t>da</a:t>
            </a:r>
            <a:r>
              <a:rPr lang="fr-FR" sz="4800" dirty="0">
                <a:solidFill>
                  <a:schemeClr val="tx1">
                    <a:lumMod val="65000"/>
                    <a:lumOff val="3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</a:t>
            </a:r>
            <a:r>
              <a:rPr lang="fr-FR" sz="4800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fr-FR" sz="4800" dirty="0">
                <a:latin typeface="Aharoni" panose="02010803020104030203" pitchFamily="2" charset="-79"/>
                <a:cs typeface="Aharoni" panose="02010803020104030203" pitchFamily="2" charset="-79"/>
              </a:rPr>
              <a:t>a </a:t>
            </a:r>
            <a:r>
              <a:rPr lang="fr-FR" sz="4800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trou</a:t>
            </a:r>
            <a:r>
              <a:rPr lang="fr-FR" sz="4800" dirty="0">
                <a:latin typeface="Aharoni" panose="02010803020104030203" pitchFamily="2" charset="-79"/>
                <a:cs typeface="Aharoni" panose="02010803020104030203" pitchFamily="2" charset="-79"/>
              </a:rPr>
              <a:t>vé deux sa</a:t>
            </a:r>
            <a:r>
              <a:rPr lang="fr-FR" sz="4800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bre</a:t>
            </a:r>
            <a:r>
              <a:rPr lang="fr-FR" sz="4800" dirty="0">
                <a:solidFill>
                  <a:schemeClr val="tx1">
                    <a:lumMod val="50000"/>
                    <a:lumOff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</a:t>
            </a:r>
            <a:r>
              <a:rPr lang="fr-FR" sz="4800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fr-FR" sz="4800" dirty="0">
                <a:latin typeface="Aharoni" panose="02010803020104030203" pitchFamily="2" charset="-79"/>
                <a:cs typeface="Aharoni" panose="02010803020104030203" pitchFamily="2" charset="-79"/>
              </a:rPr>
              <a:t>dans le sa</a:t>
            </a:r>
            <a:r>
              <a:rPr lang="fr-FR" sz="4800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ble</a:t>
            </a:r>
            <a:r>
              <a:rPr lang="fr-FR" sz="4800" dirty="0">
                <a:latin typeface="Aharoni" panose="02010803020104030203" pitchFamily="2" charset="-79"/>
                <a:cs typeface="Aharoni" panose="02010803020104030203" pitchFamily="2" charset="-79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fr-FR" sz="4800" dirty="0">
                <a:latin typeface="Aharoni" panose="02010803020104030203" pitchFamily="2" charset="-79"/>
                <a:cs typeface="Aharoni" panose="02010803020104030203" pitchFamily="2" charset="-79"/>
              </a:rPr>
              <a:t>C’est un fabuleu</a:t>
            </a:r>
            <a:r>
              <a:rPr lang="fr-FR" sz="4800" dirty="0">
                <a:solidFill>
                  <a:schemeClr val="tx1">
                    <a:lumMod val="50000"/>
                    <a:lumOff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x</a:t>
            </a:r>
            <a:r>
              <a:rPr lang="fr-FR" sz="4800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tré</a:t>
            </a:r>
            <a:r>
              <a:rPr lang="fr-FR" sz="4800" dirty="0">
                <a:latin typeface="Aharoni" panose="02010803020104030203" pitchFamily="2" charset="-79"/>
                <a:cs typeface="Aharoni" panose="02010803020104030203" pitchFamily="2" charset="-79"/>
              </a:rPr>
              <a:t>sor. 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84C3D452-5CA4-40BA-9713-351FD833452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 t="18089"/>
          <a:stretch/>
        </p:blipFill>
        <p:spPr>
          <a:xfrm>
            <a:off x="6248400" y="644843"/>
            <a:ext cx="5791200" cy="4681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539352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203</Words>
  <Application>Microsoft Office PowerPoint</Application>
  <PresentationFormat>Grand écran</PresentationFormat>
  <Paragraphs>82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3" baseType="lpstr">
      <vt:lpstr>Aharoni</vt:lpstr>
      <vt:lpstr>Arial</vt:lpstr>
      <vt:lpstr>Calibri</vt:lpstr>
      <vt:lpstr>Calibri Light</vt:lpstr>
      <vt:lpstr>Thème Office</vt:lpstr>
      <vt:lpstr>Les sons triples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sons triples</dc:title>
  <dc:creator>Véronique Lacour</dc:creator>
  <cp:lastModifiedBy>Véronique Lacour</cp:lastModifiedBy>
  <cp:revision>10</cp:revision>
  <dcterms:created xsi:type="dcterms:W3CDTF">2019-01-13T14:50:52Z</dcterms:created>
  <dcterms:modified xsi:type="dcterms:W3CDTF">2019-01-13T16:11:43Z</dcterms:modified>
</cp:coreProperties>
</file>