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2CB1-E615-4CDD-9BB6-CE88762694ED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67544" y="1052736"/>
            <a:ext cx="1584176" cy="2520280"/>
            <a:chOff x="106964629" y="105556103"/>
            <a:chExt cx="1129554" cy="2029028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5/09 au 9/09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29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2483731" y="1052757"/>
            <a:ext cx="1584176" cy="2520269"/>
            <a:chOff x="106964603" y="105556112"/>
            <a:chExt cx="1129554" cy="2029019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12/09 au 16/09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39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4427984" y="1052736"/>
            <a:ext cx="1584176" cy="2520280"/>
            <a:chOff x="106964629" y="105556103"/>
            <a:chExt cx="1129554" cy="2029028"/>
          </a:xfrm>
        </p:grpSpPr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19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/09 au 23/09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49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6588224" y="1052736"/>
            <a:ext cx="1656184" cy="2592288"/>
            <a:chOff x="106964629" y="105556103"/>
            <a:chExt cx="1129554" cy="2029028"/>
          </a:xfrm>
        </p:grpSpPr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26/09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30/09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59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4" name="Group 2"/>
          <p:cNvGrpSpPr>
            <a:grpSpLocks/>
          </p:cNvGrpSpPr>
          <p:nvPr/>
        </p:nvGrpSpPr>
        <p:grpSpPr bwMode="auto">
          <a:xfrm>
            <a:off x="539552" y="3933056"/>
            <a:ext cx="1584176" cy="2520280"/>
            <a:chOff x="106964629" y="105556103"/>
            <a:chExt cx="1129554" cy="2029028"/>
          </a:xfrm>
        </p:grpSpPr>
        <p:sp>
          <p:nvSpPr>
            <p:cNvPr id="55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3/10 au 7/10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6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7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8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4" name="Group 12"/>
          <p:cNvGrpSpPr>
            <a:grpSpLocks/>
          </p:cNvGrpSpPr>
          <p:nvPr/>
        </p:nvGrpSpPr>
        <p:grpSpPr bwMode="auto">
          <a:xfrm>
            <a:off x="2555776" y="3933056"/>
            <a:ext cx="1584176" cy="2520280"/>
            <a:chOff x="106964629" y="105556103"/>
            <a:chExt cx="1129554" cy="2029028"/>
          </a:xfrm>
        </p:grpSpPr>
        <p:sp>
          <p:nvSpPr>
            <p:cNvPr id="65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10/10 au 14/10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7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8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4" name="Group 22"/>
          <p:cNvGrpSpPr>
            <a:grpSpLocks/>
          </p:cNvGrpSpPr>
          <p:nvPr/>
        </p:nvGrpSpPr>
        <p:grpSpPr bwMode="auto">
          <a:xfrm>
            <a:off x="4499992" y="3933056"/>
            <a:ext cx="1584176" cy="2520280"/>
            <a:chOff x="106964629" y="105556103"/>
            <a:chExt cx="1129554" cy="2029028"/>
          </a:xfrm>
        </p:grpSpPr>
        <p:sp>
          <p:nvSpPr>
            <p:cNvPr id="75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17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/10 au 18/10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6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7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8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6154321" y="5084635"/>
            <a:ext cx="277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1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1052736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3/11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4/11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1052757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7 /11 au 11/11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1052736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14/11 au 18/11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1052736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21/11 au </a:t>
              </a:r>
              <a:r>
                <a:rPr lang="fr-FR" sz="900" dirty="0">
                  <a:latin typeface="SimpleRonde"/>
                  <a:cs typeface="Arial" pitchFamily="34" charset="0"/>
                </a:rPr>
                <a:t>25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/11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933056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28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/11 au 02/12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933056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5/12 au 9/12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22"/>
          <p:cNvGrpSpPr>
            <a:grpSpLocks/>
          </p:cNvGrpSpPr>
          <p:nvPr/>
        </p:nvGrpSpPr>
        <p:grpSpPr bwMode="auto">
          <a:xfrm>
            <a:off x="4499992" y="3933056"/>
            <a:ext cx="1584176" cy="2520280"/>
            <a:chOff x="106964629" y="105556103"/>
            <a:chExt cx="1129554" cy="2029028"/>
          </a:xfrm>
        </p:grpSpPr>
        <p:sp>
          <p:nvSpPr>
            <p:cNvPr id="6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12/12 au 16/12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6154321" y="4869160"/>
            <a:ext cx="277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2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908720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3/01 au 6/01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908741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9/01 au 13/01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908720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16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/01 au 20/01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908720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23/01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 au 27/01</a:t>
              </a:r>
              <a:endParaRPr kumimoji="0" lang="fr-F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eRonde"/>
                <a:cs typeface="Arial" pitchFamily="34" charset="0"/>
              </a:endParaRP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789040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30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/01 au 03/02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4297548" y="4384992"/>
            <a:ext cx="277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3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1052736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20/02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24/02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1052757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27/02 au 03/03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1052736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6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/03 au 10/03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1052736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13/03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 au 17/03</a:t>
              </a:r>
              <a:endParaRPr kumimoji="0" lang="fr-F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eRonde"/>
                <a:cs typeface="Arial" pitchFamily="34" charset="0"/>
              </a:endParaRP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933056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20/03 au 24/03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933056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27/03 au 31/03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>
          <a:xfrm>
            <a:off x="6154321" y="5084635"/>
            <a:ext cx="277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4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980749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24/04 au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28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/04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980728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0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1/05 au 05/05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980728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</a:t>
              </a:r>
              <a:r>
                <a:rPr lang="fr-FR" sz="900" dirty="0">
                  <a:latin typeface="SimpleRonde"/>
                  <a:cs typeface="Arial" pitchFamily="34" charset="0"/>
                </a:rPr>
                <a:t>08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/05 au </a:t>
              </a:r>
              <a:r>
                <a:rPr lang="fr-FR" sz="900" dirty="0">
                  <a:latin typeface="SimpleRonde"/>
                  <a:cs typeface="Arial" pitchFamily="34" charset="0"/>
                </a:rPr>
                <a:t>12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/05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933056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15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/05 au 19/05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933056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22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/05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26/05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22"/>
          <p:cNvGrpSpPr>
            <a:grpSpLocks/>
          </p:cNvGrpSpPr>
          <p:nvPr/>
        </p:nvGrpSpPr>
        <p:grpSpPr bwMode="auto">
          <a:xfrm>
            <a:off x="4499992" y="3933056"/>
            <a:ext cx="1584176" cy="2520280"/>
            <a:chOff x="106964629" y="105556103"/>
            <a:chExt cx="1129554" cy="2029028"/>
          </a:xfrm>
        </p:grpSpPr>
        <p:sp>
          <p:nvSpPr>
            <p:cNvPr id="6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29/05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02/06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467544" y="980728"/>
            <a:ext cx="1584176" cy="2520280"/>
            <a:chOff x="106964629" y="105556103"/>
            <a:chExt cx="1129554" cy="2029028"/>
          </a:xfrm>
        </p:grpSpPr>
        <p:sp>
          <p:nvSpPr>
            <p:cNvPr id="7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18/04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21/04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2" name="Rectangle 81"/>
          <p:cNvSpPr/>
          <p:nvPr/>
        </p:nvSpPr>
        <p:spPr>
          <a:xfrm>
            <a:off x="6154321" y="5084635"/>
            <a:ext cx="277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5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9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555739" y="1052757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12/06 au 16/06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644008" y="1052736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19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/06 au 23/06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804248" y="1052736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26/06 au 30/06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861048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03/07 au 07/07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467544" y="1052736"/>
            <a:ext cx="1584176" cy="2520280"/>
            <a:chOff x="106964629" y="105556103"/>
            <a:chExt cx="1129554" cy="2029028"/>
          </a:xfrm>
        </p:grpSpPr>
        <p:sp>
          <p:nvSpPr>
            <p:cNvPr id="7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05/06</a:t>
              </a:r>
              <a:r>
                <a:rPr kumimoji="0" lang="fr-FR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09/06</a:t>
              </a:r>
              <a:r>
                <a:rPr kumimoji="0" lang="fr-F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4822606" y="4457000"/>
            <a:ext cx="27768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Période 5 suite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82880" y="197314"/>
            <a:ext cx="774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anose="02000000000000000000" pitchFamily="2" charset="0"/>
              </a:rPr>
              <a:t>La fleur du comportement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Second Chances Sketch" panose="02000000000000000000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4242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 rot="16200000">
            <a:off x="7421650" y="3262109"/>
            <a:ext cx="275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anose="02000000000000000000" pitchFamily="50" charset="0"/>
              </a:rPr>
              <a:t>Fanny pour sobelle06.eklablog.com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92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382</Words>
  <Application>Microsoft Office PowerPoint</Application>
  <PresentationFormat>Affichage à l'écran (4:3)</PresentationFormat>
  <Paragraphs>232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Fineliner Script</vt:lpstr>
      <vt:lpstr>KG Second Chances Sketch</vt:lpstr>
      <vt:lpstr>SimpleRonde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maisonneuve</dc:creator>
  <cp:lastModifiedBy>Sandrine</cp:lastModifiedBy>
  <cp:revision>10</cp:revision>
  <dcterms:created xsi:type="dcterms:W3CDTF">2014-07-06T21:39:32Z</dcterms:created>
  <dcterms:modified xsi:type="dcterms:W3CDTF">2016-08-22T10:30:22Z</dcterms:modified>
</cp:coreProperties>
</file>