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4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60"/>
  </p:normalViewPr>
  <p:slideViewPr>
    <p:cSldViewPr>
      <p:cViewPr varScale="1">
        <p:scale>
          <a:sx n="67" d="100"/>
          <a:sy n="67" d="100"/>
        </p:scale>
        <p:origin x="141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2CB1-E615-4CDD-9BB6-CE88762694ED}" type="datetimeFigureOut">
              <a:rPr lang="fr-FR" smtClean="0"/>
              <a:t>22/08/2016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F6DA-C3D9-4AC0-B37F-AB4A8728E6A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2CB1-E615-4CDD-9BB6-CE88762694ED}" type="datetimeFigureOut">
              <a:rPr lang="fr-FR" smtClean="0"/>
              <a:t>22/08/2016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F6DA-C3D9-4AC0-B37F-AB4A8728E6A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2CB1-E615-4CDD-9BB6-CE88762694ED}" type="datetimeFigureOut">
              <a:rPr lang="fr-FR" smtClean="0"/>
              <a:t>22/08/2016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F6DA-C3D9-4AC0-B37F-AB4A8728E6A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2CB1-E615-4CDD-9BB6-CE88762694ED}" type="datetimeFigureOut">
              <a:rPr lang="fr-FR" smtClean="0"/>
              <a:t>22/08/2016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F6DA-C3D9-4AC0-B37F-AB4A8728E6A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2CB1-E615-4CDD-9BB6-CE88762694ED}" type="datetimeFigureOut">
              <a:rPr lang="fr-FR" smtClean="0"/>
              <a:t>22/08/2016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F6DA-C3D9-4AC0-B37F-AB4A8728E6A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2CB1-E615-4CDD-9BB6-CE88762694ED}" type="datetimeFigureOut">
              <a:rPr lang="fr-FR" smtClean="0"/>
              <a:t>22/08/2016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F6DA-C3D9-4AC0-B37F-AB4A8728E6A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2CB1-E615-4CDD-9BB6-CE88762694ED}" type="datetimeFigureOut">
              <a:rPr lang="fr-FR" smtClean="0"/>
              <a:t>22/08/2016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F6DA-C3D9-4AC0-B37F-AB4A8728E6A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2CB1-E615-4CDD-9BB6-CE88762694ED}" type="datetimeFigureOut">
              <a:rPr lang="fr-FR" smtClean="0"/>
              <a:t>22/08/2016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F6DA-C3D9-4AC0-B37F-AB4A8728E6A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2CB1-E615-4CDD-9BB6-CE88762694ED}" type="datetimeFigureOut">
              <a:rPr lang="fr-FR" smtClean="0"/>
              <a:t>22/08/2016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F6DA-C3D9-4AC0-B37F-AB4A8728E6A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2CB1-E615-4CDD-9BB6-CE88762694ED}" type="datetimeFigureOut">
              <a:rPr lang="fr-FR" smtClean="0"/>
              <a:t>22/08/2016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F6DA-C3D9-4AC0-B37F-AB4A8728E6A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2CB1-E615-4CDD-9BB6-CE88762694ED}" type="datetimeFigureOut">
              <a:rPr lang="fr-FR" smtClean="0"/>
              <a:t>22/08/2016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F6DA-C3D9-4AC0-B37F-AB4A8728E6A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62CB1-E615-4CDD-9BB6-CE88762694ED}" type="datetimeFigureOut">
              <a:rPr lang="fr-FR" smtClean="0"/>
              <a:t>22/08/2016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0F6DA-C3D9-4AC0-B37F-AB4A8728E6A2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67544" y="1052736"/>
            <a:ext cx="1584176" cy="2520280"/>
            <a:chOff x="106964629" y="105556103"/>
            <a:chExt cx="1129554" cy="2029028"/>
          </a:xfrm>
        </p:grpSpPr>
        <p:sp>
          <p:nvSpPr>
            <p:cNvPr id="1027" name="AutoShape 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 5/09 au 9/09</a:t>
              </a:r>
              <a:endPara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028" name="Group 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1029" name="Picture 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1030" name="AutoShape 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1" name="Text Box 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2" name="Text Box 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3" name="Text Box 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4" name="Text Box 1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5" name="Text Box 1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036" name="Group 12"/>
          <p:cNvGrpSpPr>
            <a:grpSpLocks/>
          </p:cNvGrpSpPr>
          <p:nvPr/>
        </p:nvGrpSpPr>
        <p:grpSpPr bwMode="auto">
          <a:xfrm>
            <a:off x="2483731" y="1052757"/>
            <a:ext cx="1584176" cy="2520269"/>
            <a:chOff x="106964603" y="105556112"/>
            <a:chExt cx="1129554" cy="2029019"/>
          </a:xfrm>
        </p:grpSpPr>
        <p:sp>
          <p:nvSpPr>
            <p:cNvPr id="1037" name="AutoShape 13"/>
            <p:cNvSpPr>
              <a:spLocks noChangeArrowheads="1"/>
            </p:cNvSpPr>
            <p:nvPr/>
          </p:nvSpPr>
          <p:spPr bwMode="auto">
            <a:xfrm>
              <a:off x="106964603" y="105556112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</a:t>
              </a:r>
              <a:r>
                <a:rPr kumimoji="0" lang="fr-FR" sz="900" b="0" i="0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 12/09 au 16/09</a:t>
              </a:r>
              <a:endPara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038" name="Group 1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1039" name="Picture 1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1040" name="AutoShape 1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1" name="Text Box 1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2" name="Text Box 1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3" name="Text Box 1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4" name="Text Box 2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5" name="Text Box 2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046" name="Group 22"/>
          <p:cNvGrpSpPr>
            <a:grpSpLocks/>
          </p:cNvGrpSpPr>
          <p:nvPr/>
        </p:nvGrpSpPr>
        <p:grpSpPr bwMode="auto">
          <a:xfrm>
            <a:off x="4427984" y="1052736"/>
            <a:ext cx="1584176" cy="2520280"/>
            <a:chOff x="106964629" y="105556103"/>
            <a:chExt cx="1129554" cy="2029028"/>
          </a:xfrm>
        </p:grpSpPr>
        <p:sp>
          <p:nvSpPr>
            <p:cNvPr id="1047" name="AutoShape 2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 19</a:t>
              </a:r>
              <a:r>
                <a:rPr lang="fr-FR" sz="900" dirty="0">
                  <a:solidFill>
                    <a:srgbClr val="000000"/>
                  </a:solidFill>
                  <a:latin typeface="SimpleRonde" charset="0"/>
                  <a:cs typeface="Arial" pitchFamily="34" charset="0"/>
                </a:rPr>
                <a:t>/09 au 23/09</a:t>
              </a:r>
              <a:endPara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048" name="Group 2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1049" name="Picture 2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1050" name="AutoShape 2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1" name="Text Box 2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2" name="Text Box 2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3" name="Text Box 2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4" name="Text Box 3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5" name="Text Box 3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056" name="Group 32"/>
          <p:cNvGrpSpPr>
            <a:grpSpLocks/>
          </p:cNvGrpSpPr>
          <p:nvPr/>
        </p:nvGrpSpPr>
        <p:grpSpPr bwMode="auto">
          <a:xfrm>
            <a:off x="6588224" y="1052736"/>
            <a:ext cx="1656184" cy="2592288"/>
            <a:chOff x="106964629" y="105556103"/>
            <a:chExt cx="1129554" cy="2029028"/>
          </a:xfrm>
        </p:grpSpPr>
        <p:sp>
          <p:nvSpPr>
            <p:cNvPr id="1057" name="AutoShape 3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 26/09</a:t>
              </a:r>
              <a:r>
                <a:rPr kumimoji="0" lang="fr-FR" sz="900" b="0" i="0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 au 30/09</a:t>
              </a:r>
              <a:endPara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058" name="Group 3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1059" name="Picture 3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1060" name="AutoShape 3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1" name="Text Box 3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2" name="Text Box 3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3" name="Text Box 3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4" name="Text Box 4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5" name="Text Box 4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54" name="Group 2"/>
          <p:cNvGrpSpPr>
            <a:grpSpLocks/>
          </p:cNvGrpSpPr>
          <p:nvPr/>
        </p:nvGrpSpPr>
        <p:grpSpPr bwMode="auto">
          <a:xfrm>
            <a:off x="539552" y="3933056"/>
            <a:ext cx="1584176" cy="2520280"/>
            <a:chOff x="106964629" y="105556103"/>
            <a:chExt cx="1129554" cy="2029028"/>
          </a:xfrm>
        </p:grpSpPr>
        <p:sp>
          <p:nvSpPr>
            <p:cNvPr id="55" name="AutoShape 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 </a:t>
              </a:r>
              <a:r>
                <a:rPr lang="fr-FR" sz="900" dirty="0">
                  <a:solidFill>
                    <a:srgbClr val="000000"/>
                  </a:solidFill>
                  <a:latin typeface="SimpleRonde" charset="0"/>
                  <a:cs typeface="Arial" pitchFamily="34" charset="0"/>
                </a:rPr>
                <a:t>3/10 au 7/10</a:t>
              </a:r>
              <a:endPara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56" name="Group 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57" name="Picture 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58" name="AutoShape 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9" name="Text Box 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0" name="Text Box 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" name="Text Box 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2" name="Text Box 1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3" name="Text Box 1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64" name="Group 12"/>
          <p:cNvGrpSpPr>
            <a:grpSpLocks/>
          </p:cNvGrpSpPr>
          <p:nvPr/>
        </p:nvGrpSpPr>
        <p:grpSpPr bwMode="auto">
          <a:xfrm>
            <a:off x="2555776" y="3933056"/>
            <a:ext cx="1584176" cy="2520280"/>
            <a:chOff x="106964629" y="105556103"/>
            <a:chExt cx="1129554" cy="2029028"/>
          </a:xfrm>
        </p:grpSpPr>
        <p:sp>
          <p:nvSpPr>
            <p:cNvPr id="65" name="AutoShape 1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 </a:t>
              </a:r>
              <a:r>
                <a:rPr lang="fr-FR" sz="900" dirty="0">
                  <a:solidFill>
                    <a:srgbClr val="000000"/>
                  </a:solidFill>
                  <a:latin typeface="SimpleRonde" charset="0"/>
                  <a:cs typeface="Arial" pitchFamily="34" charset="0"/>
                </a:rPr>
                <a:t>10/10 au 14/10</a:t>
              </a:r>
              <a:endPara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66" name="Group 1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67" name="Picture 1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68" name="AutoShape 1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9" name="Text Box 1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0" name="Text Box 1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1" name="Text Box 1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2" name="Text Box 2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3" name="Text Box 2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74" name="Group 22"/>
          <p:cNvGrpSpPr>
            <a:grpSpLocks/>
          </p:cNvGrpSpPr>
          <p:nvPr/>
        </p:nvGrpSpPr>
        <p:grpSpPr bwMode="auto">
          <a:xfrm>
            <a:off x="4499992" y="3933056"/>
            <a:ext cx="1584176" cy="2520280"/>
            <a:chOff x="106964629" y="105556103"/>
            <a:chExt cx="1129554" cy="2029028"/>
          </a:xfrm>
        </p:grpSpPr>
        <p:sp>
          <p:nvSpPr>
            <p:cNvPr id="75" name="AutoShape 2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 17</a:t>
              </a:r>
              <a:r>
                <a:rPr lang="fr-FR" sz="900" dirty="0">
                  <a:solidFill>
                    <a:srgbClr val="000000"/>
                  </a:solidFill>
                  <a:latin typeface="SimpleRonde" charset="0"/>
                  <a:cs typeface="Arial" pitchFamily="34" charset="0"/>
                </a:rPr>
                <a:t>/10 au 18/10</a:t>
              </a:r>
              <a:endPara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76" name="Group 2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77" name="Picture 2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78" name="AutoShape 2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9" name="Text Box 2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0" name="Text Box 2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1" name="Text Box 2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2" name="Text Box 3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3" name="Text Box 3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2" name="Rectangle 1"/>
          <p:cNvSpPr/>
          <p:nvPr/>
        </p:nvSpPr>
        <p:spPr>
          <a:xfrm>
            <a:off x="6154321" y="5084635"/>
            <a:ext cx="2776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Second Chances Sketch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Période 1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G Second Chances Sketch" panose="02000000000000000000" pitchFamily="2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682880" y="197314"/>
            <a:ext cx="77484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Second Chances Sketch" panose="02000000000000000000" pitchFamily="2" charset="0"/>
              </a:rPr>
              <a:t>La fleur du comportement</a:t>
            </a:r>
            <a:endParaRPr lang="fr-F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G Second Chances Sketch" panose="02000000000000000000" pitchFamily="2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107504" y="116632"/>
            <a:ext cx="8928992" cy="6624736"/>
          </a:xfrm>
          <a:prstGeom prst="roundRect">
            <a:avLst>
              <a:gd name="adj" fmla="val 4242"/>
            </a:avLst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 rot="16200000">
            <a:off x="7421650" y="3262109"/>
            <a:ext cx="27550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Fineliner Script" panose="02000000000000000000" pitchFamily="50" charset="0"/>
              </a:rPr>
              <a:t>Fanny pour sobelle06.eklablog.com</a:t>
            </a:r>
            <a:endParaRPr lang="fr-FR" sz="1600" dirty="0">
              <a:latin typeface="Fineliner Script" panose="02000000000000000000" pitchFamily="50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67544" y="1052736"/>
            <a:ext cx="1584176" cy="2520280"/>
            <a:chOff x="106964629" y="105556103"/>
            <a:chExt cx="1129554" cy="2029028"/>
          </a:xfrm>
        </p:grpSpPr>
        <p:sp>
          <p:nvSpPr>
            <p:cNvPr id="3" name="AutoShape 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 3/11</a:t>
              </a:r>
              <a:r>
                <a:rPr kumimoji="0" lang="fr-FR" sz="900" b="0" i="0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 au 4/11</a:t>
              </a:r>
              <a:endPara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5" name="Picture 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6" name="AutoShape 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" name="Text Box 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" name="Text Box 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 </a:t>
                </a:r>
                <a:endParaRPr kumimoji="0" lang="fr-F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" name="Text Box 1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2" name="Group 12"/>
          <p:cNvGrpSpPr>
            <a:grpSpLocks/>
          </p:cNvGrpSpPr>
          <p:nvPr/>
        </p:nvGrpSpPr>
        <p:grpSpPr bwMode="auto">
          <a:xfrm>
            <a:off x="2483731" y="1052757"/>
            <a:ext cx="1584176" cy="2520269"/>
            <a:chOff x="106964603" y="105556112"/>
            <a:chExt cx="1129554" cy="2029019"/>
          </a:xfrm>
        </p:grpSpPr>
        <p:sp>
          <p:nvSpPr>
            <p:cNvPr id="13" name="AutoShape 13"/>
            <p:cNvSpPr>
              <a:spLocks noChangeArrowheads="1"/>
            </p:cNvSpPr>
            <p:nvPr/>
          </p:nvSpPr>
          <p:spPr bwMode="auto">
            <a:xfrm>
              <a:off x="106964603" y="105556112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</a:t>
              </a:r>
              <a:r>
                <a:rPr kumimoji="0" lang="fr-FR" sz="900" b="0" i="0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 7 /11 au 11/11</a:t>
              </a:r>
              <a:endPara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4" name="Group 1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15" name="Picture 1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16" name="AutoShape 1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" name="Text Box 1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" name="Text Box 1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" name="Text Box 1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" name="Text Box 2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" name="Text Box 2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22" name="Group 22"/>
          <p:cNvGrpSpPr>
            <a:grpSpLocks/>
          </p:cNvGrpSpPr>
          <p:nvPr/>
        </p:nvGrpSpPr>
        <p:grpSpPr bwMode="auto">
          <a:xfrm>
            <a:off x="4427984" y="1052736"/>
            <a:ext cx="1584176" cy="2520280"/>
            <a:chOff x="106964629" y="105556103"/>
            <a:chExt cx="1129554" cy="2029028"/>
          </a:xfrm>
        </p:grpSpPr>
        <p:sp>
          <p:nvSpPr>
            <p:cNvPr id="23" name="AutoShape 2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 </a:t>
              </a:r>
              <a:r>
                <a:rPr lang="fr-FR" sz="900" dirty="0">
                  <a:solidFill>
                    <a:srgbClr val="000000"/>
                  </a:solidFill>
                  <a:latin typeface="SimpleRonde" charset="0"/>
                  <a:cs typeface="Arial" pitchFamily="34" charset="0"/>
                </a:rPr>
                <a:t>14/11 au 18/11</a:t>
              </a:r>
              <a:endPara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4" name="Group 2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25" name="Picture 2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26" name="AutoShape 2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" name="Text Box 2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" name="Text Box 2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" name="Text Box 2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" name="Text Box 3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" name="Text Box 3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32" name="Group 32"/>
          <p:cNvGrpSpPr>
            <a:grpSpLocks/>
          </p:cNvGrpSpPr>
          <p:nvPr/>
        </p:nvGrpSpPr>
        <p:grpSpPr bwMode="auto">
          <a:xfrm>
            <a:off x="6588224" y="1052736"/>
            <a:ext cx="1656184" cy="2592288"/>
            <a:chOff x="106964629" y="105556103"/>
            <a:chExt cx="1129554" cy="2029028"/>
          </a:xfrm>
        </p:grpSpPr>
        <p:sp>
          <p:nvSpPr>
            <p:cNvPr id="33" name="AutoShape 3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rPr>
                <a:t>Du 21/11 au </a:t>
              </a:r>
              <a:r>
                <a:rPr lang="fr-FR" sz="900" dirty="0">
                  <a:latin typeface="SimpleRonde"/>
                  <a:cs typeface="Arial" pitchFamily="34" charset="0"/>
                </a:rPr>
                <a:t>25</a:t>
              </a:r>
              <a:r>
                <a:rPr kumimoji="0" lang="fr-FR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rPr>
                <a:t>/11</a:t>
              </a:r>
            </a:p>
          </p:txBody>
        </p:sp>
        <p:grpSp>
          <p:nvGrpSpPr>
            <p:cNvPr id="34" name="Group 3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35" name="Picture 3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36" name="AutoShape 3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endParaRPr>
              </a:p>
            </p:txBody>
          </p:sp>
          <p:sp>
            <p:nvSpPr>
              <p:cNvPr id="37" name="Text Box 3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impleRonde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endParaRPr>
              </a:p>
            </p:txBody>
          </p:sp>
          <p:sp>
            <p:nvSpPr>
              <p:cNvPr id="38" name="Text Box 3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impleRonde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endParaRPr>
              </a:p>
            </p:txBody>
          </p:sp>
          <p:sp>
            <p:nvSpPr>
              <p:cNvPr id="39" name="Text Box 3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impleRonde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endParaRPr>
              </a:p>
            </p:txBody>
          </p:sp>
          <p:sp>
            <p:nvSpPr>
              <p:cNvPr id="40" name="Text Box 4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impleRonde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endParaRPr>
              </a:p>
            </p:txBody>
          </p:sp>
          <p:sp>
            <p:nvSpPr>
              <p:cNvPr id="41" name="Text Box 4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impleRonde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endParaRPr>
              </a:p>
            </p:txBody>
          </p:sp>
        </p:grpSp>
      </p:grpSp>
      <p:grpSp>
        <p:nvGrpSpPr>
          <p:cNvPr id="42" name="Group 2"/>
          <p:cNvGrpSpPr>
            <a:grpSpLocks/>
          </p:cNvGrpSpPr>
          <p:nvPr/>
        </p:nvGrpSpPr>
        <p:grpSpPr bwMode="auto">
          <a:xfrm>
            <a:off x="539552" y="3933056"/>
            <a:ext cx="1584176" cy="2520280"/>
            <a:chOff x="106964629" y="105556103"/>
            <a:chExt cx="1129554" cy="2029028"/>
          </a:xfrm>
        </p:grpSpPr>
        <p:sp>
          <p:nvSpPr>
            <p:cNvPr id="43" name="AutoShape 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 28</a:t>
              </a:r>
              <a:r>
                <a:rPr lang="fr-FR" sz="900" dirty="0">
                  <a:solidFill>
                    <a:srgbClr val="000000"/>
                  </a:solidFill>
                  <a:latin typeface="SimpleRonde" charset="0"/>
                  <a:cs typeface="Arial" pitchFamily="34" charset="0"/>
                </a:rPr>
                <a:t>/11 au 02/12</a:t>
              </a:r>
              <a:endPara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4" name="Group 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45" name="Picture 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46" name="AutoShape 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" name="Text Box 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8" name="Text Box 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9" name="Text Box 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0" name="Text Box 1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" name="Text Box 1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52" name="Group 12"/>
          <p:cNvGrpSpPr>
            <a:grpSpLocks/>
          </p:cNvGrpSpPr>
          <p:nvPr/>
        </p:nvGrpSpPr>
        <p:grpSpPr bwMode="auto">
          <a:xfrm>
            <a:off x="2555776" y="3933056"/>
            <a:ext cx="1584176" cy="2520280"/>
            <a:chOff x="106964629" y="105556103"/>
            <a:chExt cx="1129554" cy="2029028"/>
          </a:xfrm>
        </p:grpSpPr>
        <p:sp>
          <p:nvSpPr>
            <p:cNvPr id="53" name="AutoShape 1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 5/12 au 9/12 </a:t>
              </a:r>
              <a:endPara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54" name="Group 1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55" name="Picture 1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56" name="AutoShape 1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7" name="Text Box 1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8" name="Text Box 1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9" name="Text Box 1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0" name="Text Box 2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" name="Text Box 2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62" name="Group 22"/>
          <p:cNvGrpSpPr>
            <a:grpSpLocks/>
          </p:cNvGrpSpPr>
          <p:nvPr/>
        </p:nvGrpSpPr>
        <p:grpSpPr bwMode="auto">
          <a:xfrm>
            <a:off x="4499992" y="3933056"/>
            <a:ext cx="1584176" cy="2520280"/>
            <a:chOff x="106964629" y="105556103"/>
            <a:chExt cx="1129554" cy="2029028"/>
          </a:xfrm>
        </p:grpSpPr>
        <p:sp>
          <p:nvSpPr>
            <p:cNvPr id="63" name="AutoShape 2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 12/12 au 16/12 </a:t>
              </a:r>
              <a:endPara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64" name="Group 2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65" name="Picture 2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66" name="AutoShape 2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7" name="Text Box 2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8" name="Text Box 2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9" name="Text Box 2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0" name="Text Box 3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1" name="Text Box 3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72" name="Rectangle 71"/>
          <p:cNvSpPr/>
          <p:nvPr/>
        </p:nvSpPr>
        <p:spPr>
          <a:xfrm>
            <a:off x="6154321" y="4869160"/>
            <a:ext cx="2776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Second Chances Sketch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Période 2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G Second Chances Sketch" panose="02000000000000000000" pitchFamily="2" charset="0"/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682880" y="197314"/>
            <a:ext cx="77484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Second Chances Sketch" panose="02000000000000000000" pitchFamily="2" charset="0"/>
              </a:rPr>
              <a:t>La fleur du comportement</a:t>
            </a:r>
            <a:endParaRPr lang="fr-F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G Second Chances Sketch" panose="02000000000000000000" pitchFamily="2" charset="0"/>
            </a:endParaRPr>
          </a:p>
        </p:txBody>
      </p:sp>
      <p:sp>
        <p:nvSpPr>
          <p:cNvPr id="74" name="Rectangle à coins arrondis 73"/>
          <p:cNvSpPr/>
          <p:nvPr/>
        </p:nvSpPr>
        <p:spPr>
          <a:xfrm>
            <a:off x="107504" y="116632"/>
            <a:ext cx="8928992" cy="6624736"/>
          </a:xfrm>
          <a:prstGeom prst="roundRect">
            <a:avLst>
              <a:gd name="adj" fmla="val 4242"/>
            </a:avLst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ZoneTexte 74"/>
          <p:cNvSpPr txBox="1"/>
          <p:nvPr/>
        </p:nvSpPr>
        <p:spPr>
          <a:xfrm rot="16200000">
            <a:off x="7421650" y="3262109"/>
            <a:ext cx="27550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Fineliner Script" panose="02000000000000000000" pitchFamily="50" charset="0"/>
              </a:rPr>
              <a:t>Fanny pour sobelle06.eklablog.com</a:t>
            </a:r>
            <a:endParaRPr lang="fr-FR" sz="1600" dirty="0">
              <a:latin typeface="Fineliner Script" panose="02000000000000000000" pitchFamily="50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67544" y="908720"/>
            <a:ext cx="1584176" cy="2520280"/>
            <a:chOff x="106964629" y="105556103"/>
            <a:chExt cx="1129554" cy="2029028"/>
          </a:xfrm>
        </p:grpSpPr>
        <p:sp>
          <p:nvSpPr>
            <p:cNvPr id="3" name="AutoShape 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 3/01 au 6/01 </a:t>
              </a:r>
              <a:endPara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5" name="Picture 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6" name="AutoShape 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" name="Text Box 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" name="Text Box 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" name="Text Box 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" name="Text Box 1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" name="Text Box 1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2" name="Group 12"/>
          <p:cNvGrpSpPr>
            <a:grpSpLocks/>
          </p:cNvGrpSpPr>
          <p:nvPr/>
        </p:nvGrpSpPr>
        <p:grpSpPr bwMode="auto">
          <a:xfrm>
            <a:off x="2483731" y="908741"/>
            <a:ext cx="1584176" cy="2520269"/>
            <a:chOff x="106964603" y="105556112"/>
            <a:chExt cx="1129554" cy="2029019"/>
          </a:xfrm>
        </p:grpSpPr>
        <p:sp>
          <p:nvSpPr>
            <p:cNvPr id="13" name="AutoShape 13"/>
            <p:cNvSpPr>
              <a:spLocks noChangeArrowheads="1"/>
            </p:cNvSpPr>
            <p:nvPr/>
          </p:nvSpPr>
          <p:spPr bwMode="auto">
            <a:xfrm>
              <a:off x="106964603" y="105556112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</a:t>
              </a:r>
              <a:r>
                <a:rPr kumimoji="0" lang="fr-FR" sz="900" b="0" i="0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 9/01 au 13/01</a:t>
              </a:r>
              <a:endPara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4" name="Group 1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15" name="Picture 1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16" name="AutoShape 1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" name="Text Box 1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" name="Text Box 1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" name="Text Box 1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" name="Text Box 2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" name="Text Box 2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22" name="Group 22"/>
          <p:cNvGrpSpPr>
            <a:grpSpLocks/>
          </p:cNvGrpSpPr>
          <p:nvPr/>
        </p:nvGrpSpPr>
        <p:grpSpPr bwMode="auto">
          <a:xfrm>
            <a:off x="4427984" y="908720"/>
            <a:ext cx="1584176" cy="2520280"/>
            <a:chOff x="106964629" y="105556103"/>
            <a:chExt cx="1129554" cy="2029028"/>
          </a:xfrm>
        </p:grpSpPr>
        <p:sp>
          <p:nvSpPr>
            <p:cNvPr id="23" name="AutoShape 2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 16</a:t>
              </a:r>
              <a:r>
                <a:rPr lang="fr-FR" sz="900" dirty="0">
                  <a:solidFill>
                    <a:srgbClr val="000000"/>
                  </a:solidFill>
                  <a:latin typeface="SimpleRonde" charset="0"/>
                  <a:cs typeface="Arial" pitchFamily="34" charset="0"/>
                </a:rPr>
                <a:t>/01 au 20/01</a:t>
              </a:r>
              <a:endPara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4" name="Group 2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25" name="Picture 2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26" name="AutoShape 2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" name="Text Box 2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" name="Text Box 2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" name="Text Box 2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" name="Text Box 3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" name="Text Box 3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32" name="Group 32"/>
          <p:cNvGrpSpPr>
            <a:grpSpLocks/>
          </p:cNvGrpSpPr>
          <p:nvPr/>
        </p:nvGrpSpPr>
        <p:grpSpPr bwMode="auto">
          <a:xfrm>
            <a:off x="6588224" y="908720"/>
            <a:ext cx="1656184" cy="2592288"/>
            <a:chOff x="106964629" y="105556103"/>
            <a:chExt cx="1129554" cy="2029028"/>
          </a:xfrm>
        </p:grpSpPr>
        <p:sp>
          <p:nvSpPr>
            <p:cNvPr id="33" name="AutoShape 3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rPr>
                <a:t>Du 23/01</a:t>
              </a:r>
              <a:r>
                <a:rPr kumimoji="0" lang="fr-FR" sz="900" b="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rPr>
                <a:t> au 27/01</a:t>
              </a:r>
              <a:endParaRPr kumimoji="0" lang="fr-FR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impleRonde"/>
                <a:cs typeface="Arial" pitchFamily="34" charset="0"/>
              </a:endParaRPr>
            </a:p>
          </p:txBody>
        </p:sp>
        <p:grpSp>
          <p:nvGrpSpPr>
            <p:cNvPr id="34" name="Group 3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35" name="Picture 3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36" name="AutoShape 3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endParaRPr>
              </a:p>
            </p:txBody>
          </p:sp>
          <p:sp>
            <p:nvSpPr>
              <p:cNvPr id="37" name="Text Box 3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impleRonde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endParaRPr>
              </a:p>
            </p:txBody>
          </p:sp>
          <p:sp>
            <p:nvSpPr>
              <p:cNvPr id="38" name="Text Box 3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impleRonde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endParaRPr>
              </a:p>
            </p:txBody>
          </p:sp>
          <p:sp>
            <p:nvSpPr>
              <p:cNvPr id="39" name="Text Box 3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impleRonde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endParaRPr>
              </a:p>
            </p:txBody>
          </p:sp>
          <p:sp>
            <p:nvSpPr>
              <p:cNvPr id="40" name="Text Box 4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impleRonde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endParaRPr>
              </a:p>
            </p:txBody>
          </p:sp>
          <p:sp>
            <p:nvSpPr>
              <p:cNvPr id="41" name="Text Box 4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impleRonde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endParaRPr>
              </a:p>
            </p:txBody>
          </p:sp>
        </p:grpSp>
      </p:grpSp>
      <p:grpSp>
        <p:nvGrpSpPr>
          <p:cNvPr id="42" name="Group 2"/>
          <p:cNvGrpSpPr>
            <a:grpSpLocks/>
          </p:cNvGrpSpPr>
          <p:nvPr/>
        </p:nvGrpSpPr>
        <p:grpSpPr bwMode="auto">
          <a:xfrm>
            <a:off x="539552" y="3789040"/>
            <a:ext cx="1584176" cy="2520280"/>
            <a:chOff x="106964629" y="105556103"/>
            <a:chExt cx="1129554" cy="2029028"/>
          </a:xfrm>
        </p:grpSpPr>
        <p:sp>
          <p:nvSpPr>
            <p:cNvPr id="43" name="AutoShape 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 30</a:t>
              </a:r>
              <a:r>
                <a:rPr lang="fr-FR" sz="900" dirty="0">
                  <a:solidFill>
                    <a:srgbClr val="000000"/>
                  </a:solidFill>
                  <a:latin typeface="SimpleRonde" charset="0"/>
                  <a:cs typeface="Arial" pitchFamily="34" charset="0"/>
                </a:rPr>
                <a:t>/01 au 03/02</a:t>
              </a:r>
              <a:endPara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4" name="Group 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45" name="Picture 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46" name="AutoShape 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" name="Text Box 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8" name="Text Box 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9" name="Text Box 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0" name="Text Box 1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" name="Text Box 1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53" name="Rectangle 52"/>
          <p:cNvSpPr/>
          <p:nvPr/>
        </p:nvSpPr>
        <p:spPr>
          <a:xfrm>
            <a:off x="4297548" y="4384992"/>
            <a:ext cx="2776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Second Chances Sketch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Période 3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G Second Chances Sketch" panose="02000000000000000000" pitchFamily="2" charset="0"/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682880" y="197314"/>
            <a:ext cx="77484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Second Chances Sketch" panose="02000000000000000000" pitchFamily="2" charset="0"/>
              </a:rPr>
              <a:t>La fleur du comportement</a:t>
            </a:r>
            <a:endParaRPr lang="fr-F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G Second Chances Sketch" panose="02000000000000000000" pitchFamily="2" charset="0"/>
            </a:endParaRPr>
          </a:p>
        </p:txBody>
      </p:sp>
      <p:sp>
        <p:nvSpPr>
          <p:cNvPr id="55" name="Rectangle à coins arrondis 54"/>
          <p:cNvSpPr/>
          <p:nvPr/>
        </p:nvSpPr>
        <p:spPr>
          <a:xfrm>
            <a:off x="107504" y="116632"/>
            <a:ext cx="8928992" cy="6624736"/>
          </a:xfrm>
          <a:prstGeom prst="roundRect">
            <a:avLst>
              <a:gd name="adj" fmla="val 4242"/>
            </a:avLst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ZoneTexte 55"/>
          <p:cNvSpPr txBox="1"/>
          <p:nvPr/>
        </p:nvSpPr>
        <p:spPr>
          <a:xfrm rot="16200000">
            <a:off x="7421650" y="3262109"/>
            <a:ext cx="27550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Fineliner Script" panose="02000000000000000000" pitchFamily="50" charset="0"/>
              </a:rPr>
              <a:t>Fanny pour sobelle06.eklablog.com</a:t>
            </a:r>
            <a:endParaRPr lang="fr-FR" sz="1600" dirty="0">
              <a:latin typeface="Fineliner Script" panose="02000000000000000000" pitchFamily="50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67544" y="1052736"/>
            <a:ext cx="1584176" cy="2520280"/>
            <a:chOff x="106964629" y="105556103"/>
            <a:chExt cx="1129554" cy="2029028"/>
          </a:xfrm>
        </p:grpSpPr>
        <p:sp>
          <p:nvSpPr>
            <p:cNvPr id="3" name="AutoShape 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 20/02</a:t>
              </a:r>
              <a:r>
                <a:rPr kumimoji="0" lang="fr-FR" sz="900" b="0" i="0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 au 24/02</a:t>
              </a:r>
              <a:r>
                <a:rPr kumimoji="0" lang="fr-FR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 </a:t>
              </a:r>
              <a:endPara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5" name="Picture 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6" name="AutoShape 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" name="Text Box 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" name="Text Box 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" name="Text Box 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" name="Text Box 1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" name="Text Box 1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2" name="Group 12"/>
          <p:cNvGrpSpPr>
            <a:grpSpLocks/>
          </p:cNvGrpSpPr>
          <p:nvPr/>
        </p:nvGrpSpPr>
        <p:grpSpPr bwMode="auto">
          <a:xfrm>
            <a:off x="2483731" y="1052757"/>
            <a:ext cx="1584176" cy="2520269"/>
            <a:chOff x="106964603" y="105556112"/>
            <a:chExt cx="1129554" cy="2029019"/>
          </a:xfrm>
        </p:grpSpPr>
        <p:sp>
          <p:nvSpPr>
            <p:cNvPr id="13" name="AutoShape 13"/>
            <p:cNvSpPr>
              <a:spLocks noChangeArrowheads="1"/>
            </p:cNvSpPr>
            <p:nvPr/>
          </p:nvSpPr>
          <p:spPr bwMode="auto">
            <a:xfrm>
              <a:off x="106964603" y="105556112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</a:t>
              </a:r>
              <a:r>
                <a:rPr kumimoji="0" lang="fr-FR" sz="900" b="0" i="0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 27/02 au 03/03</a:t>
              </a:r>
              <a:endPara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4" name="Group 1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15" name="Picture 1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16" name="AutoShape 1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" name="Text Box 1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" name="Text Box 1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" name="Text Box 1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" name="Text Box 2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" name="Text Box 2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22" name="Group 22"/>
          <p:cNvGrpSpPr>
            <a:grpSpLocks/>
          </p:cNvGrpSpPr>
          <p:nvPr/>
        </p:nvGrpSpPr>
        <p:grpSpPr bwMode="auto">
          <a:xfrm>
            <a:off x="4427984" y="1052736"/>
            <a:ext cx="1584176" cy="2520280"/>
            <a:chOff x="106964629" y="105556103"/>
            <a:chExt cx="1129554" cy="2029028"/>
          </a:xfrm>
        </p:grpSpPr>
        <p:sp>
          <p:nvSpPr>
            <p:cNvPr id="23" name="AutoShape 2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 6</a:t>
              </a:r>
              <a:r>
                <a:rPr lang="fr-FR" sz="900" dirty="0">
                  <a:solidFill>
                    <a:srgbClr val="000000"/>
                  </a:solidFill>
                  <a:latin typeface="SimpleRonde" charset="0"/>
                  <a:cs typeface="Arial" pitchFamily="34" charset="0"/>
                </a:rPr>
                <a:t>/03 au 10/03</a:t>
              </a:r>
              <a:endPara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4" name="Group 2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25" name="Picture 2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26" name="AutoShape 2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" name="Text Box 2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" name="Text Box 2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" name="Text Box 2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" name="Text Box 3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" name="Text Box 3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32" name="Group 32"/>
          <p:cNvGrpSpPr>
            <a:grpSpLocks/>
          </p:cNvGrpSpPr>
          <p:nvPr/>
        </p:nvGrpSpPr>
        <p:grpSpPr bwMode="auto">
          <a:xfrm>
            <a:off x="6588224" y="1052736"/>
            <a:ext cx="1656184" cy="2592288"/>
            <a:chOff x="106964629" y="105556103"/>
            <a:chExt cx="1129554" cy="2029028"/>
          </a:xfrm>
        </p:grpSpPr>
        <p:sp>
          <p:nvSpPr>
            <p:cNvPr id="33" name="AutoShape 3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rPr>
                <a:t>Du 13/03</a:t>
              </a:r>
              <a:r>
                <a:rPr kumimoji="0" lang="fr-FR" sz="900" b="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rPr>
                <a:t> au 17/03</a:t>
              </a:r>
              <a:endParaRPr kumimoji="0" lang="fr-FR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impleRonde"/>
                <a:cs typeface="Arial" pitchFamily="34" charset="0"/>
              </a:endParaRPr>
            </a:p>
          </p:txBody>
        </p:sp>
        <p:grpSp>
          <p:nvGrpSpPr>
            <p:cNvPr id="34" name="Group 3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35" name="Picture 3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36" name="AutoShape 3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endParaRPr>
              </a:p>
            </p:txBody>
          </p:sp>
          <p:sp>
            <p:nvSpPr>
              <p:cNvPr id="37" name="Text Box 3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impleRonde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endParaRPr>
              </a:p>
            </p:txBody>
          </p:sp>
          <p:sp>
            <p:nvSpPr>
              <p:cNvPr id="38" name="Text Box 3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impleRonde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endParaRPr>
              </a:p>
            </p:txBody>
          </p:sp>
          <p:sp>
            <p:nvSpPr>
              <p:cNvPr id="39" name="Text Box 3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impleRonde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endParaRPr>
              </a:p>
            </p:txBody>
          </p:sp>
          <p:sp>
            <p:nvSpPr>
              <p:cNvPr id="40" name="Text Box 4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impleRonde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endParaRPr>
              </a:p>
            </p:txBody>
          </p:sp>
          <p:sp>
            <p:nvSpPr>
              <p:cNvPr id="41" name="Text Box 4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impleRonde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endParaRPr>
              </a:p>
            </p:txBody>
          </p:sp>
        </p:grpSp>
      </p:grpSp>
      <p:grpSp>
        <p:nvGrpSpPr>
          <p:cNvPr id="42" name="Group 2"/>
          <p:cNvGrpSpPr>
            <a:grpSpLocks/>
          </p:cNvGrpSpPr>
          <p:nvPr/>
        </p:nvGrpSpPr>
        <p:grpSpPr bwMode="auto">
          <a:xfrm>
            <a:off x="539552" y="3933056"/>
            <a:ext cx="1584176" cy="2520280"/>
            <a:chOff x="106964629" y="105556103"/>
            <a:chExt cx="1129554" cy="2029028"/>
          </a:xfrm>
        </p:grpSpPr>
        <p:sp>
          <p:nvSpPr>
            <p:cNvPr id="43" name="AutoShape 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 </a:t>
              </a:r>
              <a:r>
                <a:rPr lang="fr-FR" sz="900" dirty="0">
                  <a:solidFill>
                    <a:srgbClr val="000000"/>
                  </a:solidFill>
                  <a:latin typeface="SimpleRonde" charset="0"/>
                  <a:cs typeface="Arial" pitchFamily="34" charset="0"/>
                </a:rPr>
                <a:t>20/03 au 24/03</a:t>
              </a:r>
              <a:endPara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4" name="Group 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45" name="Picture 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46" name="AutoShape 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" name="Text Box 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8" name="Text Box 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9" name="Text Box 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0" name="Text Box 1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" name="Text Box 1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52" name="Group 12"/>
          <p:cNvGrpSpPr>
            <a:grpSpLocks/>
          </p:cNvGrpSpPr>
          <p:nvPr/>
        </p:nvGrpSpPr>
        <p:grpSpPr bwMode="auto">
          <a:xfrm>
            <a:off x="2555776" y="3933056"/>
            <a:ext cx="1584176" cy="2520280"/>
            <a:chOff x="106964629" y="105556103"/>
            <a:chExt cx="1129554" cy="2029028"/>
          </a:xfrm>
        </p:grpSpPr>
        <p:sp>
          <p:nvSpPr>
            <p:cNvPr id="53" name="AutoShape 1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</a:t>
              </a:r>
              <a:r>
                <a:rPr kumimoji="0" lang="fr-FR" sz="900" b="0" i="0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 27/03 au 31/03</a:t>
              </a:r>
              <a:r>
                <a:rPr kumimoji="0" lang="fr-FR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 </a:t>
              </a:r>
              <a:endPara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54" name="Group 1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55" name="Picture 1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56" name="AutoShape 1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7" name="Text Box 1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8" name="Text Box 1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9" name="Text Box 1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0" name="Text Box 2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" name="Text Box 2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66" name="Rectangle 65"/>
          <p:cNvSpPr/>
          <p:nvPr/>
        </p:nvSpPr>
        <p:spPr>
          <a:xfrm>
            <a:off x="6154321" y="5084635"/>
            <a:ext cx="2776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Second Chances Sketch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Période 4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G Second Chances Sketch" panose="02000000000000000000" pitchFamily="2" charset="0"/>
            </a:endParaRPr>
          </a:p>
        </p:txBody>
      </p:sp>
      <p:sp>
        <p:nvSpPr>
          <p:cNvPr id="67" name="ZoneTexte 66"/>
          <p:cNvSpPr txBox="1"/>
          <p:nvPr/>
        </p:nvSpPr>
        <p:spPr>
          <a:xfrm>
            <a:off x="682880" y="197314"/>
            <a:ext cx="77484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Second Chances Sketch" panose="02000000000000000000" pitchFamily="2" charset="0"/>
              </a:rPr>
              <a:t>La fleur du comportement</a:t>
            </a:r>
            <a:endParaRPr lang="fr-F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G Second Chances Sketch" panose="02000000000000000000" pitchFamily="2" charset="0"/>
            </a:endParaRPr>
          </a:p>
        </p:txBody>
      </p:sp>
      <p:sp>
        <p:nvSpPr>
          <p:cNvPr id="68" name="Rectangle à coins arrondis 67"/>
          <p:cNvSpPr/>
          <p:nvPr/>
        </p:nvSpPr>
        <p:spPr>
          <a:xfrm>
            <a:off x="107504" y="116632"/>
            <a:ext cx="8928992" cy="6624736"/>
          </a:xfrm>
          <a:prstGeom prst="roundRect">
            <a:avLst>
              <a:gd name="adj" fmla="val 4242"/>
            </a:avLst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ZoneTexte 68"/>
          <p:cNvSpPr txBox="1"/>
          <p:nvPr/>
        </p:nvSpPr>
        <p:spPr>
          <a:xfrm rot="16200000">
            <a:off x="7421650" y="3262109"/>
            <a:ext cx="27550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Fineliner Script" panose="02000000000000000000" pitchFamily="50" charset="0"/>
              </a:rPr>
              <a:t>Fanny pour sobelle06.eklablog.com</a:t>
            </a:r>
            <a:endParaRPr lang="fr-FR" sz="1600" dirty="0">
              <a:latin typeface="Fineliner Script" panose="02000000000000000000" pitchFamily="50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2"/>
          <p:cNvGrpSpPr>
            <a:grpSpLocks/>
          </p:cNvGrpSpPr>
          <p:nvPr/>
        </p:nvGrpSpPr>
        <p:grpSpPr bwMode="auto">
          <a:xfrm>
            <a:off x="2483731" y="980749"/>
            <a:ext cx="1584176" cy="2520269"/>
            <a:chOff x="106964603" y="105556112"/>
            <a:chExt cx="1129554" cy="2029019"/>
          </a:xfrm>
        </p:grpSpPr>
        <p:sp>
          <p:nvSpPr>
            <p:cNvPr id="13" name="AutoShape 13"/>
            <p:cNvSpPr>
              <a:spLocks noChangeArrowheads="1"/>
            </p:cNvSpPr>
            <p:nvPr/>
          </p:nvSpPr>
          <p:spPr bwMode="auto">
            <a:xfrm>
              <a:off x="106964603" y="105556112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</a:t>
              </a:r>
              <a:r>
                <a:rPr kumimoji="0" lang="fr-FR" sz="900" b="0" i="0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 24/04 au </a:t>
              </a:r>
              <a:r>
                <a:rPr lang="fr-FR" sz="900" dirty="0">
                  <a:solidFill>
                    <a:srgbClr val="000000"/>
                  </a:solidFill>
                  <a:latin typeface="SimpleRonde" charset="0"/>
                  <a:cs typeface="Arial" pitchFamily="34" charset="0"/>
                </a:rPr>
                <a:t>28</a:t>
              </a:r>
              <a:r>
                <a:rPr kumimoji="0" lang="fr-FR" sz="900" b="0" i="0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/04</a:t>
              </a:r>
              <a:endPara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4" name="Group 1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15" name="Picture 1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16" name="AutoShape 1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" name="Text Box 1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" name="Text Box 1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" name="Text Box 1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" name="Text Box 2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" name="Text Box 2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22" name="Group 22"/>
          <p:cNvGrpSpPr>
            <a:grpSpLocks/>
          </p:cNvGrpSpPr>
          <p:nvPr/>
        </p:nvGrpSpPr>
        <p:grpSpPr bwMode="auto">
          <a:xfrm>
            <a:off x="4427984" y="980728"/>
            <a:ext cx="1584176" cy="2520280"/>
            <a:chOff x="106964629" y="105556103"/>
            <a:chExt cx="1129554" cy="2029028"/>
          </a:xfrm>
        </p:grpSpPr>
        <p:sp>
          <p:nvSpPr>
            <p:cNvPr id="23" name="AutoShape 2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 0</a:t>
              </a:r>
              <a:r>
                <a:rPr lang="fr-FR" sz="900" dirty="0">
                  <a:solidFill>
                    <a:srgbClr val="000000"/>
                  </a:solidFill>
                  <a:latin typeface="SimpleRonde" charset="0"/>
                  <a:cs typeface="Arial" pitchFamily="34" charset="0"/>
                </a:rPr>
                <a:t>1/05 au 05/05</a:t>
              </a:r>
              <a:endPara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4" name="Group 2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25" name="Picture 2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26" name="AutoShape 2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" name="Text Box 2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" name="Text Box 2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" name="Text Box 2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" name="Text Box 3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" name="Text Box 3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32" name="Group 32"/>
          <p:cNvGrpSpPr>
            <a:grpSpLocks/>
          </p:cNvGrpSpPr>
          <p:nvPr/>
        </p:nvGrpSpPr>
        <p:grpSpPr bwMode="auto">
          <a:xfrm>
            <a:off x="6588224" y="980728"/>
            <a:ext cx="1656184" cy="2592288"/>
            <a:chOff x="106964629" y="105556103"/>
            <a:chExt cx="1129554" cy="2029028"/>
          </a:xfrm>
        </p:grpSpPr>
        <p:sp>
          <p:nvSpPr>
            <p:cNvPr id="33" name="AutoShape 3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rPr>
                <a:t>Du </a:t>
              </a:r>
              <a:r>
                <a:rPr lang="fr-FR" sz="900" dirty="0">
                  <a:latin typeface="SimpleRonde"/>
                  <a:cs typeface="Arial" pitchFamily="34" charset="0"/>
                </a:rPr>
                <a:t>08</a:t>
              </a:r>
              <a:r>
                <a:rPr kumimoji="0" lang="fr-FR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rPr>
                <a:t>/05 au </a:t>
              </a:r>
              <a:r>
                <a:rPr lang="fr-FR" sz="900" dirty="0">
                  <a:latin typeface="SimpleRonde"/>
                  <a:cs typeface="Arial" pitchFamily="34" charset="0"/>
                </a:rPr>
                <a:t>12</a:t>
              </a:r>
              <a:r>
                <a:rPr kumimoji="0" lang="fr-FR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rPr>
                <a:t>/05</a:t>
              </a:r>
            </a:p>
          </p:txBody>
        </p:sp>
        <p:grpSp>
          <p:nvGrpSpPr>
            <p:cNvPr id="34" name="Group 3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35" name="Picture 3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36" name="AutoShape 3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endParaRPr>
              </a:p>
            </p:txBody>
          </p:sp>
          <p:sp>
            <p:nvSpPr>
              <p:cNvPr id="37" name="Text Box 3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impleRonde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endParaRPr>
              </a:p>
            </p:txBody>
          </p:sp>
          <p:sp>
            <p:nvSpPr>
              <p:cNvPr id="38" name="Text Box 3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impleRonde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endParaRPr>
              </a:p>
            </p:txBody>
          </p:sp>
          <p:sp>
            <p:nvSpPr>
              <p:cNvPr id="39" name="Text Box 3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impleRonde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endParaRPr>
              </a:p>
            </p:txBody>
          </p:sp>
          <p:sp>
            <p:nvSpPr>
              <p:cNvPr id="40" name="Text Box 4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impleRonde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endParaRPr>
              </a:p>
            </p:txBody>
          </p:sp>
          <p:sp>
            <p:nvSpPr>
              <p:cNvPr id="41" name="Text Box 4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impleRonde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endParaRPr>
              </a:p>
            </p:txBody>
          </p:sp>
        </p:grpSp>
      </p:grpSp>
      <p:grpSp>
        <p:nvGrpSpPr>
          <p:cNvPr id="42" name="Group 2"/>
          <p:cNvGrpSpPr>
            <a:grpSpLocks/>
          </p:cNvGrpSpPr>
          <p:nvPr/>
        </p:nvGrpSpPr>
        <p:grpSpPr bwMode="auto">
          <a:xfrm>
            <a:off x="539552" y="3933056"/>
            <a:ext cx="1584176" cy="2520280"/>
            <a:chOff x="106964629" y="105556103"/>
            <a:chExt cx="1129554" cy="2029028"/>
          </a:xfrm>
        </p:grpSpPr>
        <p:sp>
          <p:nvSpPr>
            <p:cNvPr id="43" name="AutoShape 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 15</a:t>
              </a:r>
              <a:r>
                <a:rPr lang="fr-FR" sz="900" dirty="0">
                  <a:solidFill>
                    <a:srgbClr val="000000"/>
                  </a:solidFill>
                  <a:latin typeface="SimpleRonde" charset="0"/>
                  <a:cs typeface="Arial" pitchFamily="34" charset="0"/>
                </a:rPr>
                <a:t>/05 au 19/05</a:t>
              </a:r>
              <a:endPara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4" name="Group 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45" name="Picture 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46" name="AutoShape 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" name="Text Box 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8" name="Text Box 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9" name="Text Box 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0" name="Text Box 1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" name="Text Box 1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52" name="Group 12"/>
          <p:cNvGrpSpPr>
            <a:grpSpLocks/>
          </p:cNvGrpSpPr>
          <p:nvPr/>
        </p:nvGrpSpPr>
        <p:grpSpPr bwMode="auto">
          <a:xfrm>
            <a:off x="2555776" y="3933056"/>
            <a:ext cx="1584176" cy="2520280"/>
            <a:chOff x="106964629" y="105556103"/>
            <a:chExt cx="1129554" cy="2029028"/>
          </a:xfrm>
        </p:grpSpPr>
        <p:sp>
          <p:nvSpPr>
            <p:cNvPr id="53" name="AutoShape 1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 22</a:t>
              </a:r>
              <a:r>
                <a:rPr lang="fr-FR" sz="900" dirty="0">
                  <a:solidFill>
                    <a:srgbClr val="000000"/>
                  </a:solidFill>
                  <a:latin typeface="SimpleRonde" charset="0"/>
                  <a:cs typeface="Arial" pitchFamily="34" charset="0"/>
                </a:rPr>
                <a:t>/05</a:t>
              </a:r>
              <a:r>
                <a:rPr kumimoji="0" lang="fr-FR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 au 26/05 </a:t>
              </a:r>
              <a:endPara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54" name="Group 1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55" name="Picture 1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56" name="AutoShape 1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7" name="Text Box 1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8" name="Text Box 1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9" name="Text Box 1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0" name="Text Box 2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" name="Text Box 2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62" name="Group 22"/>
          <p:cNvGrpSpPr>
            <a:grpSpLocks/>
          </p:cNvGrpSpPr>
          <p:nvPr/>
        </p:nvGrpSpPr>
        <p:grpSpPr bwMode="auto">
          <a:xfrm>
            <a:off x="4499992" y="3933056"/>
            <a:ext cx="1584176" cy="2520280"/>
            <a:chOff x="106964629" y="105556103"/>
            <a:chExt cx="1129554" cy="2029028"/>
          </a:xfrm>
        </p:grpSpPr>
        <p:sp>
          <p:nvSpPr>
            <p:cNvPr id="63" name="AutoShape 2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 </a:t>
              </a:r>
              <a:r>
                <a:rPr lang="fr-FR" sz="900" dirty="0">
                  <a:solidFill>
                    <a:srgbClr val="000000"/>
                  </a:solidFill>
                  <a:latin typeface="SimpleRonde" charset="0"/>
                  <a:cs typeface="Arial" pitchFamily="34" charset="0"/>
                </a:rPr>
                <a:t>29/05</a:t>
              </a:r>
              <a:r>
                <a:rPr kumimoji="0" lang="fr-FR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 au 02/06 </a:t>
              </a:r>
              <a:endPara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64" name="Group 2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65" name="Picture 2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66" name="AutoShape 2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7" name="Text Box 2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8" name="Text Box 2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9" name="Text Box 2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0" name="Text Box 3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1" name="Text Box 3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72" name="Group 2"/>
          <p:cNvGrpSpPr>
            <a:grpSpLocks/>
          </p:cNvGrpSpPr>
          <p:nvPr/>
        </p:nvGrpSpPr>
        <p:grpSpPr bwMode="auto">
          <a:xfrm>
            <a:off x="467544" y="980728"/>
            <a:ext cx="1584176" cy="2520280"/>
            <a:chOff x="106964629" y="105556103"/>
            <a:chExt cx="1129554" cy="2029028"/>
          </a:xfrm>
        </p:grpSpPr>
        <p:sp>
          <p:nvSpPr>
            <p:cNvPr id="73" name="AutoShape 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 18/04</a:t>
              </a:r>
              <a:r>
                <a:rPr kumimoji="0" lang="fr-FR" sz="900" b="0" i="0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 au 21/04</a:t>
              </a:r>
              <a:r>
                <a:rPr kumimoji="0" lang="fr-FR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 </a:t>
              </a:r>
              <a:endPara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74" name="Group 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75" name="Picture 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76" name="AutoShape 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7" name="Text Box 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" name="Text Box 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9" name="Text Box 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0" name="Text Box 1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1" name="Text Box 1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82" name="Rectangle 81"/>
          <p:cNvSpPr/>
          <p:nvPr/>
        </p:nvSpPr>
        <p:spPr>
          <a:xfrm>
            <a:off x="6154321" y="5084635"/>
            <a:ext cx="2776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Second Chances Sketch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Période 5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G Second Chances Sketch" panose="02000000000000000000" pitchFamily="2" charset="0"/>
            </a:endParaRPr>
          </a:p>
        </p:txBody>
      </p:sp>
      <p:sp>
        <p:nvSpPr>
          <p:cNvPr id="83" name="ZoneTexte 82"/>
          <p:cNvSpPr txBox="1"/>
          <p:nvPr/>
        </p:nvSpPr>
        <p:spPr>
          <a:xfrm>
            <a:off x="682880" y="197314"/>
            <a:ext cx="77484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Second Chances Sketch" panose="02000000000000000000" pitchFamily="2" charset="0"/>
              </a:rPr>
              <a:t>La fleur du comportement</a:t>
            </a:r>
            <a:endParaRPr lang="fr-F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G Second Chances Sketch" panose="02000000000000000000" pitchFamily="2" charset="0"/>
            </a:endParaRPr>
          </a:p>
        </p:txBody>
      </p:sp>
      <p:sp>
        <p:nvSpPr>
          <p:cNvPr id="85" name="Rectangle à coins arrondis 84"/>
          <p:cNvSpPr/>
          <p:nvPr/>
        </p:nvSpPr>
        <p:spPr>
          <a:xfrm>
            <a:off x="107504" y="116632"/>
            <a:ext cx="8928992" cy="6624736"/>
          </a:xfrm>
          <a:prstGeom prst="roundRect">
            <a:avLst>
              <a:gd name="adj" fmla="val 4242"/>
            </a:avLst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ZoneTexte 85"/>
          <p:cNvSpPr txBox="1"/>
          <p:nvPr/>
        </p:nvSpPr>
        <p:spPr>
          <a:xfrm rot="16200000">
            <a:off x="7421650" y="3262109"/>
            <a:ext cx="27550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Fineliner Script" panose="02000000000000000000" pitchFamily="50" charset="0"/>
              </a:rPr>
              <a:t>Fanny pour sobelle06.eklablog.com</a:t>
            </a:r>
            <a:endParaRPr lang="fr-FR" sz="1600" dirty="0">
              <a:latin typeface="Fineliner Script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098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2"/>
          <p:cNvGrpSpPr>
            <a:grpSpLocks/>
          </p:cNvGrpSpPr>
          <p:nvPr/>
        </p:nvGrpSpPr>
        <p:grpSpPr bwMode="auto">
          <a:xfrm>
            <a:off x="2555739" y="1052757"/>
            <a:ext cx="1584176" cy="2520269"/>
            <a:chOff x="106964603" y="105556112"/>
            <a:chExt cx="1129554" cy="2029019"/>
          </a:xfrm>
        </p:grpSpPr>
        <p:sp>
          <p:nvSpPr>
            <p:cNvPr id="13" name="AutoShape 13"/>
            <p:cNvSpPr>
              <a:spLocks noChangeArrowheads="1"/>
            </p:cNvSpPr>
            <p:nvPr/>
          </p:nvSpPr>
          <p:spPr bwMode="auto">
            <a:xfrm>
              <a:off x="106964603" y="105556112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</a:t>
              </a:r>
              <a:r>
                <a:rPr kumimoji="0" lang="fr-FR" sz="900" b="0" i="0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 12/06 au 16/06</a:t>
              </a:r>
              <a:endPara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4" name="Group 1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15" name="Picture 1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16" name="AutoShape 1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" name="Text Box 1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" name="Text Box 1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" name="Text Box 1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" name="Text Box 2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" name="Text Box 2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22" name="Group 22"/>
          <p:cNvGrpSpPr>
            <a:grpSpLocks/>
          </p:cNvGrpSpPr>
          <p:nvPr/>
        </p:nvGrpSpPr>
        <p:grpSpPr bwMode="auto">
          <a:xfrm>
            <a:off x="4644008" y="1052736"/>
            <a:ext cx="1584176" cy="2520280"/>
            <a:chOff x="106964629" y="105556103"/>
            <a:chExt cx="1129554" cy="2029028"/>
          </a:xfrm>
        </p:grpSpPr>
        <p:sp>
          <p:nvSpPr>
            <p:cNvPr id="23" name="AutoShape 2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 19</a:t>
              </a:r>
              <a:r>
                <a:rPr lang="fr-FR" sz="900" dirty="0">
                  <a:solidFill>
                    <a:srgbClr val="000000"/>
                  </a:solidFill>
                  <a:latin typeface="SimpleRonde" charset="0"/>
                  <a:cs typeface="Arial" pitchFamily="34" charset="0"/>
                </a:rPr>
                <a:t>/06 au 23/06</a:t>
              </a:r>
              <a:endPara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4" name="Group 2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25" name="Picture 2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26" name="AutoShape 2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" name="Text Box 2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" name="Text Box 2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" name="Text Box 2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" name="Text Box 3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" name="Text Box 3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32" name="Group 32"/>
          <p:cNvGrpSpPr>
            <a:grpSpLocks/>
          </p:cNvGrpSpPr>
          <p:nvPr/>
        </p:nvGrpSpPr>
        <p:grpSpPr bwMode="auto">
          <a:xfrm>
            <a:off x="6804248" y="1052736"/>
            <a:ext cx="1656184" cy="2592288"/>
            <a:chOff x="106964629" y="105556103"/>
            <a:chExt cx="1129554" cy="2029028"/>
          </a:xfrm>
        </p:grpSpPr>
        <p:sp>
          <p:nvSpPr>
            <p:cNvPr id="33" name="AutoShape 3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rPr>
                <a:t>Du 26/06 au 30/06</a:t>
              </a:r>
            </a:p>
          </p:txBody>
        </p:sp>
        <p:grpSp>
          <p:nvGrpSpPr>
            <p:cNvPr id="34" name="Group 3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35" name="Picture 3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36" name="AutoShape 3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endParaRPr>
              </a:p>
            </p:txBody>
          </p:sp>
          <p:sp>
            <p:nvSpPr>
              <p:cNvPr id="37" name="Text Box 3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impleRonde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endParaRPr>
              </a:p>
            </p:txBody>
          </p:sp>
          <p:sp>
            <p:nvSpPr>
              <p:cNvPr id="38" name="Text Box 3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impleRonde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endParaRPr>
              </a:p>
            </p:txBody>
          </p:sp>
          <p:sp>
            <p:nvSpPr>
              <p:cNvPr id="39" name="Text Box 3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impleRonde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endParaRPr>
              </a:p>
            </p:txBody>
          </p:sp>
          <p:sp>
            <p:nvSpPr>
              <p:cNvPr id="40" name="Text Box 4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impleRonde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endParaRPr>
              </a:p>
            </p:txBody>
          </p:sp>
          <p:sp>
            <p:nvSpPr>
              <p:cNvPr id="41" name="Text Box 4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impleRonde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impleRonde"/>
                  <a:cs typeface="Arial" pitchFamily="34" charset="0"/>
                </a:endParaRPr>
              </a:p>
            </p:txBody>
          </p:sp>
        </p:grpSp>
      </p:grpSp>
      <p:grpSp>
        <p:nvGrpSpPr>
          <p:cNvPr id="42" name="Group 2"/>
          <p:cNvGrpSpPr>
            <a:grpSpLocks/>
          </p:cNvGrpSpPr>
          <p:nvPr/>
        </p:nvGrpSpPr>
        <p:grpSpPr bwMode="auto">
          <a:xfrm>
            <a:off x="539552" y="3861048"/>
            <a:ext cx="1584176" cy="2520280"/>
            <a:chOff x="106964629" y="105556103"/>
            <a:chExt cx="1129554" cy="2029028"/>
          </a:xfrm>
        </p:grpSpPr>
        <p:sp>
          <p:nvSpPr>
            <p:cNvPr id="43" name="AutoShape 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 </a:t>
              </a:r>
              <a:r>
                <a:rPr lang="fr-FR" sz="900" dirty="0">
                  <a:solidFill>
                    <a:srgbClr val="000000"/>
                  </a:solidFill>
                  <a:latin typeface="SimpleRonde" charset="0"/>
                  <a:cs typeface="Arial" pitchFamily="34" charset="0"/>
                </a:rPr>
                <a:t>03/07 au 07/07</a:t>
              </a:r>
              <a:endPara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4" name="Group 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45" name="Picture 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46" name="AutoShape 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" name="Text Box 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8" name="Text Box 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Lundi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9" name="Text Box 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0" name="Text Box 1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" name="Text Box 1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72" name="Group 2"/>
          <p:cNvGrpSpPr>
            <a:grpSpLocks/>
          </p:cNvGrpSpPr>
          <p:nvPr/>
        </p:nvGrpSpPr>
        <p:grpSpPr bwMode="auto">
          <a:xfrm>
            <a:off x="467544" y="1052736"/>
            <a:ext cx="1584176" cy="2520280"/>
            <a:chOff x="106964629" y="105556103"/>
            <a:chExt cx="1129554" cy="2029028"/>
          </a:xfrm>
        </p:grpSpPr>
        <p:sp>
          <p:nvSpPr>
            <p:cNvPr id="73" name="AutoShape 3"/>
            <p:cNvSpPr>
              <a:spLocks noChangeArrowheads="1"/>
            </p:cNvSpPr>
            <p:nvPr/>
          </p:nvSpPr>
          <p:spPr bwMode="auto">
            <a:xfrm>
              <a:off x="106964629" y="105556103"/>
              <a:ext cx="1129554" cy="19181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5F4ED"/>
                </a:gs>
                <a:gs pos="50000">
                  <a:srgbClr val="FCFCF9"/>
                </a:gs>
                <a:gs pos="100000">
                  <a:srgbClr val="F5F4ED"/>
                </a:gs>
              </a:gsLst>
              <a:lin ang="18900000" scaled="1"/>
            </a:gradFill>
            <a:ln w="12700" algn="in">
              <a:solidFill>
                <a:srgbClr val="7F7F7F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Du 05/06</a:t>
              </a:r>
              <a:r>
                <a:rPr kumimoji="0" lang="fr-FR" sz="900" b="0" i="0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 au 09/06</a:t>
              </a:r>
              <a:r>
                <a:rPr kumimoji="0" lang="fr-FR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impleRonde" charset="0"/>
                  <a:cs typeface="Arial" pitchFamily="34" charset="0"/>
                </a:rPr>
                <a:t> </a:t>
              </a:r>
              <a:endParaRPr kumimoji="0" 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74" name="Group 4"/>
            <p:cNvGrpSpPr>
              <a:grpSpLocks/>
            </p:cNvGrpSpPr>
            <p:nvPr/>
          </p:nvGrpSpPr>
          <p:grpSpPr bwMode="auto">
            <a:xfrm>
              <a:off x="107038605" y="105844031"/>
              <a:ext cx="967092" cy="1741100"/>
              <a:chOff x="107038605" y="105844031"/>
              <a:chExt cx="967092" cy="1741100"/>
            </a:xfrm>
          </p:grpSpPr>
          <p:pic>
            <p:nvPicPr>
              <p:cNvPr id="75" name="Picture 5" descr="ANd9GcTUlbaZ4ELPp6fTRBs5d-ANdPL_I6CVArFnnBeOnZOuqP1rAuM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2257" r="11032"/>
              <a:stretch>
                <a:fillRect/>
              </a:stretch>
            </p:blipFill>
            <p:spPr bwMode="auto">
              <a:xfrm>
                <a:off x="107038605" y="105844031"/>
                <a:ext cx="930429" cy="144740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</p:spPr>
          </p:pic>
          <p:sp>
            <p:nvSpPr>
              <p:cNvPr id="76" name="AutoShape 6"/>
              <p:cNvSpPr>
                <a:spLocks noChangeArrowheads="1"/>
              </p:cNvSpPr>
              <p:nvPr/>
            </p:nvSpPr>
            <p:spPr bwMode="auto">
              <a:xfrm>
                <a:off x="107087562" y="107168424"/>
                <a:ext cx="918135" cy="4167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7" name="Text Box 7"/>
              <p:cNvSpPr txBox="1">
                <a:spLocks noChangeArrowheads="1"/>
              </p:cNvSpPr>
              <p:nvPr/>
            </p:nvSpPr>
            <p:spPr bwMode="auto">
              <a:xfrm rot="-1542796">
                <a:off x="107069775" y="106128150"/>
                <a:ext cx="342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Vendredi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" name="Text Box 8"/>
              <p:cNvSpPr txBox="1">
                <a:spLocks noChangeArrowheads="1"/>
              </p:cNvSpPr>
              <p:nvPr/>
            </p:nvSpPr>
            <p:spPr bwMode="auto">
              <a:xfrm>
                <a:off x="107393775" y="105984150"/>
                <a:ext cx="270000" cy="103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9" name="Text Box 9"/>
              <p:cNvSpPr txBox="1">
                <a:spLocks noChangeArrowheads="1"/>
              </p:cNvSpPr>
              <p:nvPr/>
            </p:nvSpPr>
            <p:spPr bwMode="auto">
              <a:xfrm>
                <a:off x="107681775" y="106139747"/>
                <a:ext cx="270000" cy="12148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Mardi 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0" name="Text Box 10"/>
              <p:cNvSpPr txBox="1">
                <a:spLocks noChangeArrowheads="1"/>
              </p:cNvSpPr>
              <p:nvPr/>
            </p:nvSpPr>
            <p:spPr bwMode="auto">
              <a:xfrm rot="400557">
                <a:off x="107537775" y="106434150"/>
                <a:ext cx="306000" cy="108000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Mercredi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1" name="Text Box 11"/>
              <p:cNvSpPr txBox="1">
                <a:spLocks noChangeArrowheads="1"/>
              </p:cNvSpPr>
              <p:nvPr/>
            </p:nvSpPr>
            <p:spPr bwMode="auto">
              <a:xfrm>
                <a:off x="107213775" y="106467299"/>
                <a:ext cx="234000" cy="12148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Jeudi</a:t>
                </a:r>
                <a:endParaRPr kumimoji="0" 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53" name="Rectangle 52"/>
          <p:cNvSpPr/>
          <p:nvPr/>
        </p:nvSpPr>
        <p:spPr>
          <a:xfrm>
            <a:off x="4822606" y="4457000"/>
            <a:ext cx="277681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Second Chances Sketch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Période 5 suite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G Second Chances Sketch" panose="02000000000000000000" pitchFamily="2" charset="0"/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682880" y="197314"/>
            <a:ext cx="77484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Second Chances Sketch" panose="02000000000000000000" pitchFamily="2" charset="0"/>
              </a:rPr>
              <a:t>La fleur du comportement</a:t>
            </a:r>
            <a:endParaRPr lang="fr-F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G Second Chances Sketch" panose="02000000000000000000" pitchFamily="2" charset="0"/>
            </a:endParaRPr>
          </a:p>
        </p:txBody>
      </p:sp>
      <p:sp>
        <p:nvSpPr>
          <p:cNvPr id="55" name="Rectangle à coins arrondis 54"/>
          <p:cNvSpPr/>
          <p:nvPr/>
        </p:nvSpPr>
        <p:spPr>
          <a:xfrm>
            <a:off x="107504" y="116632"/>
            <a:ext cx="8928992" cy="6624736"/>
          </a:xfrm>
          <a:prstGeom prst="roundRect">
            <a:avLst>
              <a:gd name="adj" fmla="val 4242"/>
            </a:avLst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ZoneTexte 55"/>
          <p:cNvSpPr txBox="1"/>
          <p:nvPr/>
        </p:nvSpPr>
        <p:spPr>
          <a:xfrm rot="16200000">
            <a:off x="7421650" y="3262109"/>
            <a:ext cx="27550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Fineliner Script" panose="02000000000000000000" pitchFamily="50" charset="0"/>
              </a:rPr>
              <a:t>Fanny pour sobelle06.eklablog.com</a:t>
            </a:r>
            <a:endParaRPr lang="fr-FR" sz="1600" dirty="0">
              <a:latin typeface="Fineliner Script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2928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382</Words>
  <Application>Microsoft Office PowerPoint</Application>
  <PresentationFormat>Affichage à l'écran (4:3)</PresentationFormat>
  <Paragraphs>232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3" baseType="lpstr">
      <vt:lpstr>Arial</vt:lpstr>
      <vt:lpstr>Calibri</vt:lpstr>
      <vt:lpstr>Fineliner Script</vt:lpstr>
      <vt:lpstr>KG Second Chances Sketch</vt:lpstr>
      <vt:lpstr>SimpleRonde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maisonneuve</dc:creator>
  <cp:lastModifiedBy>Sandrine</cp:lastModifiedBy>
  <cp:revision>10</cp:revision>
  <dcterms:created xsi:type="dcterms:W3CDTF">2014-07-06T21:39:32Z</dcterms:created>
  <dcterms:modified xsi:type="dcterms:W3CDTF">2016-08-22T10:30:22Z</dcterms:modified>
</cp:coreProperties>
</file>