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7" r:id="rId2"/>
    <p:sldId id="262" r:id="rId3"/>
    <p:sldId id="258" r:id="rId4"/>
    <p:sldId id="263" r:id="rId5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4" d="100"/>
          <a:sy n="74" d="100"/>
        </p:scale>
        <p:origin x="-3312" y="-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1C29-5297-4A9A-9A73-9172255EF993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3BEBAB-3202-4594-BA2A-A0A41AC32F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0723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5096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8136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6116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7735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7603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5911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65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8111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33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165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173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714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332656" y="488504"/>
            <a:ext cx="6120680" cy="9001000"/>
          </a:xfrm>
          <a:prstGeom prst="roundRect">
            <a:avLst>
              <a:gd name="adj" fmla="val 8548"/>
            </a:avLst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8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ere Castor" pitchFamily="2" charset="0"/>
              </a:rPr>
              <a:t>Cahier de lexique</a:t>
            </a:r>
            <a:endParaRPr lang="fr-FR" sz="60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endParaRPr lang="fr-FR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Script cole" pitchFamily="2" charset="0"/>
            </a:endParaRPr>
          </a:p>
          <a:p>
            <a:r>
              <a:rPr lang="fr-FR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Script cole" pitchFamily="2" charset="0"/>
              </a:rPr>
              <a:t>Prénom: _______________</a:t>
            </a:r>
          </a:p>
          <a:p>
            <a:pPr algn="r"/>
            <a:endParaRPr lang="fr-FR" sz="32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r"/>
            <a:r>
              <a:rPr lang="fr-F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Classe de CP</a:t>
            </a: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48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Pere Castor" pitchFamily="2" charset="0"/>
            </a:endParaRPr>
          </a:p>
          <a:p>
            <a:pPr algn="ctr"/>
            <a:r>
              <a:rPr lang="fr-FR" sz="4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ere Castor" pitchFamily="2" charset="0"/>
              </a:rPr>
              <a:t>Année scolaire </a:t>
            </a:r>
            <a:r>
              <a:rPr lang="fr-FR" sz="4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ere Castor" pitchFamily="2" charset="0"/>
              </a:rPr>
              <a:t>2015-2016</a:t>
            </a:r>
            <a:endParaRPr lang="fr-FR" sz="48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Pere Castor" pitchFamily="2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758" y="3800873"/>
            <a:ext cx="4613498" cy="3690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207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332656" y="488504"/>
            <a:ext cx="6120680" cy="9001000"/>
          </a:xfrm>
          <a:prstGeom prst="roundRect">
            <a:avLst>
              <a:gd name="adj" fmla="val 8548"/>
            </a:avLst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8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ere Castor" pitchFamily="2" charset="0"/>
              </a:rPr>
              <a:t>Cahier de lexique</a:t>
            </a:r>
            <a:endParaRPr lang="fr-FR" sz="60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endParaRPr lang="fr-FR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Script cole" pitchFamily="2" charset="0"/>
            </a:endParaRPr>
          </a:p>
          <a:p>
            <a:r>
              <a:rPr lang="fr-FR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Script cole" pitchFamily="2" charset="0"/>
              </a:rPr>
              <a:t>Prénom: _______________</a:t>
            </a:r>
          </a:p>
          <a:p>
            <a:pPr algn="r"/>
            <a:endParaRPr lang="fr-FR" sz="32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r"/>
            <a:r>
              <a:rPr lang="fr-F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Classe de CP</a:t>
            </a: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48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Pere Castor" pitchFamily="2" charset="0"/>
            </a:endParaRPr>
          </a:p>
          <a:p>
            <a:pPr algn="ctr"/>
            <a:r>
              <a:rPr lang="fr-FR" sz="4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ere Castor" pitchFamily="2" charset="0"/>
              </a:rPr>
              <a:t>Année scolaire </a:t>
            </a:r>
            <a:r>
              <a:rPr lang="fr-FR" sz="4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ere Castor" pitchFamily="2" charset="0"/>
              </a:rPr>
              <a:t>2015-2016</a:t>
            </a:r>
            <a:endParaRPr lang="fr-FR" sz="48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Pere Castor" pitchFamily="2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758" y="3800873"/>
            <a:ext cx="4613498" cy="3690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392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245" y="4016896"/>
            <a:ext cx="3801859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à coins arrondis 2"/>
          <p:cNvSpPr/>
          <p:nvPr/>
        </p:nvSpPr>
        <p:spPr>
          <a:xfrm>
            <a:off x="332656" y="488504"/>
            <a:ext cx="6120680" cy="9001000"/>
          </a:xfrm>
          <a:prstGeom prst="roundRect">
            <a:avLst>
              <a:gd name="adj" fmla="val 8548"/>
            </a:avLst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8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ere Castor" pitchFamily="2" charset="0"/>
              </a:rPr>
              <a:t>Cahier de parcours culturel</a:t>
            </a:r>
            <a:endParaRPr lang="fr-FR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Script cole" pitchFamily="2" charset="0"/>
            </a:endParaRPr>
          </a:p>
          <a:p>
            <a:endParaRPr lang="fr-FR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Script cole" pitchFamily="2" charset="0"/>
            </a:endParaRPr>
          </a:p>
          <a:p>
            <a:r>
              <a:rPr lang="fr-FR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Script cole" pitchFamily="2" charset="0"/>
              </a:rPr>
              <a:t>Prénom: _______________</a:t>
            </a:r>
          </a:p>
          <a:p>
            <a:pPr algn="r"/>
            <a:endParaRPr lang="fr-FR" sz="32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r"/>
            <a:r>
              <a:rPr lang="fr-F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Classe de CE1</a:t>
            </a: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48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Pere Castor" pitchFamily="2" charset="0"/>
            </a:endParaRPr>
          </a:p>
          <a:p>
            <a:pPr algn="ctr"/>
            <a:r>
              <a:rPr lang="fr-FR" sz="4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ere Castor" pitchFamily="2" charset="0"/>
              </a:rPr>
              <a:t>Année scolaire </a:t>
            </a:r>
            <a:r>
              <a:rPr lang="fr-FR" sz="4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ere Castor" pitchFamily="2" charset="0"/>
              </a:rPr>
              <a:t>2015-2016</a:t>
            </a:r>
            <a:endParaRPr lang="fr-FR" sz="48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Pere Casto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939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245" y="4016896"/>
            <a:ext cx="3801859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à coins arrondis 2"/>
          <p:cNvSpPr/>
          <p:nvPr/>
        </p:nvSpPr>
        <p:spPr>
          <a:xfrm>
            <a:off x="332656" y="488504"/>
            <a:ext cx="6120680" cy="9001000"/>
          </a:xfrm>
          <a:prstGeom prst="roundRect">
            <a:avLst>
              <a:gd name="adj" fmla="val 8548"/>
            </a:avLst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8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ere Castor" pitchFamily="2" charset="0"/>
              </a:rPr>
              <a:t>Cahier de parcours culturel</a:t>
            </a:r>
            <a:endParaRPr lang="fr-FR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Script cole" pitchFamily="2" charset="0"/>
            </a:endParaRPr>
          </a:p>
          <a:p>
            <a:endParaRPr lang="fr-FR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Script cole" pitchFamily="2" charset="0"/>
            </a:endParaRPr>
          </a:p>
          <a:p>
            <a:r>
              <a:rPr lang="fr-FR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Script cole" pitchFamily="2" charset="0"/>
              </a:rPr>
              <a:t>Prénom: _______________</a:t>
            </a:r>
          </a:p>
          <a:p>
            <a:pPr algn="r"/>
            <a:endParaRPr lang="fr-FR" sz="32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r"/>
            <a:r>
              <a:rPr lang="fr-F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Classe de CP</a:t>
            </a: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48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Pere Castor" pitchFamily="2" charset="0"/>
            </a:endParaRPr>
          </a:p>
          <a:p>
            <a:pPr algn="ctr"/>
            <a:r>
              <a:rPr lang="fr-FR" sz="4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ere Castor" pitchFamily="2" charset="0"/>
              </a:rPr>
              <a:t>Année </a:t>
            </a:r>
            <a:r>
              <a:rPr lang="fr-FR" sz="480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ere Castor" pitchFamily="2" charset="0"/>
              </a:rPr>
              <a:t>scolaire </a:t>
            </a:r>
            <a:r>
              <a:rPr lang="fr-FR" sz="480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ere Castor" pitchFamily="2" charset="0"/>
              </a:rPr>
              <a:t>2015-2016</a:t>
            </a:r>
            <a:endParaRPr lang="fr-FR" sz="48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Pere Casto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42126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50</Words>
  <Application>Microsoft Office PowerPoint</Application>
  <PresentationFormat>Format A4 (210 x 297 mm)</PresentationFormat>
  <Paragraphs>96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Laetitia</dc:creator>
  <cp:lastModifiedBy>laetitia castanie</cp:lastModifiedBy>
  <cp:revision>9</cp:revision>
  <dcterms:created xsi:type="dcterms:W3CDTF">2013-06-07T09:33:52Z</dcterms:created>
  <dcterms:modified xsi:type="dcterms:W3CDTF">2015-05-06T11:55:21Z</dcterms:modified>
</cp:coreProperties>
</file>