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62" r:id="rId3"/>
    <p:sldId id="258" r:id="rId4"/>
    <p:sldId id="263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331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1C29-5297-4A9A-9A73-9172255EF993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EBAB-3202-4594-BA2A-A0A41AC32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3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2208-1362-4C09-86E5-C313EDE52A6F}" type="datetimeFigureOut">
              <a:rPr lang="fr-FR" smtClean="0"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AC7-8470-4791-B18F-2439E098C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de lexique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CP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scolaire </a:t>
            </a:r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758" y="3800873"/>
            <a:ext cx="4613498" cy="369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0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de lexique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CP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scolaire </a:t>
            </a:r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758" y="3800873"/>
            <a:ext cx="4613498" cy="369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9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245" y="4016896"/>
            <a:ext cx="380185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à coins arrondis 2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de parcours culturel</a:t>
            </a:r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CE1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scolaire </a:t>
            </a:r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3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245" y="4016896"/>
            <a:ext cx="380185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à coins arrondis 2"/>
          <p:cNvSpPr/>
          <p:nvPr/>
        </p:nvSpPr>
        <p:spPr>
          <a:xfrm>
            <a:off x="332656" y="488504"/>
            <a:ext cx="6120680" cy="9001000"/>
          </a:xfrm>
          <a:prstGeom prst="roundRect">
            <a:avLst>
              <a:gd name="adj" fmla="val 8548"/>
            </a:avLst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Cahier de parcours culturel</a:t>
            </a:r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endParaRPr lang="fr-FR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cript cole" pitchFamily="2" charset="0"/>
            </a:endParaRPr>
          </a:p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cript cole" pitchFamily="2" charset="0"/>
              </a:rPr>
              <a:t>Prénom: _______________</a:t>
            </a:r>
          </a:p>
          <a:p>
            <a:pPr algn="r"/>
            <a:endParaRPr lang="fr-FR" sz="32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Classe de CP</a:t>
            </a: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  <a:p>
            <a:pPr algn="ctr"/>
            <a:r>
              <a:rPr lang="fr-FR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Année </a:t>
            </a:r>
            <a:r>
              <a:rPr lang="fr-FR" sz="480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scolaire </a:t>
            </a:r>
            <a:r>
              <a:rPr lang="fr-FR" sz="480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ere Castor" pitchFamily="2" charset="0"/>
              </a:rPr>
              <a:t>2015-2016</a:t>
            </a:r>
            <a:endParaRPr lang="fr-FR" sz="4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Pere Cast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212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50</Words>
  <Application>Microsoft Office PowerPoint</Application>
  <PresentationFormat>Format A4 (210 x 297 mm)</PresentationFormat>
  <Paragraphs>96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laetitia castanie</cp:lastModifiedBy>
  <cp:revision>9</cp:revision>
  <dcterms:created xsi:type="dcterms:W3CDTF">2013-06-07T09:33:52Z</dcterms:created>
  <dcterms:modified xsi:type="dcterms:W3CDTF">2015-05-06T11:55:21Z</dcterms:modified>
</cp:coreProperties>
</file>