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1176" y="3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268760" y="135594"/>
            <a:ext cx="4879222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225800" algn="l"/>
              </a:tabLst>
            </a:pPr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  <a:t>Ecrire sans erreur les homophones grammaticaux :  mes / mais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Cm1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8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0648" y="1568624"/>
            <a:ext cx="64807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fr-FR" sz="1200" b="1" u="sng" dirty="0" smtClean="0">
                <a:latin typeface="Century Gothic" pitchFamily="34" charset="0"/>
              </a:rPr>
              <a:t>Recopie  </a:t>
            </a:r>
            <a:r>
              <a:rPr lang="fr-FR" sz="1200" b="1" u="sng" dirty="0">
                <a:latin typeface="Century Gothic" pitchFamily="34" charset="0"/>
              </a:rPr>
              <a:t>avec mes / mais puis complète entre parenthèses avec tes / pourtant.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J’aurais bien pris du thé………… (……………) il n’y en a plus.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Je suis sans nouvelle de…………. (…………) amis.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Je cherche…………. (………) partout …………. (………..) je ne les trouve pas.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Où as-tu rangé…………. (………..) dossiers.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a voulu éviter le piéton ………(…………) c’était trop tard.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…………(………….) doigts sont gelés.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…….. (…………….) crayons sont dans ma trousse …………. (………..) ma gomme n’y est plus..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228600" indent="-228600">
              <a:buAutoNum type="arabicParenR" startAt="2"/>
            </a:pP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par : mais / mes.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…………. pourquoi est-il resté sous la pluie ?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…………. où est-il passé ?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……….pneus sont crevés …………. Maxime va me les changer.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…………. voyons ! Prends soin de …………. affaires !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La mer est mauvaise …… il n’a pas eu peur.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i="1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r-FR" sz="1200" i="1" dirty="0">
              <a:latin typeface="Century Gothic" pitchFamily="34" charset="0"/>
            </a:endParaRPr>
          </a:p>
          <a:p>
            <a:pPr marL="228600" indent="-228600">
              <a:buAutoNum type="arabicParenR" startAt="3"/>
            </a:pP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par : mais / mes.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b="1" u="sng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Je suis content de …… notes.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 n’est pas sa faute, …… la mienne.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 pourquoi voulez-vous déménager 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La pièce était petite …… claire.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 oiseaux chantent bien.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 est petit …… il est malin.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4) </a:t>
            </a:r>
            <a:r>
              <a:rPr lang="fr-FR" sz="1200" b="1" u="sng" dirty="0">
                <a:latin typeface="Century Gothic" pitchFamily="34" charset="0"/>
              </a:rPr>
              <a:t>Complète par : mais / mes.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 matin le soleil brille </a:t>
            </a:r>
            <a:r>
              <a:rPr lang="fr-FR" sz="1200" dirty="0">
                <a:latin typeface="Century Gothic" pitchFamily="34" charset="0"/>
              </a:rPr>
              <a:t>…… </a:t>
            </a:r>
            <a:r>
              <a:rPr lang="fr-FR" sz="1200" dirty="0" smtClean="0">
                <a:latin typeface="Century Gothic" pitchFamily="34" charset="0"/>
              </a:rPr>
              <a:t> il fait froid.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Nous verrons </a:t>
            </a:r>
            <a:r>
              <a:rPr lang="fr-FR" sz="1200" dirty="0">
                <a:latin typeface="Century Gothic" pitchFamily="34" charset="0"/>
              </a:rPr>
              <a:t>…… </a:t>
            </a:r>
            <a:r>
              <a:rPr lang="fr-FR" sz="1200" dirty="0" smtClean="0">
                <a:latin typeface="Century Gothic" pitchFamily="34" charset="0"/>
              </a:rPr>
              <a:t> il faut d’abord manger.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Pense à </a:t>
            </a:r>
            <a:r>
              <a:rPr lang="fr-FR" sz="1200" dirty="0">
                <a:latin typeface="Century Gothic" pitchFamily="34" charset="0"/>
              </a:rPr>
              <a:t>…… </a:t>
            </a:r>
            <a:r>
              <a:rPr lang="fr-FR" sz="1200" dirty="0" smtClean="0">
                <a:latin typeface="Century Gothic" pitchFamily="34" charset="0"/>
              </a:rPr>
              <a:t> livres !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J’ai perdu </a:t>
            </a:r>
            <a:r>
              <a:rPr lang="fr-FR" sz="1200" dirty="0">
                <a:latin typeface="Century Gothic" pitchFamily="34" charset="0"/>
              </a:rPr>
              <a:t>…… </a:t>
            </a:r>
            <a:r>
              <a:rPr lang="fr-FR" sz="1200" dirty="0" smtClean="0">
                <a:latin typeface="Century Gothic" pitchFamily="34" charset="0"/>
              </a:rPr>
              <a:t> nouveaux stylos.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Ce cactus est beau </a:t>
            </a:r>
            <a:r>
              <a:rPr lang="fr-FR" sz="1200" dirty="0">
                <a:latin typeface="Century Gothic" pitchFamily="34" charset="0"/>
              </a:rPr>
              <a:t>…… </a:t>
            </a:r>
            <a:r>
              <a:rPr lang="fr-FR" sz="1200" dirty="0" smtClean="0">
                <a:latin typeface="Century Gothic" pitchFamily="34" charset="0"/>
              </a:rPr>
              <a:t> il pique.</a:t>
            </a:r>
            <a:endParaRPr lang="fr-FR" sz="1200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248</Words>
  <Application>Microsoft Office PowerPoint</Application>
  <PresentationFormat>Format A4 (210 x 297 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63</cp:revision>
  <dcterms:created xsi:type="dcterms:W3CDTF">2012-10-29T16:06:26Z</dcterms:created>
  <dcterms:modified xsi:type="dcterms:W3CDTF">2012-11-02T19:18:21Z</dcterms:modified>
</cp:coreProperties>
</file>