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57" r:id="rId10"/>
    <p:sldId id="265" r:id="rId11"/>
    <p:sldId id="266" r:id="rId12"/>
    <p:sldId id="267" r:id="rId13"/>
    <p:sldId id="268" r:id="rId14"/>
    <p:sldId id="269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92" r:id="rId26"/>
    <p:sldId id="293" r:id="rId27"/>
    <p:sldId id="291" r:id="rId28"/>
    <p:sldId id="294" r:id="rId29"/>
    <p:sldId id="295" r:id="rId30"/>
    <p:sldId id="296" r:id="rId31"/>
    <p:sldId id="261" r:id="rId32"/>
    <p:sldId id="262" r:id="rId33"/>
    <p:sldId id="263" r:id="rId34"/>
    <p:sldId id="264" r:id="rId35"/>
    <p:sldId id="297" r:id="rId36"/>
    <p:sldId id="298" r:id="rId37"/>
    <p:sldId id="299" r:id="rId38"/>
    <p:sldId id="300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23" r:id="rId58"/>
    <p:sldId id="288" r:id="rId59"/>
    <p:sldId id="324" r:id="rId60"/>
    <p:sldId id="325" r:id="rId61"/>
    <p:sldId id="326" r:id="rId62"/>
    <p:sldId id="289" r:id="rId63"/>
    <p:sldId id="327" r:id="rId64"/>
    <p:sldId id="328" r:id="rId65"/>
    <p:sldId id="329" r:id="rId66"/>
    <p:sldId id="290" r:id="rId67"/>
    <p:sldId id="330" r:id="rId68"/>
    <p:sldId id="331" r:id="rId69"/>
    <p:sldId id="332" r:id="rId70"/>
    <p:sldId id="333" r:id="rId71"/>
    <p:sldId id="334" r:id="rId72"/>
    <p:sldId id="270" r:id="rId73"/>
    <p:sldId id="258" r:id="rId74"/>
    <p:sldId id="259" r:id="rId75"/>
    <p:sldId id="260" r:id="rId76"/>
    <p:sldId id="321" r:id="rId7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35" autoAdjust="0"/>
    <p:restoredTop sz="94660"/>
  </p:normalViewPr>
  <p:slideViewPr>
    <p:cSldViewPr snapToGrid="0">
      <p:cViewPr>
        <p:scale>
          <a:sx n="71" d="100"/>
          <a:sy n="71" d="100"/>
        </p:scale>
        <p:origin x="384" y="-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FFF3B-08D5-42D0-9BD4-1484B95C82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334AF2-A859-4000-9C25-6272260E7D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A1A2A0-4781-4B94-A818-1F852F260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4A736A-F629-490B-B175-288EE4238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02EC42-28F1-4F5F-B83E-E33B8402F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800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0EF8E-1E91-461D-9FAA-97409AA2D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CCA1E94-9513-470C-8085-8C4C93B9E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33736A-9EAF-401A-9358-35D278EE6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574F04-D790-461B-B1F0-B010BA28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B07372-38F0-493B-9406-FCEDCB905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05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22222C-58BD-449B-9598-E4BF80196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0B49116-03AF-4F51-A15F-94BD478C30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4A17C5-BC99-4587-B3A5-13841DEAB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027B16-83DB-4857-A49B-2CE246D9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73B746-BBB3-4521-B0C2-756E45C6A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26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B7DC6-036A-4769-9796-8A24C2476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955509-0FCD-4E65-81FD-5F9C69A31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9C4434-70F0-4EB6-B083-E9A39CC86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CC3D3-52EE-4A4D-BCDC-01EFA34E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CBC94B-3706-45B3-87B2-2224E5F5E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992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023601-6067-41DD-8933-F6E682536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9361C0-7A88-4A42-B62E-A801468C9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8E17FD-FA7E-4C47-A2F9-C00D8AE9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0521E7-C5DD-4740-9075-080C95B8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7FF81F-7C11-464F-A032-D36C06857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D56FF7-4D6A-4A4C-82A8-C858741BF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8B8C9A-DAC8-4760-9918-DFADB60E8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032C2C-CCA4-4A89-82AC-37D376DD1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EDD41C0-A8FF-48B0-8104-EF5D44045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C2B27A-DFEC-4323-854E-544CD7996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DBF95E-0792-42FE-AE09-D08A48B74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04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D995B9-7335-42D1-B717-B189902F0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C88330-EE45-40D1-B05D-D002ACD9DD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0DD240-7626-4514-9023-5D7AE928C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547959-1E72-4A1C-87F6-8F4E3E24F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C6F8F58-EF90-4F91-840A-BCBFF2F7F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7E71C9D-00E7-4EAF-A6C5-3EEEB5C58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7513C6-C7F7-4DBD-8625-2EFB7F90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4170F13-DCC1-4FEB-B6EF-16427407E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7427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7574E7-8789-41D4-A0F6-4D47D7DE6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999AC85-8D65-4FE2-9E5B-C99DFB6FC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0F1FA6-9494-4344-ADFB-A3748E9A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0BDF839-8C29-41F8-A054-69FF0482C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9393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38A62CF-889E-4CA0-969B-D1F22A2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058CDD8-D4C7-4A60-A37B-B902A4592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F9441B-E154-4E5E-8CD5-271E4507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10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DD00AA-6C47-480F-B059-AF4673478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C71D2D-9A09-4CFB-8911-303DC25F2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B9420A0-0186-41E6-8883-1E137501C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2DDD82-F93F-45BA-8F74-2D9DEFF7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C92F185-84D9-4B96-A952-DB64AF8D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D61B08-58AA-4FE0-81B7-212CA795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0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359B44-167D-4C33-AC77-914038A5C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324FBC-EFAA-4607-82E2-B2283B88F5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84EE1FC-1529-4CBC-90FA-70A416C00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769371-24D6-4D96-8AE9-B6DAF9F7F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C9BDC6-FF93-4E1F-83DE-48936A7F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7529AD-C547-447C-825C-3774DE46A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5034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72A5130-CE48-4991-9FFB-1052C690D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156F79-1945-428E-B746-4B16E823B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9E483C-7C8F-4857-BB04-EA0DA8B3B0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490F5-8DA0-4B18-91BE-8BA56ECA3B80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791D25-FF5B-4EBE-8264-C7D57E7766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EBF1A1-BA39-4BC4-B418-535964B00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617E6-03D9-4F28-A24D-4BAA500F0A5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96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es.wikipedia.org/wiki/Archivo:Regla_H.sv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5A2268C-B454-4DB6-969B-FC435CD5134A}"/>
              </a:ext>
            </a:extLst>
          </p:cNvPr>
          <p:cNvSpPr/>
          <p:nvPr/>
        </p:nvSpPr>
        <p:spPr>
          <a:xfrm>
            <a:off x="1273629" y="685800"/>
            <a:ext cx="9829800" cy="52414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11125" cmpd="tri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7E16B3-8ED2-4076-A228-35F74989F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PLACER DES NOMBRES SUR UNE LIGNE NUMÉRIQUE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3FD95E-5E32-434A-A4E2-98003AB03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9723"/>
            <a:ext cx="9144000" cy="545419"/>
          </a:xfrm>
        </p:spPr>
        <p:txBody>
          <a:bodyPr/>
          <a:lstStyle/>
          <a:p>
            <a:r>
              <a:rPr lang="fr-FR" dirty="0"/>
              <a:t>Repérer une position sur une ligne numérique</a:t>
            </a:r>
          </a:p>
        </p:txBody>
      </p:sp>
    </p:spTree>
    <p:extLst>
      <p:ext uri="{BB962C8B-B14F-4D97-AF65-F5344CB8AC3E}">
        <p14:creationId xmlns:p14="http://schemas.microsoft.com/office/powerpoint/2010/main" val="11957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équence droite numérique CE2">
            <a:extLst>
              <a:ext uri="{FF2B5EF4-FFF2-40B4-BE49-F238E27FC236}">
                <a16:creationId xmlns:a16="http://schemas.microsoft.com/office/drawing/2014/main" id="{454FF43E-5371-46F4-9F70-8F2B30AD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0" y="2751777"/>
            <a:ext cx="12191999" cy="10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IAGE - Oui-Oui au tableau">
            <a:extLst>
              <a:ext uri="{FF2B5EF4-FFF2-40B4-BE49-F238E27FC236}">
                <a16:creationId xmlns:a16="http://schemas.microsoft.com/office/drawing/2014/main" id="{0FA676E8-1605-4875-8802-09F5CBF64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6A81C2E8-4A81-4C14-8B4D-9EC4BBEA1BA5}"/>
              </a:ext>
            </a:extLst>
          </p:cNvPr>
          <p:cNvGrpSpPr/>
          <p:nvPr/>
        </p:nvGrpSpPr>
        <p:grpSpPr>
          <a:xfrm>
            <a:off x="7627256" y="2294268"/>
            <a:ext cx="914399" cy="1204686"/>
            <a:chOff x="3193143" y="1582057"/>
            <a:chExt cx="914399" cy="1204686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3C4BE821-3264-4CC0-8D68-2B879FA52D47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364290E0-7E66-4598-9FA7-53C13EE3CD8B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941B1F61-19AC-4C9D-B30F-FD6DA1BB9A63}"/>
              </a:ext>
            </a:extLst>
          </p:cNvPr>
          <p:cNvSpPr txBox="1"/>
          <p:nvPr/>
        </p:nvSpPr>
        <p:spPr>
          <a:xfrm>
            <a:off x="7601856" y="242861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68</a:t>
            </a:r>
          </a:p>
        </p:txBody>
      </p:sp>
    </p:spTree>
    <p:extLst>
      <p:ext uri="{BB962C8B-B14F-4D97-AF65-F5344CB8AC3E}">
        <p14:creationId xmlns:p14="http://schemas.microsoft.com/office/powerpoint/2010/main" val="1131491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équence droite numérique CE2">
            <a:extLst>
              <a:ext uri="{FF2B5EF4-FFF2-40B4-BE49-F238E27FC236}">
                <a16:creationId xmlns:a16="http://schemas.microsoft.com/office/drawing/2014/main" id="{454FF43E-5371-46F4-9F70-8F2B30AD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0" y="2751777"/>
            <a:ext cx="12191999" cy="10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IAGE - Oui-Oui au tableau">
            <a:extLst>
              <a:ext uri="{FF2B5EF4-FFF2-40B4-BE49-F238E27FC236}">
                <a16:creationId xmlns:a16="http://schemas.microsoft.com/office/drawing/2014/main" id="{0FA676E8-1605-4875-8802-09F5CBF64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6A81C2E8-4A81-4C14-8B4D-9EC4BBEA1BA5}"/>
              </a:ext>
            </a:extLst>
          </p:cNvPr>
          <p:cNvGrpSpPr/>
          <p:nvPr/>
        </p:nvGrpSpPr>
        <p:grpSpPr>
          <a:xfrm>
            <a:off x="5664200" y="2294268"/>
            <a:ext cx="914399" cy="1204686"/>
            <a:chOff x="3193143" y="1582057"/>
            <a:chExt cx="914399" cy="1204686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3C4BE821-3264-4CC0-8D68-2B879FA52D47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364290E0-7E66-4598-9FA7-53C13EE3CD8B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941B1F61-19AC-4C9D-B30F-FD6DA1BB9A63}"/>
              </a:ext>
            </a:extLst>
          </p:cNvPr>
          <p:cNvSpPr txBox="1"/>
          <p:nvPr/>
        </p:nvSpPr>
        <p:spPr>
          <a:xfrm>
            <a:off x="5638800" y="242861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51</a:t>
            </a:r>
          </a:p>
        </p:txBody>
      </p:sp>
    </p:spTree>
    <p:extLst>
      <p:ext uri="{BB962C8B-B14F-4D97-AF65-F5344CB8AC3E}">
        <p14:creationId xmlns:p14="http://schemas.microsoft.com/office/powerpoint/2010/main" val="298932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équence droite numérique CE2">
            <a:extLst>
              <a:ext uri="{FF2B5EF4-FFF2-40B4-BE49-F238E27FC236}">
                <a16:creationId xmlns:a16="http://schemas.microsoft.com/office/drawing/2014/main" id="{454FF43E-5371-46F4-9F70-8F2B30AD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0" y="2751777"/>
            <a:ext cx="12191999" cy="10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IAGE - Oui-Oui au tableau">
            <a:extLst>
              <a:ext uri="{FF2B5EF4-FFF2-40B4-BE49-F238E27FC236}">
                <a16:creationId xmlns:a16="http://schemas.microsoft.com/office/drawing/2014/main" id="{0FA676E8-1605-4875-8802-09F5CBF64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6A81C2E8-4A81-4C14-8B4D-9EC4BBEA1BA5}"/>
              </a:ext>
            </a:extLst>
          </p:cNvPr>
          <p:cNvGrpSpPr/>
          <p:nvPr/>
        </p:nvGrpSpPr>
        <p:grpSpPr>
          <a:xfrm>
            <a:off x="10412845" y="2342872"/>
            <a:ext cx="914399" cy="1204686"/>
            <a:chOff x="3193143" y="1582057"/>
            <a:chExt cx="914399" cy="1204686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3C4BE821-3264-4CC0-8D68-2B879FA52D47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364290E0-7E66-4598-9FA7-53C13EE3CD8B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941B1F61-19AC-4C9D-B30F-FD6DA1BB9A63}"/>
              </a:ext>
            </a:extLst>
          </p:cNvPr>
          <p:cNvSpPr txBox="1"/>
          <p:nvPr/>
        </p:nvSpPr>
        <p:spPr>
          <a:xfrm>
            <a:off x="10401300" y="2477215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92</a:t>
            </a:r>
          </a:p>
        </p:txBody>
      </p:sp>
    </p:spTree>
    <p:extLst>
      <p:ext uri="{BB962C8B-B14F-4D97-AF65-F5344CB8AC3E}">
        <p14:creationId xmlns:p14="http://schemas.microsoft.com/office/powerpoint/2010/main" val="3402062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équence droite numérique CE2">
            <a:extLst>
              <a:ext uri="{FF2B5EF4-FFF2-40B4-BE49-F238E27FC236}">
                <a16:creationId xmlns:a16="http://schemas.microsoft.com/office/drawing/2014/main" id="{454FF43E-5371-46F4-9F70-8F2B30AD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0" y="2751777"/>
            <a:ext cx="12191999" cy="10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IAGE - Oui-Oui au tableau">
            <a:extLst>
              <a:ext uri="{FF2B5EF4-FFF2-40B4-BE49-F238E27FC236}">
                <a16:creationId xmlns:a16="http://schemas.microsoft.com/office/drawing/2014/main" id="{0FA676E8-1605-4875-8802-09F5CBF64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6A81C2E8-4A81-4C14-8B4D-9EC4BBEA1BA5}"/>
              </a:ext>
            </a:extLst>
          </p:cNvPr>
          <p:cNvGrpSpPr/>
          <p:nvPr/>
        </p:nvGrpSpPr>
        <p:grpSpPr>
          <a:xfrm>
            <a:off x="5435600" y="2294268"/>
            <a:ext cx="914399" cy="1204686"/>
            <a:chOff x="3193143" y="1582057"/>
            <a:chExt cx="914399" cy="1204686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3C4BE821-3264-4CC0-8D68-2B879FA52D47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364290E0-7E66-4598-9FA7-53C13EE3CD8B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941B1F61-19AC-4C9D-B30F-FD6DA1BB9A63}"/>
              </a:ext>
            </a:extLst>
          </p:cNvPr>
          <p:cNvSpPr txBox="1"/>
          <p:nvPr/>
        </p:nvSpPr>
        <p:spPr>
          <a:xfrm>
            <a:off x="5410200" y="242861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49</a:t>
            </a:r>
          </a:p>
        </p:txBody>
      </p:sp>
    </p:spTree>
    <p:extLst>
      <p:ext uri="{BB962C8B-B14F-4D97-AF65-F5344CB8AC3E}">
        <p14:creationId xmlns:p14="http://schemas.microsoft.com/office/powerpoint/2010/main" val="340782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équence droite numérique CE2">
            <a:extLst>
              <a:ext uri="{FF2B5EF4-FFF2-40B4-BE49-F238E27FC236}">
                <a16:creationId xmlns:a16="http://schemas.microsoft.com/office/drawing/2014/main" id="{454FF43E-5371-46F4-9F70-8F2B30AD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0" y="2751777"/>
            <a:ext cx="12191999" cy="10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IAGE - Oui-Oui au tableau">
            <a:extLst>
              <a:ext uri="{FF2B5EF4-FFF2-40B4-BE49-F238E27FC236}">
                <a16:creationId xmlns:a16="http://schemas.microsoft.com/office/drawing/2014/main" id="{0FA676E8-1605-4875-8802-09F5CBF64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3C4BE821-3264-4CC0-8D68-2B879FA52D47}"/>
              </a:ext>
            </a:extLst>
          </p:cNvPr>
          <p:cNvCxnSpPr>
            <a:cxnSpLocks/>
          </p:cNvCxnSpPr>
          <p:nvPr/>
        </p:nvCxnSpPr>
        <p:spPr>
          <a:xfrm>
            <a:off x="9117445" y="2823221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364290E0-7E66-4598-9FA7-53C13EE3CD8B}"/>
              </a:ext>
            </a:extLst>
          </p:cNvPr>
          <p:cNvSpPr/>
          <p:nvPr/>
        </p:nvSpPr>
        <p:spPr>
          <a:xfrm>
            <a:off x="8674100" y="1942822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941B1F61-19AC-4C9D-B30F-FD6DA1BB9A63}"/>
              </a:ext>
            </a:extLst>
          </p:cNvPr>
          <p:cNvSpPr txBox="1"/>
          <p:nvPr/>
        </p:nvSpPr>
        <p:spPr>
          <a:xfrm>
            <a:off x="8648700" y="2077165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77</a:t>
            </a:r>
          </a:p>
        </p:txBody>
      </p:sp>
    </p:spTree>
    <p:extLst>
      <p:ext uri="{BB962C8B-B14F-4D97-AF65-F5344CB8AC3E}">
        <p14:creationId xmlns:p14="http://schemas.microsoft.com/office/powerpoint/2010/main" val="64501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570805"/>
              </p:ext>
            </p:extLst>
          </p:nvPr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4743746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4300401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4275001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42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2D8097A2-DF39-4A3C-8BD7-B518CBAC3C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188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7362256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6918911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6893511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66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C761CD27-5532-4DE0-9B72-66FEF29835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892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8983237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8539892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8514492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81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0197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68471"/>
              </p:ext>
            </p:extLst>
          </p:nvPr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80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56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17 0.04167 L 0.22735 0.207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19" y="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30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4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0.05 L -0.22161 0.207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11" y="7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304465"/>
              </p:ext>
            </p:extLst>
          </p:nvPr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4060536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3617191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3591791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36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E79CEBAD-4E54-47F5-997E-12B540E080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40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58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4927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51 0.0625 L 0.02969 0.2053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83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17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5417 L 0.25339 0.20718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56" y="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79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44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2 0.0625 L 0.21706 0.2050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263" y="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44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2553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75 L -0.09648 0.2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31" y="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61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782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75 L 0.0569 0.2034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38" y="6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Bilan de mathematiques">
            <a:extLst>
              <a:ext uri="{FF2B5EF4-FFF2-40B4-BE49-F238E27FC236}">
                <a16:creationId xmlns:a16="http://schemas.microsoft.com/office/drawing/2014/main" id="{E1E58BE4-8B57-46FA-8D76-E6695831FB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44866"/>
          <a:stretch/>
        </p:blipFill>
        <p:spPr bwMode="auto">
          <a:xfrm>
            <a:off x="438726" y="2772594"/>
            <a:ext cx="11208319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4581EE95-A6B9-4621-BEAA-82E5A732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138020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14" name="Tableau 5">
            <a:extLst>
              <a:ext uri="{FF2B5EF4-FFF2-40B4-BE49-F238E27FC236}">
                <a16:creationId xmlns:a16="http://schemas.microsoft.com/office/drawing/2014/main" id="{2A276C49-1737-4C3F-A715-A9B22601E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594289"/>
              </p:ext>
            </p:extLst>
          </p:nvPr>
        </p:nvGraphicFramePr>
        <p:xfrm>
          <a:off x="235528" y="2729939"/>
          <a:ext cx="115177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8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38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745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75 L -0.17383 0.2372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98" y="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Bilan de mathematiques">
            <a:extLst>
              <a:ext uri="{FF2B5EF4-FFF2-40B4-BE49-F238E27FC236}">
                <a16:creationId xmlns:a16="http://schemas.microsoft.com/office/drawing/2014/main" id="{E1E58BE4-8B57-46FA-8D76-E6695831FB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44866"/>
          <a:stretch/>
        </p:blipFill>
        <p:spPr bwMode="auto">
          <a:xfrm>
            <a:off x="438726" y="2772594"/>
            <a:ext cx="11208319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3" name="Tableau 5">
            <a:extLst>
              <a:ext uri="{FF2B5EF4-FFF2-40B4-BE49-F238E27FC236}">
                <a16:creationId xmlns:a16="http://schemas.microsoft.com/office/drawing/2014/main" id="{4581EE95-A6B9-4621-BEAA-82E5A732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148589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14" name="Tableau 5">
            <a:extLst>
              <a:ext uri="{FF2B5EF4-FFF2-40B4-BE49-F238E27FC236}">
                <a16:creationId xmlns:a16="http://schemas.microsoft.com/office/drawing/2014/main" id="{2A276C49-1737-4C3F-A715-A9B22601E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021886"/>
              </p:ext>
            </p:extLst>
          </p:nvPr>
        </p:nvGraphicFramePr>
        <p:xfrm>
          <a:off x="235528" y="2729939"/>
          <a:ext cx="115177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8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12" name="Groupe 11">
            <a:extLst>
              <a:ext uri="{FF2B5EF4-FFF2-40B4-BE49-F238E27FC236}">
                <a16:creationId xmlns:a16="http://schemas.microsoft.com/office/drawing/2014/main" id="{43AF334C-18F1-4700-95A8-AE5628315D35}"/>
              </a:ext>
            </a:extLst>
          </p:cNvPr>
          <p:cNvGrpSpPr/>
          <p:nvPr/>
        </p:nvGrpSpPr>
        <p:grpSpPr>
          <a:xfrm>
            <a:off x="5638800" y="106516"/>
            <a:ext cx="939799" cy="1631651"/>
            <a:chOff x="5638800" y="106516"/>
            <a:chExt cx="939799" cy="1631651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E4635761-0431-49AB-973A-7EBFBA724DEA}"/>
                </a:ext>
              </a:extLst>
            </p:cNvPr>
            <p:cNvCxnSpPr>
              <a:cxnSpLocks/>
            </p:cNvCxnSpPr>
            <p:nvPr/>
          </p:nvCxnSpPr>
          <p:spPr>
            <a:xfrm>
              <a:off x="6107545" y="986915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788A76E6-6508-4EB0-85D5-4407CE2FED7A}"/>
                </a:ext>
              </a:extLst>
            </p:cNvPr>
            <p:cNvSpPr/>
            <p:nvPr/>
          </p:nvSpPr>
          <p:spPr>
            <a:xfrm>
              <a:off x="5664200" y="106516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E68C0B2-B0A1-4471-A206-FE45CE5C7F15}"/>
                </a:ext>
              </a:extLst>
            </p:cNvPr>
            <p:cNvSpPr txBox="1"/>
            <p:nvPr/>
          </p:nvSpPr>
          <p:spPr>
            <a:xfrm>
              <a:off x="5638800" y="24085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72</a:t>
              </a:r>
            </a:p>
          </p:txBody>
        </p:sp>
      </p:grp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00EA177-3988-4E4B-BA96-7E66223D52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428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86 0.075 L 0.08073 0.2372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8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44866"/>
          <a:stretch/>
        </p:blipFill>
        <p:spPr bwMode="auto">
          <a:xfrm>
            <a:off x="438726" y="2772594"/>
            <a:ext cx="11208319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57281"/>
              </p:ext>
            </p:extLst>
          </p:nvPr>
        </p:nvGraphicFramePr>
        <p:xfrm>
          <a:off x="235527" y="2824429"/>
          <a:ext cx="1151774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0416697"/>
              </p:ext>
            </p:extLst>
          </p:nvPr>
        </p:nvGraphicFramePr>
        <p:xfrm>
          <a:off x="235528" y="2840779"/>
          <a:ext cx="115177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8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2" name="Groupe 1">
            <a:extLst>
              <a:ext uri="{FF2B5EF4-FFF2-40B4-BE49-F238E27FC236}">
                <a16:creationId xmlns:a16="http://schemas.microsoft.com/office/drawing/2014/main" id="{B1C4059A-EEF9-4C00-BBB5-449BD795A87B}"/>
              </a:ext>
            </a:extLst>
          </p:cNvPr>
          <p:cNvGrpSpPr/>
          <p:nvPr/>
        </p:nvGrpSpPr>
        <p:grpSpPr>
          <a:xfrm>
            <a:off x="5098471" y="148823"/>
            <a:ext cx="939799" cy="1631651"/>
            <a:chOff x="5128491" y="1215623"/>
            <a:chExt cx="939799" cy="1631651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81440CD-F365-4DF8-92EC-65E9024A91F3}"/>
                </a:ext>
              </a:extLst>
            </p:cNvPr>
            <p:cNvCxnSpPr>
              <a:cxnSpLocks/>
            </p:cNvCxnSpPr>
            <p:nvPr/>
          </p:nvCxnSpPr>
          <p:spPr>
            <a:xfrm>
              <a:off x="5597236" y="2096022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Hexagone 5">
              <a:extLst>
                <a:ext uri="{FF2B5EF4-FFF2-40B4-BE49-F238E27FC236}">
                  <a16:creationId xmlns:a16="http://schemas.microsoft.com/office/drawing/2014/main" id="{C48C78D6-B905-482F-874D-66B1DCA23AE4}"/>
                </a:ext>
              </a:extLst>
            </p:cNvPr>
            <p:cNvSpPr/>
            <p:nvPr/>
          </p:nvSpPr>
          <p:spPr>
            <a:xfrm>
              <a:off x="5153891" y="1215623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368874C-3A75-4D92-8D74-F4768A5BC93E}"/>
                </a:ext>
              </a:extLst>
            </p:cNvPr>
            <p:cNvSpPr txBox="1"/>
            <p:nvPr/>
          </p:nvSpPr>
          <p:spPr>
            <a:xfrm>
              <a:off x="5128491" y="1349966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35</a:t>
              </a:r>
            </a:p>
          </p:txBody>
        </p:sp>
      </p:grp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318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-0.15221 0.231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17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44866"/>
          <a:stretch/>
        </p:blipFill>
        <p:spPr bwMode="auto">
          <a:xfrm>
            <a:off x="438726" y="2772594"/>
            <a:ext cx="11208319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824429"/>
          <a:ext cx="1151774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840779"/>
          <a:ext cx="115177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8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2" name="Groupe 1">
            <a:extLst>
              <a:ext uri="{FF2B5EF4-FFF2-40B4-BE49-F238E27FC236}">
                <a16:creationId xmlns:a16="http://schemas.microsoft.com/office/drawing/2014/main" id="{B1C4059A-EEF9-4C00-BBB5-449BD795A87B}"/>
              </a:ext>
            </a:extLst>
          </p:cNvPr>
          <p:cNvGrpSpPr/>
          <p:nvPr/>
        </p:nvGrpSpPr>
        <p:grpSpPr>
          <a:xfrm>
            <a:off x="5098471" y="148823"/>
            <a:ext cx="939799" cy="1631651"/>
            <a:chOff x="5128491" y="1215623"/>
            <a:chExt cx="939799" cy="1631651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81440CD-F365-4DF8-92EC-65E9024A91F3}"/>
                </a:ext>
              </a:extLst>
            </p:cNvPr>
            <p:cNvCxnSpPr>
              <a:cxnSpLocks/>
            </p:cNvCxnSpPr>
            <p:nvPr/>
          </p:nvCxnSpPr>
          <p:spPr>
            <a:xfrm>
              <a:off x="5597236" y="2096022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Hexagone 5">
              <a:extLst>
                <a:ext uri="{FF2B5EF4-FFF2-40B4-BE49-F238E27FC236}">
                  <a16:creationId xmlns:a16="http://schemas.microsoft.com/office/drawing/2014/main" id="{C48C78D6-B905-482F-874D-66B1DCA23AE4}"/>
                </a:ext>
              </a:extLst>
            </p:cNvPr>
            <p:cNvSpPr/>
            <p:nvPr/>
          </p:nvSpPr>
          <p:spPr>
            <a:xfrm>
              <a:off x="5153891" y="1215623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368874C-3A75-4D92-8D74-F4768A5BC93E}"/>
                </a:ext>
              </a:extLst>
            </p:cNvPr>
            <p:cNvSpPr txBox="1"/>
            <p:nvPr/>
          </p:nvSpPr>
          <p:spPr>
            <a:xfrm>
              <a:off x="5128491" y="1349966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71</a:t>
              </a:r>
            </a:p>
          </p:txBody>
        </p:sp>
      </p:grp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7122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1194 0.231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64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44866"/>
          <a:stretch/>
        </p:blipFill>
        <p:spPr bwMode="auto">
          <a:xfrm>
            <a:off x="438726" y="2772594"/>
            <a:ext cx="11208319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824429"/>
          <a:ext cx="1151774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840779"/>
          <a:ext cx="115177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8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2" name="Groupe 1">
            <a:extLst>
              <a:ext uri="{FF2B5EF4-FFF2-40B4-BE49-F238E27FC236}">
                <a16:creationId xmlns:a16="http://schemas.microsoft.com/office/drawing/2014/main" id="{B1C4059A-EEF9-4C00-BBB5-449BD795A87B}"/>
              </a:ext>
            </a:extLst>
          </p:cNvPr>
          <p:cNvGrpSpPr/>
          <p:nvPr/>
        </p:nvGrpSpPr>
        <p:grpSpPr>
          <a:xfrm>
            <a:off x="5098471" y="148823"/>
            <a:ext cx="939799" cy="1631651"/>
            <a:chOff x="5128491" y="1215623"/>
            <a:chExt cx="939799" cy="1631651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81440CD-F365-4DF8-92EC-65E9024A91F3}"/>
                </a:ext>
              </a:extLst>
            </p:cNvPr>
            <p:cNvCxnSpPr>
              <a:cxnSpLocks/>
            </p:cNvCxnSpPr>
            <p:nvPr/>
          </p:nvCxnSpPr>
          <p:spPr>
            <a:xfrm>
              <a:off x="5597236" y="2096022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Hexagone 5">
              <a:extLst>
                <a:ext uri="{FF2B5EF4-FFF2-40B4-BE49-F238E27FC236}">
                  <a16:creationId xmlns:a16="http://schemas.microsoft.com/office/drawing/2014/main" id="{C48C78D6-B905-482F-874D-66B1DCA23AE4}"/>
                </a:ext>
              </a:extLst>
            </p:cNvPr>
            <p:cNvSpPr/>
            <p:nvPr/>
          </p:nvSpPr>
          <p:spPr>
            <a:xfrm>
              <a:off x="5153891" y="1215623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368874C-3A75-4D92-8D74-F4768A5BC93E}"/>
                </a:ext>
              </a:extLst>
            </p:cNvPr>
            <p:cNvSpPr txBox="1"/>
            <p:nvPr/>
          </p:nvSpPr>
          <p:spPr>
            <a:xfrm>
              <a:off x="5128491" y="1349966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99</a:t>
              </a:r>
            </a:p>
          </p:txBody>
        </p:sp>
      </p:grp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07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0.32044 0.231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16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6905056" y="2358514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6461711" y="1478115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6436311" y="161245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62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47DBB40C-7809-4FD2-9EE4-B70C3FC3150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91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44866"/>
          <a:stretch/>
        </p:blipFill>
        <p:spPr bwMode="auto">
          <a:xfrm>
            <a:off x="438726" y="2772594"/>
            <a:ext cx="11208319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824429"/>
          <a:ext cx="1151774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840779"/>
          <a:ext cx="1151774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3108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90340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99143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885980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2" name="Groupe 1">
            <a:extLst>
              <a:ext uri="{FF2B5EF4-FFF2-40B4-BE49-F238E27FC236}">
                <a16:creationId xmlns:a16="http://schemas.microsoft.com/office/drawing/2014/main" id="{B1C4059A-EEF9-4C00-BBB5-449BD795A87B}"/>
              </a:ext>
            </a:extLst>
          </p:cNvPr>
          <p:cNvGrpSpPr/>
          <p:nvPr/>
        </p:nvGrpSpPr>
        <p:grpSpPr>
          <a:xfrm>
            <a:off x="5098471" y="148823"/>
            <a:ext cx="939799" cy="1631651"/>
            <a:chOff x="5128491" y="1215623"/>
            <a:chExt cx="939799" cy="1631651"/>
          </a:xfrm>
        </p:grpSpPr>
        <p:cxnSp>
          <p:nvCxnSpPr>
            <p:cNvPr id="5" name="Connecteur droit 4">
              <a:extLst>
                <a:ext uri="{FF2B5EF4-FFF2-40B4-BE49-F238E27FC236}">
                  <a16:creationId xmlns:a16="http://schemas.microsoft.com/office/drawing/2014/main" id="{C81440CD-F365-4DF8-92EC-65E9024A91F3}"/>
                </a:ext>
              </a:extLst>
            </p:cNvPr>
            <p:cNvCxnSpPr>
              <a:cxnSpLocks/>
            </p:cNvCxnSpPr>
            <p:nvPr/>
          </p:nvCxnSpPr>
          <p:spPr>
            <a:xfrm>
              <a:off x="5597236" y="2096022"/>
              <a:ext cx="0" cy="75125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Hexagone 5">
              <a:extLst>
                <a:ext uri="{FF2B5EF4-FFF2-40B4-BE49-F238E27FC236}">
                  <a16:creationId xmlns:a16="http://schemas.microsoft.com/office/drawing/2014/main" id="{C48C78D6-B905-482F-874D-66B1DCA23AE4}"/>
                </a:ext>
              </a:extLst>
            </p:cNvPr>
            <p:cNvSpPr/>
            <p:nvPr/>
          </p:nvSpPr>
          <p:spPr>
            <a:xfrm>
              <a:off x="5153891" y="1215623"/>
              <a:ext cx="914399" cy="880390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9368874C-3A75-4D92-8D74-F4768A5BC93E}"/>
                </a:ext>
              </a:extLst>
            </p:cNvPr>
            <p:cNvSpPr txBox="1"/>
            <p:nvPr/>
          </p:nvSpPr>
          <p:spPr>
            <a:xfrm>
              <a:off x="5128491" y="1349966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56</a:t>
              </a:r>
            </a:p>
          </p:txBody>
        </p:sp>
      </p:grp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14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7.40741E-7 L -0.00013 0.23102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40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5074556" y="1559977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5049156" y="169432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60</a:t>
            </a:r>
          </a:p>
        </p:txBody>
      </p:sp>
      <p:pic>
        <p:nvPicPr>
          <p:cNvPr id="21" name="Picture 2" descr="séquence droite numérique CE2">
            <a:extLst>
              <a:ext uri="{FF2B5EF4-FFF2-40B4-BE49-F238E27FC236}">
                <a16:creationId xmlns:a16="http://schemas.microsoft.com/office/drawing/2014/main" id="{DB6266C4-68B3-4D67-B6B7-BDA349B9DC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-5449024" y="1991904"/>
            <a:ext cx="18662104" cy="9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OLORIAGE - Oui-Oui au tableau">
            <a:extLst>
              <a:ext uri="{FF2B5EF4-FFF2-40B4-BE49-F238E27FC236}">
                <a16:creationId xmlns:a16="http://schemas.microsoft.com/office/drawing/2014/main" id="{37DAA580-6100-4496-8765-10F94D3D66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83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20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60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3289661" y="1599398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3264261" y="173374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30</a:t>
            </a:r>
          </a:p>
        </p:txBody>
      </p:sp>
      <p:pic>
        <p:nvPicPr>
          <p:cNvPr id="21" name="Picture 2" descr="séquence droite numérique CE2">
            <a:extLst>
              <a:ext uri="{FF2B5EF4-FFF2-40B4-BE49-F238E27FC236}">
                <a16:creationId xmlns:a16="http://schemas.microsoft.com/office/drawing/2014/main" id="{DB6266C4-68B3-4D67-B6B7-BDA349B9DC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-1905724" y="2033318"/>
            <a:ext cx="18662104" cy="9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OLORIAGE - Oui-Oui au tableau">
            <a:extLst>
              <a:ext uri="{FF2B5EF4-FFF2-40B4-BE49-F238E27FC236}">
                <a16:creationId xmlns:a16="http://schemas.microsoft.com/office/drawing/2014/main" id="{DF62AF67-A50B-4821-9E17-F66E249306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59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50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90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6864895" y="1606458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6839495" y="174080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80</a:t>
            </a:r>
          </a:p>
        </p:txBody>
      </p:sp>
      <p:pic>
        <p:nvPicPr>
          <p:cNvPr id="21" name="Picture 2" descr="séquence droite numérique CE2">
            <a:extLst>
              <a:ext uri="{FF2B5EF4-FFF2-40B4-BE49-F238E27FC236}">
                <a16:creationId xmlns:a16="http://schemas.microsoft.com/office/drawing/2014/main" id="{DB6266C4-68B3-4D67-B6B7-BDA349B9DC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-7210152" y="2012882"/>
            <a:ext cx="18662104" cy="9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OLORIAGE - Oui-Oui au tableau">
            <a:extLst>
              <a:ext uri="{FF2B5EF4-FFF2-40B4-BE49-F238E27FC236}">
                <a16:creationId xmlns:a16="http://schemas.microsoft.com/office/drawing/2014/main" id="{BA0842F2-CC87-4507-9B59-7CBE0FBC2A6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84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60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100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5074556" y="1576538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5049156" y="171088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80</a:t>
            </a:r>
          </a:p>
        </p:txBody>
      </p:sp>
      <p:pic>
        <p:nvPicPr>
          <p:cNvPr id="21" name="Picture 2" descr="séquence droite numérique CE2">
            <a:extLst>
              <a:ext uri="{FF2B5EF4-FFF2-40B4-BE49-F238E27FC236}">
                <a16:creationId xmlns:a16="http://schemas.microsoft.com/office/drawing/2014/main" id="{DB6266C4-68B3-4D67-B6B7-BDA349B9DC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-8993232" y="1941748"/>
            <a:ext cx="18662104" cy="94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95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30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40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5074556" y="1576538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5049156" y="171088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35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60676"/>
              </p:ext>
            </p:extLst>
          </p:nvPr>
        </p:nvGraphicFramePr>
        <p:xfrm>
          <a:off x="2362527" y="2261673"/>
          <a:ext cx="635198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719653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789779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C13D632-1CB2-4DA6-9EB6-8AA5FD8F281A}"/>
              </a:ext>
            </a:extLst>
          </p:cNvPr>
          <p:cNvCxnSpPr/>
          <p:nvPr/>
        </p:nvCxnSpPr>
        <p:spPr>
          <a:xfrm>
            <a:off x="2653481" y="2579342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EC71A8E-70B5-4D61-A5FE-AD75D4616480}"/>
              </a:ext>
            </a:extLst>
          </p:cNvPr>
          <p:cNvCxnSpPr/>
          <p:nvPr/>
        </p:nvCxnSpPr>
        <p:spPr>
          <a:xfrm>
            <a:off x="5545610" y="2564501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1129E4D-4A66-4B99-850A-750EDD94A0C8}"/>
              </a:ext>
            </a:extLst>
          </p:cNvPr>
          <p:cNvCxnSpPr/>
          <p:nvPr/>
        </p:nvCxnSpPr>
        <p:spPr>
          <a:xfrm>
            <a:off x="3386619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F508E5B-A7FF-4EEC-8698-5D4D01105CCA}"/>
              </a:ext>
            </a:extLst>
          </p:cNvPr>
          <p:cNvCxnSpPr/>
          <p:nvPr/>
        </p:nvCxnSpPr>
        <p:spPr>
          <a:xfrm>
            <a:off x="4084826" y="2559723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A0F3B39-7D7E-409A-AA5C-B3B084294972}"/>
              </a:ext>
            </a:extLst>
          </p:cNvPr>
          <p:cNvCxnSpPr/>
          <p:nvPr/>
        </p:nvCxnSpPr>
        <p:spPr>
          <a:xfrm>
            <a:off x="4801796" y="2550646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F1135E8C-9E7D-41B2-8237-5AAC0D5A7921}"/>
              </a:ext>
            </a:extLst>
          </p:cNvPr>
          <p:cNvCxnSpPr/>
          <p:nvPr/>
        </p:nvCxnSpPr>
        <p:spPr>
          <a:xfrm>
            <a:off x="6936256" y="2578773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AE2AE05-FFC5-4E22-A317-051DD28831F2}"/>
              </a:ext>
            </a:extLst>
          </p:cNvPr>
          <p:cNvCxnSpPr/>
          <p:nvPr/>
        </p:nvCxnSpPr>
        <p:spPr>
          <a:xfrm>
            <a:off x="6234006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BEA44E8-A15B-4E6A-A81C-D0A11DE8D631}"/>
              </a:ext>
            </a:extLst>
          </p:cNvPr>
          <p:cNvCxnSpPr/>
          <p:nvPr/>
        </p:nvCxnSpPr>
        <p:spPr>
          <a:xfrm>
            <a:off x="7670547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ADDBEAE-09E1-41DF-9E53-5817E1165F94}"/>
              </a:ext>
            </a:extLst>
          </p:cNvPr>
          <p:cNvCxnSpPr/>
          <p:nvPr/>
        </p:nvCxnSpPr>
        <p:spPr>
          <a:xfrm>
            <a:off x="8384631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" name="Image 2047">
            <a:extLst>
              <a:ext uri="{FF2B5EF4-FFF2-40B4-BE49-F238E27FC236}">
                <a16:creationId xmlns:a16="http://schemas.microsoft.com/office/drawing/2014/main" id="{690426E7-B50E-4A58-8EE7-2C85C6951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614896" y="2490101"/>
            <a:ext cx="10646886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79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90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7208146" y="1576001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7208146" y="1699666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88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711014"/>
              </p:ext>
            </p:extLst>
          </p:nvPr>
        </p:nvGraphicFramePr>
        <p:xfrm>
          <a:off x="2362527" y="2261673"/>
          <a:ext cx="635198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719653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789779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C13D632-1CB2-4DA6-9EB6-8AA5FD8F281A}"/>
              </a:ext>
            </a:extLst>
          </p:cNvPr>
          <p:cNvCxnSpPr/>
          <p:nvPr/>
        </p:nvCxnSpPr>
        <p:spPr>
          <a:xfrm>
            <a:off x="2653481" y="2579342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EC71A8E-70B5-4D61-A5FE-AD75D4616480}"/>
              </a:ext>
            </a:extLst>
          </p:cNvPr>
          <p:cNvCxnSpPr/>
          <p:nvPr/>
        </p:nvCxnSpPr>
        <p:spPr>
          <a:xfrm>
            <a:off x="5545610" y="2564501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1129E4D-4A66-4B99-850A-750EDD94A0C8}"/>
              </a:ext>
            </a:extLst>
          </p:cNvPr>
          <p:cNvCxnSpPr/>
          <p:nvPr/>
        </p:nvCxnSpPr>
        <p:spPr>
          <a:xfrm>
            <a:off x="3386619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F508E5B-A7FF-4EEC-8698-5D4D01105CCA}"/>
              </a:ext>
            </a:extLst>
          </p:cNvPr>
          <p:cNvCxnSpPr/>
          <p:nvPr/>
        </p:nvCxnSpPr>
        <p:spPr>
          <a:xfrm>
            <a:off x="4084826" y="2559723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A0F3B39-7D7E-409A-AA5C-B3B084294972}"/>
              </a:ext>
            </a:extLst>
          </p:cNvPr>
          <p:cNvCxnSpPr/>
          <p:nvPr/>
        </p:nvCxnSpPr>
        <p:spPr>
          <a:xfrm>
            <a:off x="4801796" y="2550646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F1135E8C-9E7D-41B2-8237-5AAC0D5A7921}"/>
              </a:ext>
            </a:extLst>
          </p:cNvPr>
          <p:cNvCxnSpPr/>
          <p:nvPr/>
        </p:nvCxnSpPr>
        <p:spPr>
          <a:xfrm>
            <a:off x="6936256" y="2578773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AE2AE05-FFC5-4E22-A317-051DD28831F2}"/>
              </a:ext>
            </a:extLst>
          </p:cNvPr>
          <p:cNvCxnSpPr/>
          <p:nvPr/>
        </p:nvCxnSpPr>
        <p:spPr>
          <a:xfrm>
            <a:off x="6234006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BEA44E8-A15B-4E6A-A81C-D0A11DE8D631}"/>
              </a:ext>
            </a:extLst>
          </p:cNvPr>
          <p:cNvCxnSpPr/>
          <p:nvPr/>
        </p:nvCxnSpPr>
        <p:spPr>
          <a:xfrm>
            <a:off x="7670547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ADDBEAE-09E1-41DF-9E53-5817E1165F94}"/>
              </a:ext>
            </a:extLst>
          </p:cNvPr>
          <p:cNvCxnSpPr/>
          <p:nvPr/>
        </p:nvCxnSpPr>
        <p:spPr>
          <a:xfrm>
            <a:off x="8384631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" name="Image 2047">
            <a:extLst>
              <a:ext uri="{FF2B5EF4-FFF2-40B4-BE49-F238E27FC236}">
                <a16:creationId xmlns:a16="http://schemas.microsoft.com/office/drawing/2014/main" id="{690426E7-B50E-4A58-8EE7-2C85C6951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614896" y="2490101"/>
            <a:ext cx="10646886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70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2910366" y="1576538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2910365" y="1741135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72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748308"/>
              </p:ext>
            </p:extLst>
          </p:nvPr>
        </p:nvGraphicFramePr>
        <p:xfrm>
          <a:off x="2362527" y="2261673"/>
          <a:ext cx="6351982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894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719653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789779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70577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C13D632-1CB2-4DA6-9EB6-8AA5FD8F281A}"/>
              </a:ext>
            </a:extLst>
          </p:cNvPr>
          <p:cNvCxnSpPr/>
          <p:nvPr/>
        </p:nvCxnSpPr>
        <p:spPr>
          <a:xfrm>
            <a:off x="2653481" y="2579342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EC71A8E-70B5-4D61-A5FE-AD75D4616480}"/>
              </a:ext>
            </a:extLst>
          </p:cNvPr>
          <p:cNvCxnSpPr/>
          <p:nvPr/>
        </p:nvCxnSpPr>
        <p:spPr>
          <a:xfrm>
            <a:off x="5545610" y="2564501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1129E4D-4A66-4B99-850A-750EDD94A0C8}"/>
              </a:ext>
            </a:extLst>
          </p:cNvPr>
          <p:cNvCxnSpPr/>
          <p:nvPr/>
        </p:nvCxnSpPr>
        <p:spPr>
          <a:xfrm>
            <a:off x="3386619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F508E5B-A7FF-4EEC-8698-5D4D01105CCA}"/>
              </a:ext>
            </a:extLst>
          </p:cNvPr>
          <p:cNvCxnSpPr/>
          <p:nvPr/>
        </p:nvCxnSpPr>
        <p:spPr>
          <a:xfrm>
            <a:off x="4084826" y="2559723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A0F3B39-7D7E-409A-AA5C-B3B084294972}"/>
              </a:ext>
            </a:extLst>
          </p:cNvPr>
          <p:cNvCxnSpPr/>
          <p:nvPr/>
        </p:nvCxnSpPr>
        <p:spPr>
          <a:xfrm>
            <a:off x="4801796" y="2550646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F1135E8C-9E7D-41B2-8237-5AAC0D5A7921}"/>
              </a:ext>
            </a:extLst>
          </p:cNvPr>
          <p:cNvCxnSpPr/>
          <p:nvPr/>
        </p:nvCxnSpPr>
        <p:spPr>
          <a:xfrm>
            <a:off x="6936256" y="2578773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AE2AE05-FFC5-4E22-A317-051DD28831F2}"/>
              </a:ext>
            </a:extLst>
          </p:cNvPr>
          <p:cNvCxnSpPr/>
          <p:nvPr/>
        </p:nvCxnSpPr>
        <p:spPr>
          <a:xfrm>
            <a:off x="6234006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BEA44E8-A15B-4E6A-A81C-D0A11DE8D631}"/>
              </a:ext>
            </a:extLst>
          </p:cNvPr>
          <p:cNvCxnSpPr/>
          <p:nvPr/>
        </p:nvCxnSpPr>
        <p:spPr>
          <a:xfrm>
            <a:off x="7670547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ADDBEAE-09E1-41DF-9E53-5817E1165F94}"/>
              </a:ext>
            </a:extLst>
          </p:cNvPr>
          <p:cNvCxnSpPr/>
          <p:nvPr/>
        </p:nvCxnSpPr>
        <p:spPr>
          <a:xfrm>
            <a:off x="8384631" y="2572418"/>
            <a:ext cx="0" cy="20880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" name="Image 2047">
            <a:extLst>
              <a:ext uri="{FF2B5EF4-FFF2-40B4-BE49-F238E27FC236}">
                <a16:creationId xmlns:a16="http://schemas.microsoft.com/office/drawing/2014/main" id="{690426E7-B50E-4A58-8EE7-2C85C69511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2614896" y="2490101"/>
            <a:ext cx="10646886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21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70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90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6852788" y="1576748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6852787" y="1741345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85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2482026"/>
              </p:ext>
            </p:extLst>
          </p:nvPr>
        </p:nvGraphicFramePr>
        <p:xfrm>
          <a:off x="2232801" y="2439404"/>
          <a:ext cx="30966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35084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385030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C13D632-1CB2-4DA6-9EB6-8AA5FD8F281A}"/>
              </a:ext>
            </a:extLst>
          </p:cNvPr>
          <p:cNvCxnSpPr/>
          <p:nvPr/>
        </p:nvCxnSpPr>
        <p:spPr>
          <a:xfrm>
            <a:off x="2373623" y="2645150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EC71A8E-70B5-4D61-A5FE-AD75D4616480}"/>
              </a:ext>
            </a:extLst>
          </p:cNvPr>
          <p:cNvCxnSpPr/>
          <p:nvPr/>
        </p:nvCxnSpPr>
        <p:spPr>
          <a:xfrm>
            <a:off x="3762812" y="2634638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1129E4D-4A66-4B99-850A-750EDD94A0C8}"/>
              </a:ext>
            </a:extLst>
          </p:cNvPr>
          <p:cNvCxnSpPr/>
          <p:nvPr/>
        </p:nvCxnSpPr>
        <p:spPr>
          <a:xfrm>
            <a:off x="2715981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F508E5B-A7FF-4EEC-8698-5D4D01105CCA}"/>
              </a:ext>
            </a:extLst>
          </p:cNvPr>
          <p:cNvCxnSpPr/>
          <p:nvPr/>
        </p:nvCxnSpPr>
        <p:spPr>
          <a:xfrm>
            <a:off x="3042027" y="2631253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A0F3B39-7D7E-409A-AA5C-B3B084294972}"/>
              </a:ext>
            </a:extLst>
          </p:cNvPr>
          <p:cNvCxnSpPr/>
          <p:nvPr/>
        </p:nvCxnSpPr>
        <p:spPr>
          <a:xfrm>
            <a:off x="3376834" y="2624824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F1135E8C-9E7D-41B2-8237-5AAC0D5A7921}"/>
              </a:ext>
            </a:extLst>
          </p:cNvPr>
          <p:cNvCxnSpPr/>
          <p:nvPr/>
        </p:nvCxnSpPr>
        <p:spPr>
          <a:xfrm>
            <a:off x="4470161" y="2644747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AE2AE05-FFC5-4E22-A317-051DD28831F2}"/>
              </a:ext>
            </a:extLst>
          </p:cNvPr>
          <p:cNvCxnSpPr/>
          <p:nvPr/>
        </p:nvCxnSpPr>
        <p:spPr>
          <a:xfrm>
            <a:off x="4103593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BEA44E8-A15B-4E6A-A81C-D0A11DE8D631}"/>
              </a:ext>
            </a:extLst>
          </p:cNvPr>
          <p:cNvCxnSpPr/>
          <p:nvPr/>
        </p:nvCxnSpPr>
        <p:spPr>
          <a:xfrm>
            <a:off x="4819500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ADDBEAE-09E1-41DF-9E53-5817E1165F94}"/>
              </a:ext>
            </a:extLst>
          </p:cNvPr>
          <p:cNvCxnSpPr/>
          <p:nvPr/>
        </p:nvCxnSpPr>
        <p:spPr>
          <a:xfrm>
            <a:off x="5172273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au 5">
            <a:extLst>
              <a:ext uri="{FF2B5EF4-FFF2-40B4-BE49-F238E27FC236}">
                <a16:creationId xmlns:a16="http://schemas.microsoft.com/office/drawing/2014/main" id="{A960F710-0372-445D-A431-E63D4820E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85515"/>
              </p:ext>
            </p:extLst>
          </p:nvPr>
        </p:nvGraphicFramePr>
        <p:xfrm>
          <a:off x="5338753" y="2427147"/>
          <a:ext cx="355368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91">
                  <a:extLst>
                    <a:ext uri="{9D8B030D-6E8A-4147-A177-3AD203B41FA5}">
                      <a16:colId xmlns:a16="http://schemas.microsoft.com/office/drawing/2014/main" val="3669335241"/>
                    </a:ext>
                  </a:extLst>
                </a:gridCol>
                <a:gridCol w="296214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35762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403259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6444549-07BE-4CF5-9FF5-21F15EB7E3E0}"/>
              </a:ext>
            </a:extLst>
          </p:cNvPr>
          <p:cNvCxnSpPr/>
          <p:nvPr/>
        </p:nvCxnSpPr>
        <p:spPr>
          <a:xfrm>
            <a:off x="5898543" y="2632893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9FBD02B5-0DE0-4891-A551-1A016A0E0A38}"/>
              </a:ext>
            </a:extLst>
          </p:cNvPr>
          <p:cNvCxnSpPr/>
          <p:nvPr/>
        </p:nvCxnSpPr>
        <p:spPr>
          <a:xfrm>
            <a:off x="7326366" y="2622381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9785D584-8F56-4087-BA2B-C282C94B0758}"/>
              </a:ext>
            </a:extLst>
          </p:cNvPr>
          <p:cNvCxnSpPr/>
          <p:nvPr/>
        </p:nvCxnSpPr>
        <p:spPr>
          <a:xfrm>
            <a:off x="6266652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E83ED028-6DD7-45F0-BD57-E234F59CB054}"/>
              </a:ext>
            </a:extLst>
          </p:cNvPr>
          <p:cNvCxnSpPr/>
          <p:nvPr/>
        </p:nvCxnSpPr>
        <p:spPr>
          <a:xfrm>
            <a:off x="6612020" y="261899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76B86FB-F6CC-46A5-94F6-DB92A519CF8B}"/>
              </a:ext>
            </a:extLst>
          </p:cNvPr>
          <p:cNvCxnSpPr/>
          <p:nvPr/>
        </p:nvCxnSpPr>
        <p:spPr>
          <a:xfrm>
            <a:off x="6966144" y="2612567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BB99BFB-7038-4097-956F-01AFFEE0AB11}"/>
              </a:ext>
            </a:extLst>
          </p:cNvPr>
          <p:cNvCxnSpPr/>
          <p:nvPr/>
        </p:nvCxnSpPr>
        <p:spPr>
          <a:xfrm>
            <a:off x="8046593" y="2632490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3C56E003-DA90-4BBC-8B28-B8BBE5007F21}"/>
              </a:ext>
            </a:extLst>
          </p:cNvPr>
          <p:cNvCxnSpPr/>
          <p:nvPr/>
        </p:nvCxnSpPr>
        <p:spPr>
          <a:xfrm>
            <a:off x="7680025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06D6BB69-0F2A-4E82-81C4-00558437CAF4}"/>
              </a:ext>
            </a:extLst>
          </p:cNvPr>
          <p:cNvCxnSpPr/>
          <p:nvPr/>
        </p:nvCxnSpPr>
        <p:spPr>
          <a:xfrm>
            <a:off x="8389489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07582211-946E-4A0E-A109-DB0FD347A211}"/>
              </a:ext>
            </a:extLst>
          </p:cNvPr>
          <p:cNvCxnSpPr/>
          <p:nvPr/>
        </p:nvCxnSpPr>
        <p:spPr>
          <a:xfrm>
            <a:off x="8722949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F8B7C9F0-CBD1-4230-8097-E09B2887F2FC}"/>
              </a:ext>
            </a:extLst>
          </p:cNvPr>
          <p:cNvCxnSpPr/>
          <p:nvPr/>
        </p:nvCxnSpPr>
        <p:spPr>
          <a:xfrm>
            <a:off x="5542227" y="2625434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23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60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3298740" y="1589603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3298739" y="175420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65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/>
        </p:nvGraphicFramePr>
        <p:xfrm>
          <a:off x="2232801" y="2439404"/>
          <a:ext cx="309668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35084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385030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34407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AC13D632-1CB2-4DA6-9EB6-8AA5FD8F281A}"/>
              </a:ext>
            </a:extLst>
          </p:cNvPr>
          <p:cNvCxnSpPr/>
          <p:nvPr/>
        </p:nvCxnSpPr>
        <p:spPr>
          <a:xfrm>
            <a:off x="2373623" y="2645150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EC71A8E-70B5-4D61-A5FE-AD75D4616480}"/>
              </a:ext>
            </a:extLst>
          </p:cNvPr>
          <p:cNvCxnSpPr/>
          <p:nvPr/>
        </p:nvCxnSpPr>
        <p:spPr>
          <a:xfrm>
            <a:off x="3762812" y="2634638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A1129E4D-4A66-4B99-850A-750EDD94A0C8}"/>
              </a:ext>
            </a:extLst>
          </p:cNvPr>
          <p:cNvCxnSpPr/>
          <p:nvPr/>
        </p:nvCxnSpPr>
        <p:spPr>
          <a:xfrm>
            <a:off x="2715981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CF508E5B-A7FF-4EEC-8698-5D4D01105CCA}"/>
              </a:ext>
            </a:extLst>
          </p:cNvPr>
          <p:cNvCxnSpPr/>
          <p:nvPr/>
        </p:nvCxnSpPr>
        <p:spPr>
          <a:xfrm>
            <a:off x="3042027" y="2631253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3A0F3B39-7D7E-409A-AA5C-B3B084294972}"/>
              </a:ext>
            </a:extLst>
          </p:cNvPr>
          <p:cNvCxnSpPr/>
          <p:nvPr/>
        </p:nvCxnSpPr>
        <p:spPr>
          <a:xfrm>
            <a:off x="3376834" y="2624824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F1135E8C-9E7D-41B2-8237-5AAC0D5A7921}"/>
              </a:ext>
            </a:extLst>
          </p:cNvPr>
          <p:cNvCxnSpPr/>
          <p:nvPr/>
        </p:nvCxnSpPr>
        <p:spPr>
          <a:xfrm>
            <a:off x="4470161" y="2644747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>
            <a:extLst>
              <a:ext uri="{FF2B5EF4-FFF2-40B4-BE49-F238E27FC236}">
                <a16:creationId xmlns:a16="http://schemas.microsoft.com/office/drawing/2014/main" id="{6AE2AE05-FFC5-4E22-A317-051DD28831F2}"/>
              </a:ext>
            </a:extLst>
          </p:cNvPr>
          <p:cNvCxnSpPr/>
          <p:nvPr/>
        </p:nvCxnSpPr>
        <p:spPr>
          <a:xfrm>
            <a:off x="4103593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>
            <a:extLst>
              <a:ext uri="{FF2B5EF4-FFF2-40B4-BE49-F238E27FC236}">
                <a16:creationId xmlns:a16="http://schemas.microsoft.com/office/drawing/2014/main" id="{1BEA44E8-A15B-4E6A-A81C-D0A11DE8D631}"/>
              </a:ext>
            </a:extLst>
          </p:cNvPr>
          <p:cNvCxnSpPr/>
          <p:nvPr/>
        </p:nvCxnSpPr>
        <p:spPr>
          <a:xfrm>
            <a:off x="4819500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ADDBEAE-09E1-41DF-9E53-5817E1165F94}"/>
              </a:ext>
            </a:extLst>
          </p:cNvPr>
          <p:cNvCxnSpPr/>
          <p:nvPr/>
        </p:nvCxnSpPr>
        <p:spPr>
          <a:xfrm>
            <a:off x="5172273" y="264024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Tableau 5">
            <a:extLst>
              <a:ext uri="{FF2B5EF4-FFF2-40B4-BE49-F238E27FC236}">
                <a16:creationId xmlns:a16="http://schemas.microsoft.com/office/drawing/2014/main" id="{A960F710-0372-445D-A431-E63D4820E717}"/>
              </a:ext>
            </a:extLst>
          </p:cNvPr>
          <p:cNvGraphicFramePr>
            <a:graphicFrameLocks noGrp="1"/>
          </p:cNvGraphicFramePr>
          <p:nvPr/>
        </p:nvGraphicFramePr>
        <p:xfrm>
          <a:off x="5338753" y="2427147"/>
          <a:ext cx="355368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391">
                  <a:extLst>
                    <a:ext uri="{9D8B030D-6E8A-4147-A177-3AD203B41FA5}">
                      <a16:colId xmlns:a16="http://schemas.microsoft.com/office/drawing/2014/main" val="3669335241"/>
                    </a:ext>
                  </a:extLst>
                </a:gridCol>
                <a:gridCol w="296214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357622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403259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360366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26444549-07BE-4CF5-9FF5-21F15EB7E3E0}"/>
              </a:ext>
            </a:extLst>
          </p:cNvPr>
          <p:cNvCxnSpPr/>
          <p:nvPr/>
        </p:nvCxnSpPr>
        <p:spPr>
          <a:xfrm>
            <a:off x="5898543" y="2632893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9FBD02B5-0DE0-4891-A551-1A016A0E0A38}"/>
              </a:ext>
            </a:extLst>
          </p:cNvPr>
          <p:cNvCxnSpPr/>
          <p:nvPr/>
        </p:nvCxnSpPr>
        <p:spPr>
          <a:xfrm>
            <a:off x="7326366" y="2622381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9785D584-8F56-4087-BA2B-C282C94B0758}"/>
              </a:ext>
            </a:extLst>
          </p:cNvPr>
          <p:cNvCxnSpPr/>
          <p:nvPr/>
        </p:nvCxnSpPr>
        <p:spPr>
          <a:xfrm>
            <a:off x="6266652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E83ED028-6DD7-45F0-BD57-E234F59CB054}"/>
              </a:ext>
            </a:extLst>
          </p:cNvPr>
          <p:cNvCxnSpPr/>
          <p:nvPr/>
        </p:nvCxnSpPr>
        <p:spPr>
          <a:xfrm>
            <a:off x="6612020" y="2618996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576B86FB-F6CC-46A5-94F6-DB92A519CF8B}"/>
              </a:ext>
            </a:extLst>
          </p:cNvPr>
          <p:cNvCxnSpPr/>
          <p:nvPr/>
        </p:nvCxnSpPr>
        <p:spPr>
          <a:xfrm>
            <a:off x="6966144" y="2612567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7BB99BFB-7038-4097-956F-01AFFEE0AB11}"/>
              </a:ext>
            </a:extLst>
          </p:cNvPr>
          <p:cNvCxnSpPr/>
          <p:nvPr/>
        </p:nvCxnSpPr>
        <p:spPr>
          <a:xfrm>
            <a:off x="8046593" y="2632490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>
            <a:extLst>
              <a:ext uri="{FF2B5EF4-FFF2-40B4-BE49-F238E27FC236}">
                <a16:creationId xmlns:a16="http://schemas.microsoft.com/office/drawing/2014/main" id="{3C56E003-DA90-4BBC-8B28-B8BBE5007F21}"/>
              </a:ext>
            </a:extLst>
          </p:cNvPr>
          <p:cNvCxnSpPr/>
          <p:nvPr/>
        </p:nvCxnSpPr>
        <p:spPr>
          <a:xfrm>
            <a:off x="7680025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06D6BB69-0F2A-4E82-81C4-00558437CAF4}"/>
              </a:ext>
            </a:extLst>
          </p:cNvPr>
          <p:cNvCxnSpPr/>
          <p:nvPr/>
        </p:nvCxnSpPr>
        <p:spPr>
          <a:xfrm>
            <a:off x="8389489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07582211-946E-4A0E-A109-DB0FD347A211}"/>
              </a:ext>
            </a:extLst>
          </p:cNvPr>
          <p:cNvCxnSpPr/>
          <p:nvPr/>
        </p:nvCxnSpPr>
        <p:spPr>
          <a:xfrm>
            <a:off x="8722949" y="2627989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F8B7C9F0-CBD1-4230-8097-E09B2887F2FC}"/>
              </a:ext>
            </a:extLst>
          </p:cNvPr>
          <p:cNvCxnSpPr/>
          <p:nvPr/>
        </p:nvCxnSpPr>
        <p:spPr>
          <a:xfrm>
            <a:off x="5542227" y="2625434"/>
            <a:ext cx="0" cy="14790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955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9440438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8997093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8971693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85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18FD6FBB-C6B5-459E-9441-4718454545C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19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60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90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5086567" y="1562616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5069940" y="1727213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75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4778"/>
              </p:ext>
            </p:extLst>
          </p:nvPr>
        </p:nvGraphicFramePr>
        <p:xfrm>
          <a:off x="2101820" y="2546225"/>
          <a:ext cx="2136487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227819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26564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10053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62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64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22" name="Groupe 21">
            <a:extLst>
              <a:ext uri="{FF2B5EF4-FFF2-40B4-BE49-F238E27FC236}">
                <a16:creationId xmlns:a16="http://schemas.microsoft.com/office/drawing/2014/main" id="{7DB39587-2DD4-40B6-A469-EE35E56D4917}"/>
              </a:ext>
            </a:extLst>
          </p:cNvPr>
          <p:cNvGrpSpPr/>
          <p:nvPr/>
        </p:nvGrpSpPr>
        <p:grpSpPr>
          <a:xfrm>
            <a:off x="6675995" y="2560320"/>
            <a:ext cx="2133600" cy="248441"/>
            <a:chOff x="6675995" y="2560320"/>
            <a:chExt cx="2133600" cy="248441"/>
          </a:xfrm>
        </p:grpSpPr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3A0F3B39-7D7E-409A-AA5C-B3B084294972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95" y="2560320"/>
              <a:ext cx="0" cy="2375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48917C4F-FF88-4F3D-9C12-B3102DB826C6}"/>
                </a:ext>
              </a:extLst>
            </p:cNvPr>
            <p:cNvCxnSpPr/>
            <p:nvPr/>
          </p:nvCxnSpPr>
          <p:spPr>
            <a:xfrm>
              <a:off x="6917064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15DAA1A1-4E1F-40E3-BA6A-43C99A91053A}"/>
                </a:ext>
              </a:extLst>
            </p:cNvPr>
            <p:cNvCxnSpPr/>
            <p:nvPr/>
          </p:nvCxnSpPr>
          <p:spPr>
            <a:xfrm>
              <a:off x="7136841" y="2660860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48E0D23D-BA52-4C6F-A9BE-748F2E706E39}"/>
                </a:ext>
              </a:extLst>
            </p:cNvPr>
            <p:cNvCxnSpPr/>
            <p:nvPr/>
          </p:nvCxnSpPr>
          <p:spPr>
            <a:xfrm>
              <a:off x="737703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F6C3A131-A748-486B-80C8-DAD1B222EFB0}"/>
                </a:ext>
              </a:extLst>
            </p:cNvPr>
            <p:cNvCxnSpPr/>
            <p:nvPr/>
          </p:nvCxnSpPr>
          <p:spPr>
            <a:xfrm>
              <a:off x="7599583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555537F3-689E-43C2-B1D6-AA88EFAD8D45}"/>
                </a:ext>
              </a:extLst>
            </p:cNvPr>
            <p:cNvCxnSpPr/>
            <p:nvPr/>
          </p:nvCxnSpPr>
          <p:spPr>
            <a:xfrm>
              <a:off x="7864715" y="265808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217C34ED-C9A8-4BF1-A762-F1301EF5488F}"/>
                </a:ext>
              </a:extLst>
            </p:cNvPr>
            <p:cNvCxnSpPr/>
            <p:nvPr/>
          </p:nvCxnSpPr>
          <p:spPr>
            <a:xfrm>
              <a:off x="8094701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38CAD960-A811-49CF-8AEF-C9702487BB69}"/>
                </a:ext>
              </a:extLst>
            </p:cNvPr>
            <p:cNvCxnSpPr/>
            <p:nvPr/>
          </p:nvCxnSpPr>
          <p:spPr>
            <a:xfrm>
              <a:off x="8335769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E761B887-9645-494D-AE24-1DE01DB1FBEC}"/>
                </a:ext>
              </a:extLst>
            </p:cNvPr>
            <p:cNvCxnSpPr/>
            <p:nvPr/>
          </p:nvCxnSpPr>
          <p:spPr>
            <a:xfrm>
              <a:off x="8575830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EAA695DA-9897-4C2B-8DD2-3AED9194F449}"/>
                </a:ext>
              </a:extLst>
            </p:cNvPr>
            <p:cNvCxnSpPr/>
            <p:nvPr/>
          </p:nvCxnSpPr>
          <p:spPr>
            <a:xfrm>
              <a:off x="880959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1A29D24A-503B-4280-BF62-36343FD26842}"/>
              </a:ext>
            </a:extLst>
          </p:cNvPr>
          <p:cNvGrpSpPr/>
          <p:nvPr/>
        </p:nvGrpSpPr>
        <p:grpSpPr>
          <a:xfrm>
            <a:off x="4352031" y="2571554"/>
            <a:ext cx="2133600" cy="248441"/>
            <a:chOff x="6675995" y="2560320"/>
            <a:chExt cx="2133600" cy="248441"/>
          </a:xfrm>
        </p:grpSpPr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938D8748-8AB1-4D13-9B58-1526DDC77E3C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95" y="2560320"/>
              <a:ext cx="0" cy="2375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05721D27-D400-4412-856D-B5A267935CD0}"/>
                </a:ext>
              </a:extLst>
            </p:cNvPr>
            <p:cNvCxnSpPr/>
            <p:nvPr/>
          </p:nvCxnSpPr>
          <p:spPr>
            <a:xfrm>
              <a:off x="6917064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3AE3F1A7-D550-4179-9D3D-96E90325CD65}"/>
                </a:ext>
              </a:extLst>
            </p:cNvPr>
            <p:cNvCxnSpPr/>
            <p:nvPr/>
          </p:nvCxnSpPr>
          <p:spPr>
            <a:xfrm>
              <a:off x="7136841" y="2660860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8129DF4C-D865-411B-92D8-1AB16CB36772}"/>
                </a:ext>
              </a:extLst>
            </p:cNvPr>
            <p:cNvCxnSpPr/>
            <p:nvPr/>
          </p:nvCxnSpPr>
          <p:spPr>
            <a:xfrm>
              <a:off x="737703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E40393DA-59B8-41A8-8300-65620CA554A4}"/>
                </a:ext>
              </a:extLst>
            </p:cNvPr>
            <p:cNvCxnSpPr/>
            <p:nvPr/>
          </p:nvCxnSpPr>
          <p:spPr>
            <a:xfrm>
              <a:off x="7599583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86E3A69C-ABA5-4A92-8CB2-30DF795A94B0}"/>
                </a:ext>
              </a:extLst>
            </p:cNvPr>
            <p:cNvCxnSpPr/>
            <p:nvPr/>
          </p:nvCxnSpPr>
          <p:spPr>
            <a:xfrm>
              <a:off x="7864715" y="265808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F16BC2A1-551B-44D9-A820-C5E49A682350}"/>
                </a:ext>
              </a:extLst>
            </p:cNvPr>
            <p:cNvCxnSpPr/>
            <p:nvPr/>
          </p:nvCxnSpPr>
          <p:spPr>
            <a:xfrm>
              <a:off x="8094701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BD63622D-C421-4C66-B04C-0832D32E6747}"/>
                </a:ext>
              </a:extLst>
            </p:cNvPr>
            <p:cNvCxnSpPr/>
            <p:nvPr/>
          </p:nvCxnSpPr>
          <p:spPr>
            <a:xfrm>
              <a:off x="8335769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086EC3EF-318C-40FC-9F44-D8EEADCB38DF}"/>
                </a:ext>
              </a:extLst>
            </p:cNvPr>
            <p:cNvCxnSpPr/>
            <p:nvPr/>
          </p:nvCxnSpPr>
          <p:spPr>
            <a:xfrm>
              <a:off x="8575830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DD08A698-135A-420E-ABAB-8290A8638076}"/>
                </a:ext>
              </a:extLst>
            </p:cNvPr>
            <p:cNvCxnSpPr/>
            <p:nvPr/>
          </p:nvCxnSpPr>
          <p:spPr>
            <a:xfrm>
              <a:off x="880959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429BC707-AFB4-4DAA-8A41-6CB77D8C3B0D}"/>
              </a:ext>
            </a:extLst>
          </p:cNvPr>
          <p:cNvGrpSpPr/>
          <p:nvPr/>
        </p:nvGrpSpPr>
        <p:grpSpPr>
          <a:xfrm>
            <a:off x="1991535" y="2560619"/>
            <a:ext cx="2133600" cy="248441"/>
            <a:chOff x="6675995" y="2560320"/>
            <a:chExt cx="2133600" cy="248441"/>
          </a:xfrm>
        </p:grpSpPr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084D077A-909A-4D35-AB5D-86070DF3DB88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95" y="2560320"/>
              <a:ext cx="0" cy="2375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20BB2FC1-B14B-43B1-8B9D-CE3E19C49D49}"/>
                </a:ext>
              </a:extLst>
            </p:cNvPr>
            <p:cNvCxnSpPr/>
            <p:nvPr/>
          </p:nvCxnSpPr>
          <p:spPr>
            <a:xfrm>
              <a:off x="6917064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C114125C-76D4-4E3B-941D-D490DFBDB54E}"/>
                </a:ext>
              </a:extLst>
            </p:cNvPr>
            <p:cNvCxnSpPr/>
            <p:nvPr/>
          </p:nvCxnSpPr>
          <p:spPr>
            <a:xfrm>
              <a:off x="7136841" y="2660860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037C614A-7693-4A1E-A110-0E7DDC33F65A}"/>
                </a:ext>
              </a:extLst>
            </p:cNvPr>
            <p:cNvCxnSpPr/>
            <p:nvPr/>
          </p:nvCxnSpPr>
          <p:spPr>
            <a:xfrm>
              <a:off x="737703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3CFF080A-F67E-418A-A270-6A547392406C}"/>
                </a:ext>
              </a:extLst>
            </p:cNvPr>
            <p:cNvCxnSpPr/>
            <p:nvPr/>
          </p:nvCxnSpPr>
          <p:spPr>
            <a:xfrm>
              <a:off x="7599583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B8C240B0-149A-455A-85BB-4B5AFAAA8429}"/>
                </a:ext>
              </a:extLst>
            </p:cNvPr>
            <p:cNvCxnSpPr/>
            <p:nvPr/>
          </p:nvCxnSpPr>
          <p:spPr>
            <a:xfrm>
              <a:off x="7864715" y="265808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CE11D012-2515-446E-83E3-ACF8BD885029}"/>
                </a:ext>
              </a:extLst>
            </p:cNvPr>
            <p:cNvCxnSpPr/>
            <p:nvPr/>
          </p:nvCxnSpPr>
          <p:spPr>
            <a:xfrm>
              <a:off x="8094701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E247AEA3-18EA-4684-A8ED-15604685870F}"/>
                </a:ext>
              </a:extLst>
            </p:cNvPr>
            <p:cNvCxnSpPr/>
            <p:nvPr/>
          </p:nvCxnSpPr>
          <p:spPr>
            <a:xfrm>
              <a:off x="8335769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AF7D0CFA-4242-4CBC-A128-09C2F4F2A167}"/>
                </a:ext>
              </a:extLst>
            </p:cNvPr>
            <p:cNvCxnSpPr/>
            <p:nvPr/>
          </p:nvCxnSpPr>
          <p:spPr>
            <a:xfrm>
              <a:off x="8575830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6D771FED-A228-4499-A36E-F95DFA0E6285}"/>
                </a:ext>
              </a:extLst>
            </p:cNvPr>
            <p:cNvCxnSpPr/>
            <p:nvPr/>
          </p:nvCxnSpPr>
          <p:spPr>
            <a:xfrm>
              <a:off x="880959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ZoneTexte 75">
            <a:extLst>
              <a:ext uri="{FF2B5EF4-FFF2-40B4-BE49-F238E27FC236}">
                <a16:creationId xmlns:a16="http://schemas.microsoft.com/office/drawing/2014/main" id="{9B92DB2A-3F1C-4EBE-A277-B2F6ADE65973}"/>
              </a:ext>
            </a:extLst>
          </p:cNvPr>
          <p:cNvSpPr txBox="1"/>
          <p:nvPr/>
        </p:nvSpPr>
        <p:spPr>
          <a:xfrm>
            <a:off x="4081746" y="2304200"/>
            <a:ext cx="540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Pere Castor" panose="00000400000000000000" pitchFamily="2" charset="0"/>
              </a:rPr>
              <a:t>70</a:t>
            </a:r>
          </a:p>
        </p:txBody>
      </p:sp>
      <p:graphicFrame>
        <p:nvGraphicFramePr>
          <p:cNvPr id="77" name="Tableau 5">
            <a:extLst>
              <a:ext uri="{FF2B5EF4-FFF2-40B4-BE49-F238E27FC236}">
                <a16:creationId xmlns:a16="http://schemas.microsoft.com/office/drawing/2014/main" id="{D4FCCBD8-792D-4445-A471-A106AF1E9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026373"/>
              </p:ext>
            </p:extLst>
          </p:nvPr>
        </p:nvGraphicFramePr>
        <p:xfrm>
          <a:off x="4468729" y="2552571"/>
          <a:ext cx="2136487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227819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26564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10053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78" name="Tableau 5">
            <a:extLst>
              <a:ext uri="{FF2B5EF4-FFF2-40B4-BE49-F238E27FC236}">
                <a16:creationId xmlns:a16="http://schemas.microsoft.com/office/drawing/2014/main" id="{B548EED5-4562-491B-BAD2-ACA578477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15396"/>
              </p:ext>
            </p:extLst>
          </p:nvPr>
        </p:nvGraphicFramePr>
        <p:xfrm>
          <a:off x="6766377" y="2555673"/>
          <a:ext cx="2136487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227819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26564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10053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sp>
        <p:nvSpPr>
          <p:cNvPr id="79" name="ZoneTexte 78">
            <a:extLst>
              <a:ext uri="{FF2B5EF4-FFF2-40B4-BE49-F238E27FC236}">
                <a16:creationId xmlns:a16="http://schemas.microsoft.com/office/drawing/2014/main" id="{FED56D28-D3BD-46BA-A4AD-DF94FB51FFD8}"/>
              </a:ext>
            </a:extLst>
          </p:cNvPr>
          <p:cNvSpPr txBox="1"/>
          <p:nvPr/>
        </p:nvSpPr>
        <p:spPr>
          <a:xfrm>
            <a:off x="6377977" y="2286460"/>
            <a:ext cx="540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Pere Castor" panose="00000400000000000000" pitchFamily="2" charset="0"/>
              </a:rPr>
              <a:t>80</a:t>
            </a:r>
          </a:p>
        </p:txBody>
      </p:sp>
    </p:spTree>
    <p:extLst>
      <p:ext uri="{BB962C8B-B14F-4D97-AF65-F5344CB8AC3E}">
        <p14:creationId xmlns:p14="http://schemas.microsoft.com/office/powerpoint/2010/main" val="59819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6" grpId="0"/>
      <p:bldP spid="7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8F29E293-3CAE-4814-987C-D34A101905B0}"/>
              </a:ext>
            </a:extLst>
          </p:cNvPr>
          <p:cNvCxnSpPr/>
          <p:nvPr/>
        </p:nvCxnSpPr>
        <p:spPr>
          <a:xfrm>
            <a:off x="885371" y="2786743"/>
            <a:ext cx="907142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19749AF9-AE72-4688-B9FB-23410DAC494A}"/>
              </a:ext>
            </a:extLst>
          </p:cNvPr>
          <p:cNvGrpSpPr/>
          <p:nvPr/>
        </p:nvGrpSpPr>
        <p:grpSpPr>
          <a:xfrm>
            <a:off x="1531257" y="1596581"/>
            <a:ext cx="914399" cy="1190162"/>
            <a:chOff x="1531257" y="1596581"/>
            <a:chExt cx="914399" cy="1190162"/>
          </a:xfrm>
        </p:grpSpPr>
        <p:grpSp>
          <p:nvGrpSpPr>
            <p:cNvPr id="12" name="Groupe 11">
              <a:extLst>
                <a:ext uri="{FF2B5EF4-FFF2-40B4-BE49-F238E27FC236}">
                  <a16:creationId xmlns:a16="http://schemas.microsoft.com/office/drawing/2014/main" id="{F2E2B2EE-9AA5-4E41-921C-A4E6F8BEC50E}"/>
                </a:ext>
              </a:extLst>
            </p:cNvPr>
            <p:cNvGrpSpPr/>
            <p:nvPr/>
          </p:nvGrpSpPr>
          <p:grpSpPr>
            <a:xfrm>
              <a:off x="1531257" y="1596581"/>
              <a:ext cx="914399" cy="1190162"/>
              <a:chOff x="1531257" y="1596581"/>
              <a:chExt cx="914399" cy="1190162"/>
            </a:xfrm>
          </p:grpSpPr>
          <p:cxnSp>
            <p:nvCxnSpPr>
              <p:cNvPr id="5" name="Connecteur droit 4">
                <a:extLst>
                  <a:ext uri="{FF2B5EF4-FFF2-40B4-BE49-F238E27FC236}">
                    <a16:creationId xmlns:a16="http://schemas.microsoft.com/office/drawing/2014/main" id="{8B8DA398-DB02-46EA-B32B-FAB7F60CD4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884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Hexagone 9">
                <a:extLst>
                  <a:ext uri="{FF2B5EF4-FFF2-40B4-BE49-F238E27FC236}">
                    <a16:creationId xmlns:a16="http://schemas.microsoft.com/office/drawing/2014/main" id="{03A6F375-29B5-41CC-BD0B-CEA44BE09987}"/>
                  </a:ext>
                </a:extLst>
              </p:cNvPr>
              <p:cNvSpPr/>
              <p:nvPr/>
            </p:nvSpPr>
            <p:spPr>
              <a:xfrm>
                <a:off x="1531257" y="1596581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EF7B0D52-DF2B-4580-B66B-E77289B4F3F9}"/>
                </a:ext>
              </a:extLst>
            </p:cNvPr>
            <p:cNvSpPr txBox="1"/>
            <p:nvPr/>
          </p:nvSpPr>
          <p:spPr>
            <a:xfrm>
              <a:off x="1531257" y="174433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50</a:t>
              </a:r>
            </a:p>
          </p:txBody>
        </p:sp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A4359B09-0668-415E-AB91-DE0703771F10}"/>
              </a:ext>
            </a:extLst>
          </p:cNvPr>
          <p:cNvGrpSpPr/>
          <p:nvPr/>
        </p:nvGrpSpPr>
        <p:grpSpPr>
          <a:xfrm>
            <a:off x="8592456" y="1582057"/>
            <a:ext cx="914400" cy="1204686"/>
            <a:chOff x="8592456" y="1582057"/>
            <a:chExt cx="914400" cy="1204686"/>
          </a:xfrm>
        </p:grpSpPr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51B0A1D8-F40E-464D-9457-8EBF6C573B37}"/>
                </a:ext>
              </a:extLst>
            </p:cNvPr>
            <p:cNvGrpSpPr/>
            <p:nvPr/>
          </p:nvGrpSpPr>
          <p:grpSpPr>
            <a:xfrm>
              <a:off x="8592457" y="1582057"/>
              <a:ext cx="914399" cy="1204686"/>
              <a:chOff x="8592457" y="1582057"/>
              <a:chExt cx="914399" cy="1204686"/>
            </a:xfrm>
          </p:grpSpPr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7CBC0596-52C0-4C48-9833-8EF4C5DA1D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9657" y="2438400"/>
                <a:ext cx="0" cy="348343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Hexagone 10">
                <a:extLst>
                  <a:ext uri="{FF2B5EF4-FFF2-40B4-BE49-F238E27FC236}">
                    <a16:creationId xmlns:a16="http://schemas.microsoft.com/office/drawing/2014/main" id="{CF48E970-4744-4D02-99EC-1F83796865E5}"/>
                  </a:ext>
                </a:extLst>
              </p:cNvPr>
              <p:cNvSpPr/>
              <p:nvPr/>
            </p:nvSpPr>
            <p:spPr>
              <a:xfrm>
                <a:off x="8592457" y="1582057"/>
                <a:ext cx="914399" cy="856334"/>
              </a:xfrm>
              <a:prstGeom prst="hexagon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9A1B4C6-68D9-4DA9-9E5A-2ADC8D6CD1C2}"/>
                </a:ext>
              </a:extLst>
            </p:cNvPr>
            <p:cNvSpPr txBox="1"/>
            <p:nvPr/>
          </p:nvSpPr>
          <p:spPr>
            <a:xfrm>
              <a:off x="8592456" y="1690919"/>
              <a:ext cx="914399" cy="64633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fr-FR" sz="3600" dirty="0">
                  <a:latin typeface="Pere Castor" panose="00000400000000000000" pitchFamily="2" charset="0"/>
                </a:rPr>
                <a:t>80</a:t>
              </a: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47CDC476-D087-4CEA-B953-32DC606AF11F}"/>
              </a:ext>
            </a:extLst>
          </p:cNvPr>
          <p:cNvGrpSpPr/>
          <p:nvPr/>
        </p:nvGrpSpPr>
        <p:grpSpPr>
          <a:xfrm>
            <a:off x="5086567" y="1562616"/>
            <a:ext cx="914399" cy="1204686"/>
            <a:chOff x="3193143" y="1582057"/>
            <a:chExt cx="914399" cy="1204686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4112932C-C7E2-40B9-BF11-BBD4F4B79353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Hexagone 8">
              <a:extLst>
                <a:ext uri="{FF2B5EF4-FFF2-40B4-BE49-F238E27FC236}">
                  <a16:creationId xmlns:a16="http://schemas.microsoft.com/office/drawing/2014/main" id="{EF080FCD-30FD-4C35-8D04-5CAAAF7B1EC1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4DFC5E23-67EA-461B-A8CE-567F0539BBCD}"/>
              </a:ext>
            </a:extLst>
          </p:cNvPr>
          <p:cNvSpPr txBox="1"/>
          <p:nvPr/>
        </p:nvSpPr>
        <p:spPr>
          <a:xfrm>
            <a:off x="5069940" y="1727213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65</a:t>
            </a:r>
          </a:p>
        </p:txBody>
      </p:sp>
      <p:pic>
        <p:nvPicPr>
          <p:cNvPr id="2050" name="Picture 2" descr="COLORIAGE - Oui-Oui au tableau">
            <a:extLst>
              <a:ext uri="{FF2B5EF4-FFF2-40B4-BE49-F238E27FC236}">
                <a16:creationId xmlns:a16="http://schemas.microsoft.com/office/drawing/2014/main" id="{2D89FD2B-09F1-4D07-93AF-99188205B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Tableau 5">
            <a:extLst>
              <a:ext uri="{FF2B5EF4-FFF2-40B4-BE49-F238E27FC236}">
                <a16:creationId xmlns:a16="http://schemas.microsoft.com/office/drawing/2014/main" id="{4A53208E-7CF2-4755-9E6A-6FCAC0375F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27000"/>
              </p:ext>
            </p:extLst>
          </p:nvPr>
        </p:nvGraphicFramePr>
        <p:xfrm>
          <a:off x="2101820" y="2546225"/>
          <a:ext cx="2136487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227819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26564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10053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52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54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56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58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pSp>
        <p:nvGrpSpPr>
          <p:cNvPr id="22" name="Groupe 21">
            <a:extLst>
              <a:ext uri="{FF2B5EF4-FFF2-40B4-BE49-F238E27FC236}">
                <a16:creationId xmlns:a16="http://schemas.microsoft.com/office/drawing/2014/main" id="{7DB39587-2DD4-40B6-A469-EE35E56D4917}"/>
              </a:ext>
            </a:extLst>
          </p:cNvPr>
          <p:cNvGrpSpPr/>
          <p:nvPr/>
        </p:nvGrpSpPr>
        <p:grpSpPr>
          <a:xfrm>
            <a:off x="6675995" y="2560320"/>
            <a:ext cx="2133600" cy="248441"/>
            <a:chOff x="6675995" y="2560320"/>
            <a:chExt cx="2133600" cy="248441"/>
          </a:xfrm>
        </p:grpSpPr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3A0F3B39-7D7E-409A-AA5C-B3B084294972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95" y="2560320"/>
              <a:ext cx="0" cy="2375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48917C4F-FF88-4F3D-9C12-B3102DB826C6}"/>
                </a:ext>
              </a:extLst>
            </p:cNvPr>
            <p:cNvCxnSpPr/>
            <p:nvPr/>
          </p:nvCxnSpPr>
          <p:spPr>
            <a:xfrm>
              <a:off x="6917064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15DAA1A1-4E1F-40E3-BA6A-43C99A91053A}"/>
                </a:ext>
              </a:extLst>
            </p:cNvPr>
            <p:cNvCxnSpPr/>
            <p:nvPr/>
          </p:nvCxnSpPr>
          <p:spPr>
            <a:xfrm>
              <a:off x="7136841" y="2660860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48E0D23D-BA52-4C6F-A9BE-748F2E706E39}"/>
                </a:ext>
              </a:extLst>
            </p:cNvPr>
            <p:cNvCxnSpPr/>
            <p:nvPr/>
          </p:nvCxnSpPr>
          <p:spPr>
            <a:xfrm>
              <a:off x="737703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F6C3A131-A748-486B-80C8-DAD1B222EFB0}"/>
                </a:ext>
              </a:extLst>
            </p:cNvPr>
            <p:cNvCxnSpPr/>
            <p:nvPr/>
          </p:nvCxnSpPr>
          <p:spPr>
            <a:xfrm>
              <a:off x="7599583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555537F3-689E-43C2-B1D6-AA88EFAD8D45}"/>
                </a:ext>
              </a:extLst>
            </p:cNvPr>
            <p:cNvCxnSpPr/>
            <p:nvPr/>
          </p:nvCxnSpPr>
          <p:spPr>
            <a:xfrm>
              <a:off x="7864715" y="265808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217C34ED-C9A8-4BF1-A762-F1301EF5488F}"/>
                </a:ext>
              </a:extLst>
            </p:cNvPr>
            <p:cNvCxnSpPr/>
            <p:nvPr/>
          </p:nvCxnSpPr>
          <p:spPr>
            <a:xfrm>
              <a:off x="8094701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38CAD960-A811-49CF-8AEF-C9702487BB69}"/>
                </a:ext>
              </a:extLst>
            </p:cNvPr>
            <p:cNvCxnSpPr/>
            <p:nvPr/>
          </p:nvCxnSpPr>
          <p:spPr>
            <a:xfrm>
              <a:off x="8335769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E761B887-9645-494D-AE24-1DE01DB1FBEC}"/>
                </a:ext>
              </a:extLst>
            </p:cNvPr>
            <p:cNvCxnSpPr/>
            <p:nvPr/>
          </p:nvCxnSpPr>
          <p:spPr>
            <a:xfrm>
              <a:off x="8575830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EAA695DA-9897-4C2B-8DD2-3AED9194F449}"/>
                </a:ext>
              </a:extLst>
            </p:cNvPr>
            <p:cNvCxnSpPr/>
            <p:nvPr/>
          </p:nvCxnSpPr>
          <p:spPr>
            <a:xfrm>
              <a:off x="880959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1A29D24A-503B-4280-BF62-36343FD26842}"/>
              </a:ext>
            </a:extLst>
          </p:cNvPr>
          <p:cNvGrpSpPr/>
          <p:nvPr/>
        </p:nvGrpSpPr>
        <p:grpSpPr>
          <a:xfrm>
            <a:off x="4352031" y="2571554"/>
            <a:ext cx="2133600" cy="248441"/>
            <a:chOff x="6675995" y="2560320"/>
            <a:chExt cx="2133600" cy="248441"/>
          </a:xfrm>
        </p:grpSpPr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938D8748-8AB1-4D13-9B58-1526DDC77E3C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95" y="2560320"/>
              <a:ext cx="0" cy="2375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05721D27-D400-4412-856D-B5A267935CD0}"/>
                </a:ext>
              </a:extLst>
            </p:cNvPr>
            <p:cNvCxnSpPr/>
            <p:nvPr/>
          </p:nvCxnSpPr>
          <p:spPr>
            <a:xfrm>
              <a:off x="6917064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3AE3F1A7-D550-4179-9D3D-96E90325CD65}"/>
                </a:ext>
              </a:extLst>
            </p:cNvPr>
            <p:cNvCxnSpPr/>
            <p:nvPr/>
          </p:nvCxnSpPr>
          <p:spPr>
            <a:xfrm>
              <a:off x="7136841" y="2660860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8129DF4C-D865-411B-92D8-1AB16CB36772}"/>
                </a:ext>
              </a:extLst>
            </p:cNvPr>
            <p:cNvCxnSpPr/>
            <p:nvPr/>
          </p:nvCxnSpPr>
          <p:spPr>
            <a:xfrm>
              <a:off x="737703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E40393DA-59B8-41A8-8300-65620CA554A4}"/>
                </a:ext>
              </a:extLst>
            </p:cNvPr>
            <p:cNvCxnSpPr/>
            <p:nvPr/>
          </p:nvCxnSpPr>
          <p:spPr>
            <a:xfrm>
              <a:off x="7599583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86E3A69C-ABA5-4A92-8CB2-30DF795A94B0}"/>
                </a:ext>
              </a:extLst>
            </p:cNvPr>
            <p:cNvCxnSpPr/>
            <p:nvPr/>
          </p:nvCxnSpPr>
          <p:spPr>
            <a:xfrm>
              <a:off x="7864715" y="265808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F16BC2A1-551B-44D9-A820-C5E49A682350}"/>
                </a:ext>
              </a:extLst>
            </p:cNvPr>
            <p:cNvCxnSpPr/>
            <p:nvPr/>
          </p:nvCxnSpPr>
          <p:spPr>
            <a:xfrm>
              <a:off x="8094701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BD63622D-C421-4C66-B04C-0832D32E6747}"/>
                </a:ext>
              </a:extLst>
            </p:cNvPr>
            <p:cNvCxnSpPr/>
            <p:nvPr/>
          </p:nvCxnSpPr>
          <p:spPr>
            <a:xfrm>
              <a:off x="8335769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086EC3EF-318C-40FC-9F44-D8EEADCB38DF}"/>
                </a:ext>
              </a:extLst>
            </p:cNvPr>
            <p:cNvCxnSpPr/>
            <p:nvPr/>
          </p:nvCxnSpPr>
          <p:spPr>
            <a:xfrm>
              <a:off x="8575830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DD08A698-135A-420E-ABAB-8290A8638076}"/>
                </a:ext>
              </a:extLst>
            </p:cNvPr>
            <p:cNvCxnSpPr/>
            <p:nvPr/>
          </p:nvCxnSpPr>
          <p:spPr>
            <a:xfrm>
              <a:off x="880959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429BC707-AFB4-4DAA-8A41-6CB77D8C3B0D}"/>
              </a:ext>
            </a:extLst>
          </p:cNvPr>
          <p:cNvGrpSpPr/>
          <p:nvPr/>
        </p:nvGrpSpPr>
        <p:grpSpPr>
          <a:xfrm>
            <a:off x="1991535" y="2560619"/>
            <a:ext cx="2133600" cy="248441"/>
            <a:chOff x="6675995" y="2560320"/>
            <a:chExt cx="2133600" cy="248441"/>
          </a:xfrm>
        </p:grpSpPr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084D077A-909A-4D35-AB5D-86070DF3DB88}"/>
                </a:ext>
              </a:extLst>
            </p:cNvPr>
            <p:cNvCxnSpPr>
              <a:cxnSpLocks/>
            </p:cNvCxnSpPr>
            <p:nvPr/>
          </p:nvCxnSpPr>
          <p:spPr>
            <a:xfrm>
              <a:off x="6675995" y="2560320"/>
              <a:ext cx="0" cy="237507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20BB2FC1-B14B-43B1-8B9D-CE3E19C49D49}"/>
                </a:ext>
              </a:extLst>
            </p:cNvPr>
            <p:cNvCxnSpPr/>
            <p:nvPr/>
          </p:nvCxnSpPr>
          <p:spPr>
            <a:xfrm>
              <a:off x="6917064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C114125C-76D4-4E3B-941D-D490DFBDB54E}"/>
                </a:ext>
              </a:extLst>
            </p:cNvPr>
            <p:cNvCxnSpPr/>
            <p:nvPr/>
          </p:nvCxnSpPr>
          <p:spPr>
            <a:xfrm>
              <a:off x="7136841" y="2660860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037C614A-7693-4A1E-A110-0E7DDC33F65A}"/>
                </a:ext>
              </a:extLst>
            </p:cNvPr>
            <p:cNvCxnSpPr/>
            <p:nvPr/>
          </p:nvCxnSpPr>
          <p:spPr>
            <a:xfrm>
              <a:off x="737703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3CFF080A-F67E-418A-A270-6A547392406C}"/>
                </a:ext>
              </a:extLst>
            </p:cNvPr>
            <p:cNvCxnSpPr/>
            <p:nvPr/>
          </p:nvCxnSpPr>
          <p:spPr>
            <a:xfrm>
              <a:off x="7599583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B8C240B0-149A-455A-85BB-4B5AFAAA8429}"/>
                </a:ext>
              </a:extLst>
            </p:cNvPr>
            <p:cNvCxnSpPr/>
            <p:nvPr/>
          </p:nvCxnSpPr>
          <p:spPr>
            <a:xfrm>
              <a:off x="7864715" y="265808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necteur droit 71">
              <a:extLst>
                <a:ext uri="{FF2B5EF4-FFF2-40B4-BE49-F238E27FC236}">
                  <a16:creationId xmlns:a16="http://schemas.microsoft.com/office/drawing/2014/main" id="{CE11D012-2515-446E-83E3-ACF8BD885029}"/>
                </a:ext>
              </a:extLst>
            </p:cNvPr>
            <p:cNvCxnSpPr/>
            <p:nvPr/>
          </p:nvCxnSpPr>
          <p:spPr>
            <a:xfrm>
              <a:off x="8094701" y="2660859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>
              <a:extLst>
                <a:ext uri="{FF2B5EF4-FFF2-40B4-BE49-F238E27FC236}">
                  <a16:creationId xmlns:a16="http://schemas.microsoft.com/office/drawing/2014/main" id="{E247AEA3-18EA-4684-A8ED-15604685870F}"/>
                </a:ext>
              </a:extLst>
            </p:cNvPr>
            <p:cNvCxnSpPr/>
            <p:nvPr/>
          </p:nvCxnSpPr>
          <p:spPr>
            <a:xfrm>
              <a:off x="8335769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>
              <a:extLst>
                <a:ext uri="{FF2B5EF4-FFF2-40B4-BE49-F238E27FC236}">
                  <a16:creationId xmlns:a16="http://schemas.microsoft.com/office/drawing/2014/main" id="{AF7D0CFA-4242-4CBC-A128-09C2F4F2A167}"/>
                </a:ext>
              </a:extLst>
            </p:cNvPr>
            <p:cNvCxnSpPr/>
            <p:nvPr/>
          </p:nvCxnSpPr>
          <p:spPr>
            <a:xfrm>
              <a:off x="8575830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>
              <a:extLst>
                <a:ext uri="{FF2B5EF4-FFF2-40B4-BE49-F238E27FC236}">
                  <a16:creationId xmlns:a16="http://schemas.microsoft.com/office/drawing/2014/main" id="{6D771FED-A228-4499-A36E-F95DFA0E6285}"/>
                </a:ext>
              </a:extLst>
            </p:cNvPr>
            <p:cNvCxnSpPr/>
            <p:nvPr/>
          </p:nvCxnSpPr>
          <p:spPr>
            <a:xfrm>
              <a:off x="8809595" y="2658016"/>
              <a:ext cx="0" cy="14790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ZoneTexte 75">
            <a:extLst>
              <a:ext uri="{FF2B5EF4-FFF2-40B4-BE49-F238E27FC236}">
                <a16:creationId xmlns:a16="http://schemas.microsoft.com/office/drawing/2014/main" id="{9B92DB2A-3F1C-4EBE-A277-B2F6ADE65973}"/>
              </a:ext>
            </a:extLst>
          </p:cNvPr>
          <p:cNvSpPr txBox="1"/>
          <p:nvPr/>
        </p:nvSpPr>
        <p:spPr>
          <a:xfrm>
            <a:off x="4081746" y="2304200"/>
            <a:ext cx="540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Pere Castor" panose="00000400000000000000" pitchFamily="2" charset="0"/>
              </a:rPr>
              <a:t>60</a:t>
            </a:r>
          </a:p>
        </p:txBody>
      </p:sp>
      <p:graphicFrame>
        <p:nvGraphicFramePr>
          <p:cNvPr id="77" name="Tableau 5">
            <a:extLst>
              <a:ext uri="{FF2B5EF4-FFF2-40B4-BE49-F238E27FC236}">
                <a16:creationId xmlns:a16="http://schemas.microsoft.com/office/drawing/2014/main" id="{D4FCCBD8-792D-4445-A471-A106AF1E99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546816"/>
              </p:ext>
            </p:extLst>
          </p:nvPr>
        </p:nvGraphicFramePr>
        <p:xfrm>
          <a:off x="4468729" y="2552571"/>
          <a:ext cx="2136487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227819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26564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10053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62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64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78" name="Tableau 5">
            <a:extLst>
              <a:ext uri="{FF2B5EF4-FFF2-40B4-BE49-F238E27FC236}">
                <a16:creationId xmlns:a16="http://schemas.microsoft.com/office/drawing/2014/main" id="{B548EED5-4562-491B-BAD2-ACA578477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475354"/>
              </p:ext>
            </p:extLst>
          </p:nvPr>
        </p:nvGraphicFramePr>
        <p:xfrm>
          <a:off x="6766377" y="2555673"/>
          <a:ext cx="2136487" cy="15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70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227819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265643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23738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100537"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71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73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75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77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79</a:t>
                      </a:r>
                    </a:p>
                  </a:txBody>
                  <a:tcPr marL="0" marR="0" marT="0" marB="0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sp>
        <p:nvSpPr>
          <p:cNvPr id="79" name="ZoneTexte 78">
            <a:extLst>
              <a:ext uri="{FF2B5EF4-FFF2-40B4-BE49-F238E27FC236}">
                <a16:creationId xmlns:a16="http://schemas.microsoft.com/office/drawing/2014/main" id="{FED56D28-D3BD-46BA-A4AD-DF94FB51FFD8}"/>
              </a:ext>
            </a:extLst>
          </p:cNvPr>
          <p:cNvSpPr txBox="1"/>
          <p:nvPr/>
        </p:nvSpPr>
        <p:spPr>
          <a:xfrm>
            <a:off x="6377977" y="2286460"/>
            <a:ext cx="540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Pere Castor" panose="00000400000000000000" pitchFamily="2" charset="0"/>
              </a:rPr>
              <a:t>70</a:t>
            </a:r>
          </a:p>
        </p:txBody>
      </p:sp>
    </p:spTree>
    <p:extLst>
      <p:ext uri="{BB962C8B-B14F-4D97-AF65-F5344CB8AC3E}">
        <p14:creationId xmlns:p14="http://schemas.microsoft.com/office/powerpoint/2010/main" val="42189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76" grpId="0"/>
      <p:bldP spid="79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CAEF119-E36F-4E01-B741-23D2CCF3D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576" y="1700212"/>
            <a:ext cx="6743700" cy="3457575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2F4C7CB6-0DB8-45C2-B9E3-A7808A2D808C}"/>
              </a:ext>
            </a:extLst>
          </p:cNvPr>
          <p:cNvSpPr txBox="1"/>
          <p:nvPr/>
        </p:nvSpPr>
        <p:spPr>
          <a:xfrm>
            <a:off x="5005885" y="204856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239703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20B0B6D-1C78-4360-838B-F1C30AD0D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7141" y="1857375"/>
            <a:ext cx="6505575" cy="31432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8B56D418-93E7-40D8-9A6D-2A5DBBF42330}"/>
              </a:ext>
            </a:extLst>
          </p:cNvPr>
          <p:cNvSpPr txBox="1"/>
          <p:nvPr/>
        </p:nvSpPr>
        <p:spPr>
          <a:xfrm>
            <a:off x="5005885" y="204856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34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1A442531-8E74-4420-9467-31EEC9232B4F}"/>
              </a:ext>
            </a:extLst>
          </p:cNvPr>
          <p:cNvCxnSpPr>
            <a:cxnSpLocks/>
          </p:cNvCxnSpPr>
          <p:nvPr/>
        </p:nvCxnSpPr>
        <p:spPr>
          <a:xfrm>
            <a:off x="3481388" y="2849828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A6530B5E-A429-4B6F-A572-943A99FE643E}"/>
              </a:ext>
            </a:extLst>
          </p:cNvPr>
          <p:cNvCxnSpPr>
            <a:cxnSpLocks/>
          </p:cNvCxnSpPr>
          <p:nvPr/>
        </p:nvCxnSpPr>
        <p:spPr>
          <a:xfrm>
            <a:off x="5462588" y="2849828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61BA169-5292-4221-9A71-E0342AB2BC8E}"/>
              </a:ext>
            </a:extLst>
          </p:cNvPr>
          <p:cNvCxnSpPr>
            <a:cxnSpLocks/>
          </p:cNvCxnSpPr>
          <p:nvPr/>
        </p:nvCxnSpPr>
        <p:spPr>
          <a:xfrm>
            <a:off x="4477292" y="2883474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117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0F7F871-5F30-4CB1-A5B1-6317157AD1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763" y="1560699"/>
            <a:ext cx="6638925" cy="362902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BC80F39-0DAE-430C-8D82-18097541CD85}"/>
              </a:ext>
            </a:extLst>
          </p:cNvPr>
          <p:cNvSpPr txBox="1"/>
          <p:nvPr/>
        </p:nvSpPr>
        <p:spPr>
          <a:xfrm>
            <a:off x="5005885" y="204856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60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0D48F6D8-F4CE-4DFE-9893-F4733711E0FE}"/>
              </a:ext>
            </a:extLst>
          </p:cNvPr>
          <p:cNvGrpSpPr/>
          <p:nvPr/>
        </p:nvGrpSpPr>
        <p:grpSpPr>
          <a:xfrm>
            <a:off x="-685800" y="3182760"/>
            <a:ext cx="12476747" cy="429490"/>
            <a:chOff x="152362" y="2770909"/>
            <a:chExt cx="13492726" cy="429490"/>
          </a:xfrm>
        </p:grpSpPr>
        <p:pic>
          <p:nvPicPr>
            <p:cNvPr id="6" name="Picture 2" descr="séquence droite numérique CE2">
              <a:extLst>
                <a:ext uri="{FF2B5EF4-FFF2-40B4-BE49-F238E27FC236}">
                  <a16:creationId xmlns:a16="http://schemas.microsoft.com/office/drawing/2014/main" id="{0CAF507C-0228-4308-8CC3-90DB6991342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séquence droite numérique CE2">
              <a:extLst>
                <a:ext uri="{FF2B5EF4-FFF2-40B4-BE49-F238E27FC236}">
                  <a16:creationId xmlns:a16="http://schemas.microsoft.com/office/drawing/2014/main" id="{7A330D0A-C2EB-4A1C-A3E0-9DFA411A109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Tableau 5">
            <a:extLst>
              <a:ext uri="{FF2B5EF4-FFF2-40B4-BE49-F238E27FC236}">
                <a16:creationId xmlns:a16="http://schemas.microsoft.com/office/drawing/2014/main" id="{0500B0DC-EB88-44D8-B957-23CFCD910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990759"/>
              </p:ext>
            </p:extLst>
          </p:nvPr>
        </p:nvGraphicFramePr>
        <p:xfrm>
          <a:off x="2960016" y="3146611"/>
          <a:ext cx="500613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2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993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825F968-1C6F-49E2-BD56-4BA9D36D0C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1799" y="1522171"/>
            <a:ext cx="6696075" cy="35433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A525912C-7416-48B1-A4A2-0EEB5B455FF1}"/>
              </a:ext>
            </a:extLst>
          </p:cNvPr>
          <p:cNvSpPr txBox="1"/>
          <p:nvPr/>
        </p:nvSpPr>
        <p:spPr>
          <a:xfrm>
            <a:off x="4897602" y="1940279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70</a:t>
            </a:r>
          </a:p>
        </p:txBody>
      </p:sp>
      <p:graphicFrame>
        <p:nvGraphicFramePr>
          <p:cNvPr id="9" name="Tableau 5">
            <a:extLst>
              <a:ext uri="{FF2B5EF4-FFF2-40B4-BE49-F238E27FC236}">
                <a16:creationId xmlns:a16="http://schemas.microsoft.com/office/drawing/2014/main" id="{8BB879A5-B807-40AF-9612-5A294FA85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26923"/>
              </p:ext>
            </p:extLst>
          </p:nvPr>
        </p:nvGraphicFramePr>
        <p:xfrm>
          <a:off x="3889666" y="2547518"/>
          <a:ext cx="300368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2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80321FA-315E-4AE4-B7E5-49F00270FC38}"/>
              </a:ext>
            </a:extLst>
          </p:cNvPr>
          <p:cNvCxnSpPr>
            <a:cxnSpLocks/>
          </p:cNvCxnSpPr>
          <p:nvPr/>
        </p:nvCxnSpPr>
        <p:spPr>
          <a:xfrm>
            <a:off x="4382961" y="2825765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5F9E4AF-0D2B-4EEE-B0FB-7EB03A2FF449}"/>
              </a:ext>
            </a:extLst>
          </p:cNvPr>
          <p:cNvCxnSpPr>
            <a:cxnSpLocks/>
          </p:cNvCxnSpPr>
          <p:nvPr/>
        </p:nvCxnSpPr>
        <p:spPr>
          <a:xfrm>
            <a:off x="6364161" y="2825765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D7249CDC-41A4-4793-A965-2F02F6559D01}"/>
              </a:ext>
            </a:extLst>
          </p:cNvPr>
          <p:cNvCxnSpPr>
            <a:cxnSpLocks/>
          </p:cNvCxnSpPr>
          <p:nvPr/>
        </p:nvCxnSpPr>
        <p:spPr>
          <a:xfrm>
            <a:off x="5378865" y="285941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919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FC4B692-C960-406D-A475-F880119A9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767" y="1751759"/>
            <a:ext cx="6353175" cy="338137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F632343-A94D-457A-AA49-968444374F95}"/>
              </a:ext>
            </a:extLst>
          </p:cNvPr>
          <p:cNvSpPr txBox="1"/>
          <p:nvPr/>
        </p:nvSpPr>
        <p:spPr>
          <a:xfrm>
            <a:off x="5005885" y="204856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80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8C63FE0-8D43-46C6-A340-706686FEB8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301252" y="3146974"/>
            <a:ext cx="5944945" cy="89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14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C6540FE-756B-4BC8-9B18-64256665B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9668" y="1653989"/>
            <a:ext cx="6096000" cy="32004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2472EE2-FFA7-4C07-BE5E-A1C63D524A93}"/>
              </a:ext>
            </a:extLst>
          </p:cNvPr>
          <p:cNvSpPr txBox="1"/>
          <p:nvPr/>
        </p:nvSpPr>
        <p:spPr>
          <a:xfrm>
            <a:off x="5005885" y="204856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52F1E95-470D-449A-8493-0797DA6CC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559856" y="3076636"/>
            <a:ext cx="5589494" cy="89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5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F5D0873-5D0F-4374-A446-A36198F29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777" y="1804236"/>
            <a:ext cx="5943600" cy="31051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BEFD1DB-2073-4487-82CE-EF59D426DBDA}"/>
              </a:ext>
            </a:extLst>
          </p:cNvPr>
          <p:cNvSpPr txBox="1"/>
          <p:nvPr/>
        </p:nvSpPr>
        <p:spPr>
          <a:xfrm>
            <a:off x="5005885" y="204856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10</a:t>
            </a:r>
          </a:p>
        </p:txBody>
      </p:sp>
      <p:pic>
        <p:nvPicPr>
          <p:cNvPr id="7" name="Picture 2" descr="séquence droite numérique CE2">
            <a:extLst>
              <a:ext uri="{FF2B5EF4-FFF2-40B4-BE49-F238E27FC236}">
                <a16:creationId xmlns:a16="http://schemas.microsoft.com/office/drawing/2014/main" id="{9792C6C6-4DD3-4FF7-A7F3-A3CDB408BE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615" r="29364" b="38775"/>
          <a:stretch/>
        </p:blipFill>
        <p:spPr bwMode="auto">
          <a:xfrm>
            <a:off x="3382730" y="2939223"/>
            <a:ext cx="8348059" cy="89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34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7AF276D-0833-49EB-9D5F-EE1317AF28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4675" y="1857375"/>
            <a:ext cx="5962650" cy="31432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BEFD1DB-2073-4487-82CE-EF59D426DBDA}"/>
              </a:ext>
            </a:extLst>
          </p:cNvPr>
          <p:cNvSpPr txBox="1"/>
          <p:nvPr/>
        </p:nvSpPr>
        <p:spPr>
          <a:xfrm>
            <a:off x="5602094" y="2174465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40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1E16F3C6-B3ED-42C2-A7B4-E88B3BE6CE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5574151"/>
              </p:ext>
            </p:extLst>
          </p:nvPr>
        </p:nvGraphicFramePr>
        <p:xfrm>
          <a:off x="4570095" y="2657484"/>
          <a:ext cx="300368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2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855A251F-EEF2-4C30-B2B5-E0D8C0D0FD68}"/>
              </a:ext>
            </a:extLst>
          </p:cNvPr>
          <p:cNvCxnSpPr>
            <a:cxnSpLocks/>
          </p:cNvCxnSpPr>
          <p:nvPr/>
        </p:nvCxnSpPr>
        <p:spPr>
          <a:xfrm>
            <a:off x="5063390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57A6361A-00F9-4F94-A876-AA6ABF7B4DB5}"/>
              </a:ext>
            </a:extLst>
          </p:cNvPr>
          <p:cNvCxnSpPr>
            <a:cxnSpLocks/>
          </p:cNvCxnSpPr>
          <p:nvPr/>
        </p:nvCxnSpPr>
        <p:spPr>
          <a:xfrm>
            <a:off x="7044590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7288279-D45D-4F5E-B277-CEAF765B1AD5}"/>
              </a:ext>
            </a:extLst>
          </p:cNvPr>
          <p:cNvCxnSpPr>
            <a:cxnSpLocks/>
          </p:cNvCxnSpPr>
          <p:nvPr/>
        </p:nvCxnSpPr>
        <p:spPr>
          <a:xfrm>
            <a:off x="6059294" y="2969377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651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8235093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7791748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7766348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74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992A4D4A-04CD-4709-92DF-768967EE00B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F6C6F91E-69A9-4618-9E74-7D6B0F38D85F}"/>
              </a:ext>
            </a:extLst>
          </p:cNvPr>
          <p:cNvSpPr txBox="1"/>
          <p:nvPr/>
        </p:nvSpPr>
        <p:spPr>
          <a:xfrm>
            <a:off x="332509" y="4157174"/>
            <a:ext cx="8035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Combien y a-t-il de barres entre chaque graduation de dizaines ? </a:t>
            </a:r>
          </a:p>
          <a:p>
            <a:r>
              <a:rPr lang="fr-FR" dirty="0"/>
              <a:t>Par exemple, entre 30 et 40 ? 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EC52776-570E-45A0-8A93-CBACA6DFF912}"/>
              </a:ext>
            </a:extLst>
          </p:cNvPr>
          <p:cNvCxnSpPr>
            <a:cxnSpLocks/>
          </p:cNvCxnSpPr>
          <p:nvPr/>
        </p:nvCxnSpPr>
        <p:spPr>
          <a:xfrm flipV="1">
            <a:off x="2258170" y="3180744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>
            <a:extLst>
              <a:ext uri="{FF2B5EF4-FFF2-40B4-BE49-F238E27FC236}">
                <a16:creationId xmlns:a16="http://schemas.microsoft.com/office/drawing/2014/main" id="{2D87BAF1-77E0-45F2-942C-BF38578D3F6C}"/>
              </a:ext>
            </a:extLst>
          </p:cNvPr>
          <p:cNvCxnSpPr>
            <a:cxnSpLocks/>
          </p:cNvCxnSpPr>
          <p:nvPr/>
        </p:nvCxnSpPr>
        <p:spPr>
          <a:xfrm flipV="1">
            <a:off x="2387727" y="3169784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76D89678-CE5E-4A17-A9E4-5E6D1CD7FCEE}"/>
              </a:ext>
            </a:extLst>
          </p:cNvPr>
          <p:cNvCxnSpPr>
            <a:cxnSpLocks/>
          </p:cNvCxnSpPr>
          <p:nvPr/>
        </p:nvCxnSpPr>
        <p:spPr>
          <a:xfrm flipV="1">
            <a:off x="2494923" y="3166251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D39CA026-34B7-4D8F-A580-C796242D4D5B}"/>
              </a:ext>
            </a:extLst>
          </p:cNvPr>
          <p:cNvCxnSpPr>
            <a:cxnSpLocks/>
          </p:cNvCxnSpPr>
          <p:nvPr/>
        </p:nvCxnSpPr>
        <p:spPr>
          <a:xfrm flipV="1">
            <a:off x="2610196" y="3162393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94215F80-CDFD-40BB-ADA0-399767B3B5E5}"/>
              </a:ext>
            </a:extLst>
          </p:cNvPr>
          <p:cNvCxnSpPr>
            <a:cxnSpLocks/>
          </p:cNvCxnSpPr>
          <p:nvPr/>
        </p:nvCxnSpPr>
        <p:spPr>
          <a:xfrm flipV="1">
            <a:off x="2711420" y="3149729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613AFD67-E3C0-4AF6-AFC3-1714D15E8C95}"/>
              </a:ext>
            </a:extLst>
          </p:cNvPr>
          <p:cNvCxnSpPr>
            <a:cxnSpLocks/>
          </p:cNvCxnSpPr>
          <p:nvPr/>
        </p:nvCxnSpPr>
        <p:spPr>
          <a:xfrm flipV="1">
            <a:off x="2831897" y="3158026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DFF32873-2F60-471C-97A0-9075F10EFBD8}"/>
              </a:ext>
            </a:extLst>
          </p:cNvPr>
          <p:cNvCxnSpPr>
            <a:cxnSpLocks/>
          </p:cNvCxnSpPr>
          <p:nvPr/>
        </p:nvCxnSpPr>
        <p:spPr>
          <a:xfrm flipV="1">
            <a:off x="2924382" y="3168618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A3EEB972-88A5-40D5-9DC9-4E183DB934F4}"/>
              </a:ext>
            </a:extLst>
          </p:cNvPr>
          <p:cNvCxnSpPr>
            <a:cxnSpLocks/>
          </p:cNvCxnSpPr>
          <p:nvPr/>
        </p:nvCxnSpPr>
        <p:spPr>
          <a:xfrm flipV="1">
            <a:off x="3029446" y="3170617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D4472509-922F-4D27-B7D1-51013E249A1A}"/>
              </a:ext>
            </a:extLst>
          </p:cNvPr>
          <p:cNvCxnSpPr>
            <a:cxnSpLocks/>
          </p:cNvCxnSpPr>
          <p:nvPr/>
        </p:nvCxnSpPr>
        <p:spPr>
          <a:xfrm flipV="1">
            <a:off x="3148344" y="3170618"/>
            <a:ext cx="143124" cy="457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76650F67-12AF-4510-B0FE-AF879AA08622}"/>
              </a:ext>
            </a:extLst>
          </p:cNvPr>
          <p:cNvSpPr/>
          <p:nvPr/>
        </p:nvSpPr>
        <p:spPr>
          <a:xfrm>
            <a:off x="2329732" y="3155339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EECBA60-5942-439E-9CC3-443C5BCC2749}"/>
              </a:ext>
            </a:extLst>
          </p:cNvPr>
          <p:cNvSpPr/>
          <p:nvPr/>
        </p:nvSpPr>
        <p:spPr>
          <a:xfrm>
            <a:off x="2432366" y="3152973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C77C723-1C19-430E-9764-280292B3AEAE}"/>
              </a:ext>
            </a:extLst>
          </p:cNvPr>
          <p:cNvSpPr/>
          <p:nvPr/>
        </p:nvSpPr>
        <p:spPr>
          <a:xfrm>
            <a:off x="2537973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96047C9-6C50-4FEA-AB47-8E5C3AD9ABF0}"/>
              </a:ext>
            </a:extLst>
          </p:cNvPr>
          <p:cNvSpPr/>
          <p:nvPr/>
        </p:nvSpPr>
        <p:spPr>
          <a:xfrm>
            <a:off x="2640098" y="3153108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56926DF-1439-4BD2-8A78-B9784AD775EC}"/>
              </a:ext>
            </a:extLst>
          </p:cNvPr>
          <p:cNvSpPr/>
          <p:nvPr/>
        </p:nvSpPr>
        <p:spPr>
          <a:xfrm>
            <a:off x="2757190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B19AF87-38C0-41D8-B198-D191A8E39DBC}"/>
              </a:ext>
            </a:extLst>
          </p:cNvPr>
          <p:cNvSpPr/>
          <p:nvPr/>
        </p:nvSpPr>
        <p:spPr>
          <a:xfrm>
            <a:off x="2873564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1113D1C-04EB-4B13-9C3D-0B995EBCBA74}"/>
              </a:ext>
            </a:extLst>
          </p:cNvPr>
          <p:cNvSpPr/>
          <p:nvPr/>
        </p:nvSpPr>
        <p:spPr>
          <a:xfrm>
            <a:off x="2991018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61C19FF-3E30-4DBD-AC94-BC72149C2181}"/>
              </a:ext>
            </a:extLst>
          </p:cNvPr>
          <p:cNvSpPr/>
          <p:nvPr/>
        </p:nvSpPr>
        <p:spPr>
          <a:xfrm>
            <a:off x="3093792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C150BF1-AF4C-407A-8823-19EFE5AD4B22}"/>
              </a:ext>
            </a:extLst>
          </p:cNvPr>
          <p:cNvSpPr/>
          <p:nvPr/>
        </p:nvSpPr>
        <p:spPr>
          <a:xfrm>
            <a:off x="3197387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9A90A5F9-5499-49CE-A297-2530C11B8DEB}"/>
              </a:ext>
            </a:extLst>
          </p:cNvPr>
          <p:cNvSpPr/>
          <p:nvPr/>
        </p:nvSpPr>
        <p:spPr>
          <a:xfrm>
            <a:off x="3306372" y="3151687"/>
            <a:ext cx="84353" cy="78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id="{18F13EB1-251A-4BF1-8880-1B9849BB3308}"/>
              </a:ext>
            </a:extLst>
          </p:cNvPr>
          <p:cNvSpPr txBox="1"/>
          <p:nvPr/>
        </p:nvSpPr>
        <p:spPr>
          <a:xfrm>
            <a:off x="332509" y="5138070"/>
            <a:ext cx="68781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Cela délimite combien d’espaces ? </a:t>
            </a:r>
          </a:p>
        </p:txBody>
      </p:sp>
    </p:spTree>
    <p:extLst>
      <p:ext uri="{BB962C8B-B14F-4D97-AF65-F5344CB8AC3E}">
        <p14:creationId xmlns:p14="http://schemas.microsoft.com/office/powerpoint/2010/main" val="192670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4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4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uiExpand="1" build="p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60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4B800E8-81E9-4146-B55A-9BBDBF8BA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2762" y="1871662"/>
            <a:ext cx="6086475" cy="3114675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BEFD1DB-2073-4487-82CE-EF59D426DBDA}"/>
              </a:ext>
            </a:extLst>
          </p:cNvPr>
          <p:cNvSpPr txBox="1"/>
          <p:nvPr/>
        </p:nvSpPr>
        <p:spPr>
          <a:xfrm>
            <a:off x="5590671" y="2193106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45</a:t>
            </a:r>
          </a:p>
        </p:txBody>
      </p:sp>
      <p:graphicFrame>
        <p:nvGraphicFramePr>
          <p:cNvPr id="9" name="Tableau 5">
            <a:extLst>
              <a:ext uri="{FF2B5EF4-FFF2-40B4-BE49-F238E27FC236}">
                <a16:creationId xmlns:a16="http://schemas.microsoft.com/office/drawing/2014/main" id="{5B947709-6CDB-48A1-AA56-F5F61B464C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361397"/>
              </p:ext>
            </p:extLst>
          </p:nvPr>
        </p:nvGraphicFramePr>
        <p:xfrm>
          <a:off x="3290862" y="2825689"/>
          <a:ext cx="550471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905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834905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834905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10" name="Image 9">
            <a:extLst>
              <a:ext uri="{FF2B5EF4-FFF2-40B4-BE49-F238E27FC236}">
                <a16:creationId xmlns:a16="http://schemas.microsoft.com/office/drawing/2014/main" id="{55D94EEC-E87E-477F-A9E1-137CAB6A4D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958686" y="3269141"/>
            <a:ext cx="5676726" cy="89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430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0E0F897-ECE9-4CE2-B0A0-873729282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8462" y="1771650"/>
            <a:ext cx="6315075" cy="33147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BEFD1DB-2073-4487-82CE-EF59D426DBDA}"/>
              </a:ext>
            </a:extLst>
          </p:cNvPr>
          <p:cNvSpPr txBox="1"/>
          <p:nvPr/>
        </p:nvSpPr>
        <p:spPr>
          <a:xfrm>
            <a:off x="4917749" y="2158734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38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EEA7EFA3-7021-4C5B-84F6-C825E2F6C344}"/>
              </a:ext>
            </a:extLst>
          </p:cNvPr>
          <p:cNvCxnSpPr>
            <a:cxnSpLocks/>
          </p:cNvCxnSpPr>
          <p:nvPr/>
        </p:nvCxnSpPr>
        <p:spPr>
          <a:xfrm>
            <a:off x="4546854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1EF8866-0DFE-49D3-BEF1-2F9DC68CEFB4}"/>
              </a:ext>
            </a:extLst>
          </p:cNvPr>
          <p:cNvCxnSpPr>
            <a:cxnSpLocks/>
          </p:cNvCxnSpPr>
          <p:nvPr/>
        </p:nvCxnSpPr>
        <p:spPr>
          <a:xfrm>
            <a:off x="4962917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71402F1-08BD-4F7B-844F-C066C717369F}"/>
              </a:ext>
            </a:extLst>
          </p:cNvPr>
          <p:cNvCxnSpPr>
            <a:cxnSpLocks/>
          </p:cNvCxnSpPr>
          <p:nvPr/>
        </p:nvCxnSpPr>
        <p:spPr>
          <a:xfrm>
            <a:off x="5360029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9416CA34-B29D-43F2-81A6-1193A6343FEF}"/>
              </a:ext>
            </a:extLst>
          </p:cNvPr>
          <p:cNvCxnSpPr>
            <a:cxnSpLocks/>
          </p:cNvCxnSpPr>
          <p:nvPr/>
        </p:nvCxnSpPr>
        <p:spPr>
          <a:xfrm>
            <a:off x="5686301" y="2951858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A1D1D529-8774-498D-B2D4-C6C2AB5F701C}"/>
              </a:ext>
            </a:extLst>
          </p:cNvPr>
          <p:cNvCxnSpPr>
            <a:cxnSpLocks/>
          </p:cNvCxnSpPr>
          <p:nvPr/>
        </p:nvCxnSpPr>
        <p:spPr>
          <a:xfrm>
            <a:off x="6066116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6AFBAE1D-8F66-401C-8C1F-A680E64F98FE}"/>
              </a:ext>
            </a:extLst>
          </p:cNvPr>
          <p:cNvCxnSpPr>
            <a:cxnSpLocks/>
          </p:cNvCxnSpPr>
          <p:nvPr/>
        </p:nvCxnSpPr>
        <p:spPr>
          <a:xfrm>
            <a:off x="6441194" y="2951858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80932B68-FFE5-4F16-88DC-80D2FAC0488E}"/>
              </a:ext>
            </a:extLst>
          </p:cNvPr>
          <p:cNvCxnSpPr>
            <a:cxnSpLocks/>
          </p:cNvCxnSpPr>
          <p:nvPr/>
        </p:nvCxnSpPr>
        <p:spPr>
          <a:xfrm>
            <a:off x="6805255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CE5DF43-E000-4BF4-9860-C62D97A1CA49}"/>
              </a:ext>
            </a:extLst>
          </p:cNvPr>
          <p:cNvCxnSpPr>
            <a:cxnSpLocks/>
          </p:cNvCxnSpPr>
          <p:nvPr/>
        </p:nvCxnSpPr>
        <p:spPr>
          <a:xfrm>
            <a:off x="7183528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80BDF397-97F5-4785-9C49-DB07E5A0E675}"/>
              </a:ext>
            </a:extLst>
          </p:cNvPr>
          <p:cNvCxnSpPr>
            <a:cxnSpLocks/>
          </p:cNvCxnSpPr>
          <p:nvPr/>
        </p:nvCxnSpPr>
        <p:spPr>
          <a:xfrm>
            <a:off x="7557066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au 5">
            <a:extLst>
              <a:ext uri="{FF2B5EF4-FFF2-40B4-BE49-F238E27FC236}">
                <a16:creationId xmlns:a16="http://schemas.microsoft.com/office/drawing/2014/main" id="{0C404E37-D718-4705-BF2B-BA8BB6CCFC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52111"/>
              </p:ext>
            </p:extLst>
          </p:nvPr>
        </p:nvGraphicFramePr>
        <p:xfrm>
          <a:off x="4395234" y="3161293"/>
          <a:ext cx="3316573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01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375754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412370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368508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368508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368508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368508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368508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368508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794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EC9A9733-6469-410E-B6D7-E50C0C4E8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5" y="1666875"/>
            <a:ext cx="6381750" cy="352425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BEFD1DB-2073-4487-82CE-EF59D426DBDA}"/>
              </a:ext>
            </a:extLst>
          </p:cNvPr>
          <p:cNvSpPr txBox="1"/>
          <p:nvPr/>
        </p:nvSpPr>
        <p:spPr>
          <a:xfrm>
            <a:off x="5545711" y="2224833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35</a:t>
            </a:r>
          </a:p>
        </p:txBody>
      </p:sp>
      <p:pic>
        <p:nvPicPr>
          <p:cNvPr id="6" name="Picture 2" descr="séquence droite numérique CE2">
            <a:extLst>
              <a:ext uri="{FF2B5EF4-FFF2-40B4-BE49-F238E27FC236}">
                <a16:creationId xmlns:a16="http://schemas.microsoft.com/office/drawing/2014/main" id="{B850D6F2-6351-4580-AEA1-D03AC025EB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76" b="38775"/>
          <a:stretch/>
        </p:blipFill>
        <p:spPr bwMode="auto">
          <a:xfrm>
            <a:off x="1283563" y="3157590"/>
            <a:ext cx="8316771" cy="42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séquence droite numérique CE2">
            <a:extLst>
              <a:ext uri="{FF2B5EF4-FFF2-40B4-BE49-F238E27FC236}">
                <a16:creationId xmlns:a16="http://schemas.microsoft.com/office/drawing/2014/main" id="{95D0866D-E826-481E-907C-1DCBB8D6EB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6" t="46976" r="79600" b="38775"/>
          <a:stretch/>
        </p:blipFill>
        <p:spPr bwMode="auto">
          <a:xfrm>
            <a:off x="9310812" y="3163183"/>
            <a:ext cx="1549694" cy="429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leau 5">
            <a:extLst>
              <a:ext uri="{FF2B5EF4-FFF2-40B4-BE49-F238E27FC236}">
                <a16:creationId xmlns:a16="http://schemas.microsoft.com/office/drawing/2014/main" id="{F8B33F10-4FC5-4972-A6C8-23F68DCFF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467766"/>
              </p:ext>
            </p:extLst>
          </p:nvPr>
        </p:nvGraphicFramePr>
        <p:xfrm>
          <a:off x="1025735" y="2872602"/>
          <a:ext cx="876826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888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277238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401699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25260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25260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25260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25260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22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15B95FD5-CD26-4746-BFF0-91212DE35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75" y="1771650"/>
            <a:ext cx="6419850" cy="33147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BEFD1DB-2073-4487-82CE-EF59D426DBDA}"/>
              </a:ext>
            </a:extLst>
          </p:cNvPr>
          <p:cNvSpPr txBox="1"/>
          <p:nvPr/>
        </p:nvSpPr>
        <p:spPr>
          <a:xfrm>
            <a:off x="5578032" y="212430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14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C19C9FFB-DE64-4A90-A13E-2734A32C6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240550"/>
              </p:ext>
            </p:extLst>
          </p:nvPr>
        </p:nvGraphicFramePr>
        <p:xfrm>
          <a:off x="4578117" y="2678853"/>
          <a:ext cx="300368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2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31516A4F-AB0E-4279-AA37-EC61E8E2B353}"/>
              </a:ext>
            </a:extLst>
          </p:cNvPr>
          <p:cNvCxnSpPr>
            <a:cxnSpLocks/>
          </p:cNvCxnSpPr>
          <p:nvPr/>
        </p:nvCxnSpPr>
        <p:spPr>
          <a:xfrm>
            <a:off x="5071412" y="2957100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420EB8CB-A180-41E6-BDCE-308D5495785B}"/>
              </a:ext>
            </a:extLst>
          </p:cNvPr>
          <p:cNvCxnSpPr>
            <a:cxnSpLocks/>
          </p:cNvCxnSpPr>
          <p:nvPr/>
        </p:nvCxnSpPr>
        <p:spPr>
          <a:xfrm>
            <a:off x="7052612" y="2957100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55CC4D5-8C48-4DA8-92C2-DC7FE3B2F0E2}"/>
              </a:ext>
            </a:extLst>
          </p:cNvPr>
          <p:cNvCxnSpPr>
            <a:cxnSpLocks/>
          </p:cNvCxnSpPr>
          <p:nvPr/>
        </p:nvCxnSpPr>
        <p:spPr>
          <a:xfrm>
            <a:off x="6067316" y="2990746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79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CB2F1E22-B934-4F38-8CCA-3DCC9ED237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962" y="1719262"/>
            <a:ext cx="6696075" cy="3419475"/>
          </a:xfrm>
          <a:prstGeom prst="rect">
            <a:avLst/>
          </a:prstGeom>
        </p:spPr>
      </p:pic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3993357E-97C6-4422-82D9-8D47BA7088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02953"/>
              </p:ext>
            </p:extLst>
          </p:nvPr>
        </p:nvGraphicFramePr>
        <p:xfrm>
          <a:off x="4562075" y="2595645"/>
          <a:ext cx="3003681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122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0122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74B11106-C6D7-46AC-BBC0-6A3624F9B1E5}"/>
              </a:ext>
            </a:extLst>
          </p:cNvPr>
          <p:cNvCxnSpPr>
            <a:cxnSpLocks/>
          </p:cNvCxnSpPr>
          <p:nvPr/>
        </p:nvCxnSpPr>
        <p:spPr>
          <a:xfrm>
            <a:off x="5055370" y="2873892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C2F265AA-25D2-4BEE-9085-150FD73E0123}"/>
              </a:ext>
            </a:extLst>
          </p:cNvPr>
          <p:cNvCxnSpPr>
            <a:cxnSpLocks/>
          </p:cNvCxnSpPr>
          <p:nvPr/>
        </p:nvCxnSpPr>
        <p:spPr>
          <a:xfrm>
            <a:off x="7036570" y="2873892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166CA493-B9D4-4668-82EE-D3723995A45F}"/>
              </a:ext>
            </a:extLst>
          </p:cNvPr>
          <p:cNvCxnSpPr>
            <a:cxnSpLocks/>
          </p:cNvCxnSpPr>
          <p:nvPr/>
        </p:nvCxnSpPr>
        <p:spPr>
          <a:xfrm>
            <a:off x="6051274" y="2907538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>
            <a:extLst>
              <a:ext uri="{FF2B5EF4-FFF2-40B4-BE49-F238E27FC236}">
                <a16:creationId xmlns:a16="http://schemas.microsoft.com/office/drawing/2014/main" id="{C0FAE080-1A9E-4B2B-808D-C3404A52E6CC}"/>
              </a:ext>
            </a:extLst>
          </p:cNvPr>
          <p:cNvSpPr txBox="1"/>
          <p:nvPr/>
        </p:nvSpPr>
        <p:spPr>
          <a:xfrm>
            <a:off x="5578032" y="212430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411167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9C7E7E1E-BF14-45EB-A41F-1D8D3C8855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619" y="1700428"/>
            <a:ext cx="6704762" cy="3457143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40C344BD-FC02-4DB1-94CC-3653943179B6}"/>
              </a:ext>
            </a:extLst>
          </p:cNvPr>
          <p:cNvSpPr txBox="1"/>
          <p:nvPr/>
        </p:nvSpPr>
        <p:spPr>
          <a:xfrm>
            <a:off x="6346631" y="178141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27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2F322F46-7CD8-40DA-846F-9DE02B705DE1}"/>
              </a:ext>
            </a:extLst>
          </p:cNvPr>
          <p:cNvCxnSpPr>
            <a:cxnSpLocks/>
          </p:cNvCxnSpPr>
          <p:nvPr/>
        </p:nvCxnSpPr>
        <p:spPr>
          <a:xfrm>
            <a:off x="4349631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4EE21CC-3F47-4F28-AE20-6EDE1BD7515F}"/>
              </a:ext>
            </a:extLst>
          </p:cNvPr>
          <p:cNvCxnSpPr>
            <a:cxnSpLocks/>
          </p:cNvCxnSpPr>
          <p:nvPr/>
        </p:nvCxnSpPr>
        <p:spPr>
          <a:xfrm>
            <a:off x="4765693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528C83A-EA67-46B7-8C25-04862098400C}"/>
              </a:ext>
            </a:extLst>
          </p:cNvPr>
          <p:cNvCxnSpPr>
            <a:cxnSpLocks/>
          </p:cNvCxnSpPr>
          <p:nvPr/>
        </p:nvCxnSpPr>
        <p:spPr>
          <a:xfrm>
            <a:off x="5186712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B5E9C467-1484-414C-BC0A-37F42AAB5C38}"/>
              </a:ext>
            </a:extLst>
          </p:cNvPr>
          <p:cNvCxnSpPr>
            <a:cxnSpLocks/>
          </p:cNvCxnSpPr>
          <p:nvPr/>
        </p:nvCxnSpPr>
        <p:spPr>
          <a:xfrm>
            <a:off x="5586686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4B57EAC-527F-4313-AAE7-7E5AECE02EFD}"/>
              </a:ext>
            </a:extLst>
          </p:cNvPr>
          <p:cNvCxnSpPr>
            <a:cxnSpLocks/>
          </p:cNvCxnSpPr>
          <p:nvPr/>
        </p:nvCxnSpPr>
        <p:spPr>
          <a:xfrm>
            <a:off x="5988422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15835B9-824A-404B-8719-FA8BC6CE49DB}"/>
              </a:ext>
            </a:extLst>
          </p:cNvPr>
          <p:cNvCxnSpPr>
            <a:cxnSpLocks/>
          </p:cNvCxnSpPr>
          <p:nvPr/>
        </p:nvCxnSpPr>
        <p:spPr>
          <a:xfrm>
            <a:off x="6405336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5FA9A78-8F17-4EFC-A090-8740F9CDC4C4}"/>
              </a:ext>
            </a:extLst>
          </p:cNvPr>
          <p:cNvCxnSpPr>
            <a:cxnSpLocks/>
          </p:cNvCxnSpPr>
          <p:nvPr/>
        </p:nvCxnSpPr>
        <p:spPr>
          <a:xfrm>
            <a:off x="6805255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CB4EBC3-E6D5-460E-9FA1-AD0D19C27CF7}"/>
              </a:ext>
            </a:extLst>
          </p:cNvPr>
          <p:cNvCxnSpPr>
            <a:cxnSpLocks/>
          </p:cNvCxnSpPr>
          <p:nvPr/>
        </p:nvCxnSpPr>
        <p:spPr>
          <a:xfrm>
            <a:off x="7225363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532C599-2104-4963-BC5B-4DB7504DC2B2}"/>
              </a:ext>
            </a:extLst>
          </p:cNvPr>
          <p:cNvCxnSpPr>
            <a:cxnSpLocks/>
          </p:cNvCxnSpPr>
          <p:nvPr/>
        </p:nvCxnSpPr>
        <p:spPr>
          <a:xfrm>
            <a:off x="7622808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au 5">
            <a:extLst>
              <a:ext uri="{FF2B5EF4-FFF2-40B4-BE49-F238E27FC236}">
                <a16:creationId xmlns:a16="http://schemas.microsoft.com/office/drawing/2014/main" id="{190B2FC5-DD02-427D-80C4-811A96EF6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833769"/>
              </p:ext>
            </p:extLst>
          </p:nvPr>
        </p:nvGraphicFramePr>
        <p:xfrm>
          <a:off x="4138530" y="3152918"/>
          <a:ext cx="37038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62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419628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460520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BCC84898-F9F9-44C6-A83A-2E7D74F6F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45145" y="3451746"/>
            <a:ext cx="6120219" cy="890246"/>
          </a:xfrm>
          <a:prstGeom prst="rect">
            <a:avLst/>
          </a:prstGeom>
        </p:spPr>
      </p:pic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421688FC-2CF5-419F-8F76-DA825B9E314E}"/>
              </a:ext>
            </a:extLst>
          </p:cNvPr>
          <p:cNvCxnSpPr/>
          <p:nvPr/>
        </p:nvCxnSpPr>
        <p:spPr>
          <a:xfrm>
            <a:off x="6805255" y="2508738"/>
            <a:ext cx="0" cy="664500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Losange 20">
            <a:extLst>
              <a:ext uri="{FF2B5EF4-FFF2-40B4-BE49-F238E27FC236}">
                <a16:creationId xmlns:a16="http://schemas.microsoft.com/office/drawing/2014/main" id="{7299871D-0564-4FFC-BC78-949CC5ADD209}"/>
              </a:ext>
            </a:extLst>
          </p:cNvPr>
          <p:cNvSpPr/>
          <p:nvPr/>
        </p:nvSpPr>
        <p:spPr>
          <a:xfrm>
            <a:off x="6318242" y="1582615"/>
            <a:ext cx="1001494" cy="926123"/>
          </a:xfrm>
          <a:prstGeom prst="diamond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284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580D22C-AF7A-49D1-AFB8-91844D658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1300" y="1624012"/>
            <a:ext cx="6629400" cy="3609975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6350272-5156-416F-8E0C-2A2EE56A1667}"/>
              </a:ext>
            </a:extLst>
          </p:cNvPr>
          <p:cNvSpPr txBox="1"/>
          <p:nvPr/>
        </p:nvSpPr>
        <p:spPr>
          <a:xfrm>
            <a:off x="5578032" y="212430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40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93C3E93-7F46-4650-AA70-5156BCB2CA5E}"/>
              </a:ext>
            </a:extLst>
          </p:cNvPr>
          <p:cNvGrpSpPr/>
          <p:nvPr/>
        </p:nvGrpSpPr>
        <p:grpSpPr>
          <a:xfrm>
            <a:off x="3892060" y="3211284"/>
            <a:ext cx="6353909" cy="429490"/>
            <a:chOff x="152362" y="2770909"/>
            <a:chExt cx="13492726" cy="429490"/>
          </a:xfrm>
        </p:grpSpPr>
        <p:pic>
          <p:nvPicPr>
            <p:cNvPr id="6" name="Picture 2" descr="séquence droite numérique CE2">
              <a:extLst>
                <a:ext uri="{FF2B5EF4-FFF2-40B4-BE49-F238E27FC236}">
                  <a16:creationId xmlns:a16="http://schemas.microsoft.com/office/drawing/2014/main" id="{974B3E45-E410-4AF0-A874-D900D870683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séquence droite numérique CE2">
              <a:extLst>
                <a:ext uri="{FF2B5EF4-FFF2-40B4-BE49-F238E27FC236}">
                  <a16:creationId xmlns:a16="http://schemas.microsoft.com/office/drawing/2014/main" id="{9F852925-38A7-4B44-8D1D-71CC9AE6C7D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8" name="Tableau 5">
            <a:extLst>
              <a:ext uri="{FF2B5EF4-FFF2-40B4-BE49-F238E27FC236}">
                <a16:creationId xmlns:a16="http://schemas.microsoft.com/office/drawing/2014/main" id="{C3A05066-0115-4D92-A7D0-0C20FFC2D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464666"/>
              </p:ext>
            </p:extLst>
          </p:nvPr>
        </p:nvGraphicFramePr>
        <p:xfrm>
          <a:off x="3699161" y="3103279"/>
          <a:ext cx="562068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105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21018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1790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10972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004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25A2268C-B454-4DB6-969B-FC435CD5134A}"/>
              </a:ext>
            </a:extLst>
          </p:cNvPr>
          <p:cNvSpPr/>
          <p:nvPr/>
        </p:nvSpPr>
        <p:spPr>
          <a:xfrm>
            <a:off x="1273629" y="685800"/>
            <a:ext cx="9829800" cy="524147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11125" cmpd="tri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C7E16B3-8ED2-4076-A228-35F74989F5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PLACER DES NOMBRES SUR UNE LIGNE NUMÉRIQUE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3FD95E-5E32-434A-A4E2-98003AB03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9723"/>
            <a:ext cx="9144000" cy="545419"/>
          </a:xfrm>
        </p:spPr>
        <p:txBody>
          <a:bodyPr/>
          <a:lstStyle/>
          <a:p>
            <a:r>
              <a:rPr lang="fr-FR" dirty="0"/>
              <a:t>Changer d’unité de graduation</a:t>
            </a:r>
          </a:p>
        </p:txBody>
      </p:sp>
    </p:spTree>
    <p:extLst>
      <p:ext uri="{BB962C8B-B14F-4D97-AF65-F5344CB8AC3E}">
        <p14:creationId xmlns:p14="http://schemas.microsoft.com/office/powerpoint/2010/main" val="34433715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59888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171707"/>
              </p:ext>
            </p:extLst>
          </p:nvPr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6634020" y="2080529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6190675" y="1200130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6165275" y="1334473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24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02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9686502" y="1883834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9243157" y="1003435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9217757" y="113777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36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69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10728911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10285566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10260166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97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385105D9-8860-4CB7-B837-8B72A63397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731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4603515" y="2100886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4160170" y="1220487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4134770" y="135483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16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73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11233999" y="2128584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10790654" y="1248185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10765254" y="138252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42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09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695722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67049"/>
              </p:ext>
            </p:extLst>
          </p:nvPr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3031839" y="2047544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2588494" y="1167145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2563094" y="130148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36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6613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8693051" y="2128584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8249706" y="1248185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8224306" y="138252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58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258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5116134" y="2128584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4672789" y="1248185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4647389" y="1382528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44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379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/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/>
        </p:nvGraphicFramePr>
        <p:xfrm>
          <a:off x="235527" y="239493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9688134" y="2100886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9244789" y="1220487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9219389" y="1354830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62</a:t>
            </a:r>
          </a:p>
        </p:txBody>
      </p:sp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946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57136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238689"/>
              </p:ext>
            </p:extLst>
          </p:nvPr>
        </p:nvGraphicFramePr>
        <p:xfrm>
          <a:off x="235527" y="240879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5597236" y="2096022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5153891" y="1215623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5128491" y="1349966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84</a:t>
            </a:r>
          </a:p>
        </p:txBody>
      </p:sp>
    </p:spTree>
    <p:extLst>
      <p:ext uri="{BB962C8B-B14F-4D97-AF65-F5344CB8AC3E}">
        <p14:creationId xmlns:p14="http://schemas.microsoft.com/office/powerpoint/2010/main" val="4218069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520623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540930"/>
              </p:ext>
            </p:extLst>
          </p:nvPr>
        </p:nvGraphicFramePr>
        <p:xfrm>
          <a:off x="235527" y="240879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3566730" y="2114735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3123385" y="1234336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3097985" y="1368679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76</a:t>
            </a:r>
          </a:p>
        </p:txBody>
      </p:sp>
    </p:spTree>
    <p:extLst>
      <p:ext uri="{BB962C8B-B14F-4D97-AF65-F5344CB8AC3E}">
        <p14:creationId xmlns:p14="http://schemas.microsoft.com/office/powerpoint/2010/main" val="2027752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784627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252297"/>
              </p:ext>
            </p:extLst>
          </p:nvPr>
        </p:nvGraphicFramePr>
        <p:xfrm>
          <a:off x="235527" y="240879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9187600" y="2114735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8744255" y="1234336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8718855" y="1368679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98</a:t>
            </a:r>
          </a:p>
        </p:txBody>
      </p:sp>
    </p:spTree>
    <p:extLst>
      <p:ext uri="{BB962C8B-B14F-4D97-AF65-F5344CB8AC3E}">
        <p14:creationId xmlns:p14="http://schemas.microsoft.com/office/powerpoint/2010/main" val="194799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551941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70891"/>
              </p:ext>
            </p:extLst>
          </p:nvPr>
        </p:nvGraphicFramePr>
        <p:xfrm>
          <a:off x="235527" y="2395351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5099694" y="2114735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4656349" y="1234336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4630949" y="1368679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82</a:t>
            </a:r>
          </a:p>
        </p:txBody>
      </p:sp>
    </p:spTree>
    <p:extLst>
      <p:ext uri="{BB962C8B-B14F-4D97-AF65-F5344CB8AC3E}">
        <p14:creationId xmlns:p14="http://schemas.microsoft.com/office/powerpoint/2010/main" val="985473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781347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338002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312602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62F6220D-638A-4C6F-A85E-0287FEB194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65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612411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358238"/>
              </p:ext>
            </p:extLst>
          </p:nvPr>
        </p:nvGraphicFramePr>
        <p:xfrm>
          <a:off x="235527" y="2408798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8690059" y="2114735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8246714" y="1234336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8221314" y="1368679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96</a:t>
            </a:r>
          </a:p>
        </p:txBody>
      </p:sp>
    </p:spTree>
    <p:extLst>
      <p:ext uri="{BB962C8B-B14F-4D97-AF65-F5344CB8AC3E}">
        <p14:creationId xmlns:p14="http://schemas.microsoft.com/office/powerpoint/2010/main" val="77073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ilan de mathematiques">
            <a:extLst>
              <a:ext uri="{FF2B5EF4-FFF2-40B4-BE49-F238E27FC236}">
                <a16:creationId xmlns:a16="http://schemas.microsoft.com/office/drawing/2014/main" id="{C8D2036C-CF8C-4008-8743-8F866489B4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40" r="9907"/>
          <a:stretch/>
        </p:blipFill>
        <p:spPr bwMode="auto">
          <a:xfrm>
            <a:off x="429492" y="2266950"/>
            <a:ext cx="11208326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au 5">
            <a:extLst>
              <a:ext uri="{FF2B5EF4-FFF2-40B4-BE49-F238E27FC236}">
                <a16:creationId xmlns:a16="http://schemas.microsoft.com/office/drawing/2014/main" id="{025B0B70-874C-419B-AA8D-B2DD937FB9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810"/>
              </p:ext>
            </p:extLst>
          </p:nvPr>
        </p:nvGraphicFramePr>
        <p:xfrm>
          <a:off x="235528" y="2408787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graphicFrame>
        <p:nvGraphicFramePr>
          <p:cNvPr id="4" name="Tableau 5">
            <a:extLst>
              <a:ext uri="{FF2B5EF4-FFF2-40B4-BE49-F238E27FC236}">
                <a16:creationId xmlns:a16="http://schemas.microsoft.com/office/drawing/2014/main" id="{D0A6D1DC-2A9C-44DA-AC99-C80C976E8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499136"/>
              </p:ext>
            </p:extLst>
          </p:nvPr>
        </p:nvGraphicFramePr>
        <p:xfrm>
          <a:off x="235528" y="2422243"/>
          <a:ext cx="1120831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813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519487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570108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2748952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4005461184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169011084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584402627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06715240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240506636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454050418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48138603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2388320792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3618900091"/>
                    </a:ext>
                  </a:extLst>
                </a:gridCol>
                <a:gridCol w="509469">
                  <a:extLst>
                    <a:ext uri="{9D8B030D-6E8A-4147-A177-3AD203B41FA5}">
                      <a16:colId xmlns:a16="http://schemas.microsoft.com/office/drawing/2014/main" val="8358231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Pere Castor" panose="00000400000000000000" pitchFamily="2" charset="0"/>
                      </a:endParaRP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8" name="Picture 2" descr="COLORIAGE - Oui-Oui au tableau">
            <a:extLst>
              <a:ext uri="{FF2B5EF4-FFF2-40B4-BE49-F238E27FC236}">
                <a16:creationId xmlns:a16="http://schemas.microsoft.com/office/drawing/2014/main" id="{AF5FE41E-6790-4263-BB48-33442A9F82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C81440CD-F365-4DF8-92EC-65E9024A91F3}"/>
              </a:ext>
            </a:extLst>
          </p:cNvPr>
          <p:cNvCxnSpPr>
            <a:cxnSpLocks/>
          </p:cNvCxnSpPr>
          <p:nvPr/>
        </p:nvCxnSpPr>
        <p:spPr>
          <a:xfrm>
            <a:off x="1025236" y="2114735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Hexagone 5">
            <a:extLst>
              <a:ext uri="{FF2B5EF4-FFF2-40B4-BE49-F238E27FC236}">
                <a16:creationId xmlns:a16="http://schemas.microsoft.com/office/drawing/2014/main" id="{C48C78D6-B905-482F-874D-66B1DCA23AE4}"/>
              </a:ext>
            </a:extLst>
          </p:cNvPr>
          <p:cNvSpPr/>
          <p:nvPr/>
        </p:nvSpPr>
        <p:spPr>
          <a:xfrm>
            <a:off x="581891" y="1234336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368874C-3A75-4D92-8D74-F4768A5BC93E}"/>
              </a:ext>
            </a:extLst>
          </p:cNvPr>
          <p:cNvSpPr txBox="1"/>
          <p:nvPr/>
        </p:nvSpPr>
        <p:spPr>
          <a:xfrm>
            <a:off x="556491" y="1368679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66</a:t>
            </a:r>
          </a:p>
        </p:txBody>
      </p:sp>
    </p:spTree>
    <p:extLst>
      <p:ext uri="{BB962C8B-B14F-4D97-AF65-F5344CB8AC3E}">
        <p14:creationId xmlns:p14="http://schemas.microsoft.com/office/powerpoint/2010/main" val="33939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équence droite numérique CE2">
            <a:extLst>
              <a:ext uri="{FF2B5EF4-FFF2-40B4-BE49-F238E27FC236}">
                <a16:creationId xmlns:a16="http://schemas.microsoft.com/office/drawing/2014/main" id="{D25D0B27-5654-4724-91EF-70C44B57AC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339436" y="2980835"/>
            <a:ext cx="11513128" cy="89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93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647471"/>
              </p:ext>
            </p:extLst>
          </p:nvPr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33930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équence droite numérique CE2">
            <a:extLst>
              <a:ext uri="{FF2B5EF4-FFF2-40B4-BE49-F238E27FC236}">
                <a16:creationId xmlns:a16="http://schemas.microsoft.com/office/drawing/2014/main" id="{8080D4D4-CC93-45EA-82CB-9F520373C8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090"/>
          <a:stretch/>
        </p:blipFill>
        <p:spPr bwMode="auto">
          <a:xfrm>
            <a:off x="0" y="3149599"/>
            <a:ext cx="12191999" cy="655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045097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7" descr="file num vierge">
            <a:extLst>
              <a:ext uri="{FF2B5EF4-FFF2-40B4-BE49-F238E27FC236}">
                <a16:creationId xmlns:a16="http://schemas.microsoft.com/office/drawing/2014/main" id="{F289DA60-C019-48F4-AE52-0898BC4FCA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394857"/>
            <a:ext cx="12191999" cy="237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1685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57CCB7B-A911-453D-9D3D-477B4F34F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1700212"/>
            <a:ext cx="6705600" cy="3457575"/>
          </a:xfrm>
          <a:prstGeom prst="rect">
            <a:avLst/>
          </a:prstGeom>
        </p:spPr>
      </p:pic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2F322F46-7CD8-40DA-846F-9DE02B705DE1}"/>
              </a:ext>
            </a:extLst>
          </p:cNvPr>
          <p:cNvCxnSpPr>
            <a:cxnSpLocks/>
          </p:cNvCxnSpPr>
          <p:nvPr/>
        </p:nvCxnSpPr>
        <p:spPr>
          <a:xfrm>
            <a:off x="4349631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F4EE21CC-3F47-4F28-AE20-6EDE1BD7515F}"/>
              </a:ext>
            </a:extLst>
          </p:cNvPr>
          <p:cNvCxnSpPr>
            <a:cxnSpLocks/>
          </p:cNvCxnSpPr>
          <p:nvPr/>
        </p:nvCxnSpPr>
        <p:spPr>
          <a:xfrm>
            <a:off x="4765693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D528C83A-EA67-46B7-8C25-04862098400C}"/>
              </a:ext>
            </a:extLst>
          </p:cNvPr>
          <p:cNvCxnSpPr>
            <a:cxnSpLocks/>
          </p:cNvCxnSpPr>
          <p:nvPr/>
        </p:nvCxnSpPr>
        <p:spPr>
          <a:xfrm>
            <a:off x="5186712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B5E9C467-1484-414C-BC0A-37F42AAB5C38}"/>
              </a:ext>
            </a:extLst>
          </p:cNvPr>
          <p:cNvCxnSpPr>
            <a:cxnSpLocks/>
          </p:cNvCxnSpPr>
          <p:nvPr/>
        </p:nvCxnSpPr>
        <p:spPr>
          <a:xfrm>
            <a:off x="5586686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4B57EAC-527F-4313-AAE7-7E5AECE02EFD}"/>
              </a:ext>
            </a:extLst>
          </p:cNvPr>
          <p:cNvCxnSpPr>
            <a:cxnSpLocks/>
          </p:cNvCxnSpPr>
          <p:nvPr/>
        </p:nvCxnSpPr>
        <p:spPr>
          <a:xfrm>
            <a:off x="5988422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15835B9-824A-404B-8719-FA8BC6CE49DB}"/>
              </a:ext>
            </a:extLst>
          </p:cNvPr>
          <p:cNvCxnSpPr>
            <a:cxnSpLocks/>
          </p:cNvCxnSpPr>
          <p:nvPr/>
        </p:nvCxnSpPr>
        <p:spPr>
          <a:xfrm>
            <a:off x="6405336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F5FA9A78-8F17-4EFC-A090-8740F9CDC4C4}"/>
              </a:ext>
            </a:extLst>
          </p:cNvPr>
          <p:cNvCxnSpPr>
            <a:cxnSpLocks/>
          </p:cNvCxnSpPr>
          <p:nvPr/>
        </p:nvCxnSpPr>
        <p:spPr>
          <a:xfrm>
            <a:off x="6805255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CB4EBC3-E6D5-460E-9FA1-AD0D19C27CF7}"/>
              </a:ext>
            </a:extLst>
          </p:cNvPr>
          <p:cNvCxnSpPr>
            <a:cxnSpLocks/>
          </p:cNvCxnSpPr>
          <p:nvPr/>
        </p:nvCxnSpPr>
        <p:spPr>
          <a:xfrm>
            <a:off x="7225363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3532C599-2104-4963-BC5B-4DB7504DC2B2}"/>
              </a:ext>
            </a:extLst>
          </p:cNvPr>
          <p:cNvCxnSpPr>
            <a:cxnSpLocks/>
          </p:cNvCxnSpPr>
          <p:nvPr/>
        </p:nvCxnSpPr>
        <p:spPr>
          <a:xfrm>
            <a:off x="7622808" y="2935731"/>
            <a:ext cx="0" cy="2375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leau 5">
            <a:extLst>
              <a:ext uri="{FF2B5EF4-FFF2-40B4-BE49-F238E27FC236}">
                <a16:creationId xmlns:a16="http://schemas.microsoft.com/office/drawing/2014/main" id="{190B2FC5-DD02-427D-80C4-811A96EF6D80}"/>
              </a:ext>
            </a:extLst>
          </p:cNvPr>
          <p:cNvGraphicFramePr>
            <a:graphicFrameLocks noGrp="1"/>
          </p:cNvGraphicFramePr>
          <p:nvPr/>
        </p:nvGraphicFramePr>
        <p:xfrm>
          <a:off x="4138530" y="3152918"/>
          <a:ext cx="370383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462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419628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460520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41153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21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22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23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24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25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26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27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28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29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pic>
        <p:nvPicPr>
          <p:cNvPr id="15" name="Image 14">
            <a:extLst>
              <a:ext uri="{FF2B5EF4-FFF2-40B4-BE49-F238E27FC236}">
                <a16:creationId xmlns:a16="http://schemas.microsoft.com/office/drawing/2014/main" id="{BCC84898-F9F9-44C6-A83A-2E7D74F6F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45145" y="3451746"/>
            <a:ext cx="6120219" cy="890246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B0357B78-C657-4536-9701-67E0884154CD}"/>
              </a:ext>
            </a:extLst>
          </p:cNvPr>
          <p:cNvSpPr txBox="1"/>
          <p:nvPr/>
        </p:nvSpPr>
        <p:spPr>
          <a:xfrm rot="20521407">
            <a:off x="3473738" y="3794982"/>
            <a:ext cx="6037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ERREUR DE REPRÉSENTATION </a:t>
            </a:r>
          </a:p>
        </p:txBody>
      </p:sp>
    </p:spTree>
    <p:extLst>
      <p:ext uri="{BB962C8B-B14F-4D97-AF65-F5344CB8AC3E}">
        <p14:creationId xmlns:p14="http://schemas.microsoft.com/office/powerpoint/2010/main" val="47552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AB126A63-556D-478F-A038-573F27FCC628}"/>
              </a:ext>
            </a:extLst>
          </p:cNvPr>
          <p:cNvGrpSpPr/>
          <p:nvPr/>
        </p:nvGrpSpPr>
        <p:grpSpPr>
          <a:xfrm>
            <a:off x="0" y="2770909"/>
            <a:ext cx="13492726" cy="429490"/>
            <a:chOff x="152362" y="2770909"/>
            <a:chExt cx="13492726" cy="429490"/>
          </a:xfrm>
        </p:grpSpPr>
        <p:pic>
          <p:nvPicPr>
            <p:cNvPr id="2" name="Picture 2" descr="séquence droite numérique CE2">
              <a:extLst>
                <a:ext uri="{FF2B5EF4-FFF2-40B4-BE49-F238E27FC236}">
                  <a16:creationId xmlns:a16="http://schemas.microsoft.com/office/drawing/2014/main" id="{B8FD36CD-FE99-47E7-BC51-DF79C41F48D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976" b="38775"/>
            <a:stretch/>
          </p:blipFill>
          <p:spPr bwMode="auto">
            <a:xfrm>
              <a:off x="152362" y="2770909"/>
              <a:ext cx="6921221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" name="Picture 2" descr="séquence droite numérique CE2">
              <a:extLst>
                <a:ext uri="{FF2B5EF4-FFF2-40B4-BE49-F238E27FC236}">
                  <a16:creationId xmlns:a16="http://schemas.microsoft.com/office/drawing/2014/main" id="{97C683D5-F8CA-410F-A126-0362FC42C47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7" t="46976" b="38775"/>
            <a:stretch/>
          </p:blipFill>
          <p:spPr bwMode="auto">
            <a:xfrm>
              <a:off x="6846155" y="2770909"/>
              <a:ext cx="6798933" cy="429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D904C2-E063-4C6E-99FC-08D949DE4865}"/>
              </a:ext>
            </a:extLst>
          </p:cNvPr>
          <p:cNvGraphicFramePr>
            <a:graphicFrameLocks noGrp="1"/>
          </p:cNvGraphicFramePr>
          <p:nvPr/>
        </p:nvGraphicFramePr>
        <p:xfrm>
          <a:off x="-263237" y="2400069"/>
          <a:ext cx="1181792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357">
                  <a:extLst>
                    <a:ext uri="{9D8B030D-6E8A-4147-A177-3AD203B41FA5}">
                      <a16:colId xmlns:a16="http://schemas.microsoft.com/office/drawing/2014/main" val="3159834452"/>
                    </a:ext>
                  </a:extLst>
                </a:gridCol>
                <a:gridCol w="1095481">
                  <a:extLst>
                    <a:ext uri="{9D8B030D-6E8A-4147-A177-3AD203B41FA5}">
                      <a16:colId xmlns:a16="http://schemas.microsoft.com/office/drawing/2014/main" val="3704542284"/>
                    </a:ext>
                  </a:extLst>
                </a:gridCol>
                <a:gridCol w="1202232">
                  <a:extLst>
                    <a:ext uri="{9D8B030D-6E8A-4147-A177-3AD203B41FA5}">
                      <a16:colId xmlns:a16="http://schemas.microsoft.com/office/drawing/2014/main" val="264594838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58881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091055806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33871429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1677255338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4278220129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2539665302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3586004320"/>
                    </a:ext>
                  </a:extLst>
                </a:gridCol>
                <a:gridCol w="1074357">
                  <a:extLst>
                    <a:ext uri="{9D8B030D-6E8A-4147-A177-3AD203B41FA5}">
                      <a16:colId xmlns:a16="http://schemas.microsoft.com/office/drawing/2014/main" val="526296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20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30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40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50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60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70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80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90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Pere Castor" panose="00000400000000000000" pitchFamily="2" charset="0"/>
                        </a:rPr>
                        <a:t>100</a:t>
                      </a:r>
                    </a:p>
                  </a:txBody>
                  <a:tcPr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85408"/>
                  </a:ext>
                </a:extLst>
              </a:tr>
            </a:tbl>
          </a:graphicData>
        </a:graphic>
      </p:graphicFrame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E4635761-0431-49AB-973A-7EBFBA724DEA}"/>
              </a:ext>
            </a:extLst>
          </p:cNvPr>
          <p:cNvCxnSpPr>
            <a:cxnSpLocks/>
          </p:cNvCxnSpPr>
          <p:nvPr/>
        </p:nvCxnSpPr>
        <p:spPr>
          <a:xfrm>
            <a:off x="7680910" y="2400078"/>
            <a:ext cx="0" cy="751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Hexagone 6">
            <a:extLst>
              <a:ext uri="{FF2B5EF4-FFF2-40B4-BE49-F238E27FC236}">
                <a16:creationId xmlns:a16="http://schemas.microsoft.com/office/drawing/2014/main" id="{788A76E6-6508-4EB0-85D5-4407CE2FED7A}"/>
              </a:ext>
            </a:extLst>
          </p:cNvPr>
          <p:cNvSpPr/>
          <p:nvPr/>
        </p:nvSpPr>
        <p:spPr>
          <a:xfrm>
            <a:off x="7237565" y="1519679"/>
            <a:ext cx="914399" cy="880390"/>
          </a:xfrm>
          <a:prstGeom prst="hexag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E68C0B2-B0A1-4471-A206-FE45CE5C7F15}"/>
              </a:ext>
            </a:extLst>
          </p:cNvPr>
          <p:cNvSpPr txBox="1"/>
          <p:nvPr/>
        </p:nvSpPr>
        <p:spPr>
          <a:xfrm>
            <a:off x="7212165" y="1654022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69</a:t>
            </a:r>
          </a:p>
        </p:txBody>
      </p:sp>
      <p:pic>
        <p:nvPicPr>
          <p:cNvPr id="9" name="Picture 2" descr="COLORIAGE - Oui-Oui au tableau">
            <a:extLst>
              <a:ext uri="{FF2B5EF4-FFF2-40B4-BE49-F238E27FC236}">
                <a16:creationId xmlns:a16="http://schemas.microsoft.com/office/drawing/2014/main" id="{DB7551CB-D43E-469D-B639-C426E0D9B6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40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équence droite numérique CE2">
            <a:extLst>
              <a:ext uri="{FF2B5EF4-FFF2-40B4-BE49-F238E27FC236}">
                <a16:creationId xmlns:a16="http://schemas.microsoft.com/office/drawing/2014/main" id="{454FF43E-5371-46F4-9F70-8F2B30AD5C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39"/>
          <a:stretch/>
        </p:blipFill>
        <p:spPr bwMode="auto">
          <a:xfrm>
            <a:off x="0" y="2751777"/>
            <a:ext cx="12191999" cy="1053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OLORIAGE - Oui-Oui au tableau">
            <a:extLst>
              <a:ext uri="{FF2B5EF4-FFF2-40B4-BE49-F238E27FC236}">
                <a16:creationId xmlns:a16="http://schemas.microsoft.com/office/drawing/2014/main" id="{0FA676E8-1605-4875-8802-09F5CBF64D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" t="6289" r="1006" b="5703"/>
          <a:stretch/>
        </p:blipFill>
        <p:spPr bwMode="auto">
          <a:xfrm>
            <a:off x="9991493" y="4157174"/>
            <a:ext cx="2002759" cy="253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6A81C2E8-4A81-4C14-8B4D-9EC4BBEA1BA5}"/>
              </a:ext>
            </a:extLst>
          </p:cNvPr>
          <p:cNvGrpSpPr/>
          <p:nvPr/>
        </p:nvGrpSpPr>
        <p:grpSpPr>
          <a:xfrm>
            <a:off x="3683906" y="2294268"/>
            <a:ext cx="914399" cy="1204686"/>
            <a:chOff x="3193143" y="1582057"/>
            <a:chExt cx="914399" cy="1204686"/>
          </a:xfrm>
        </p:grpSpPr>
        <p:cxnSp>
          <p:nvCxnSpPr>
            <p:cNvPr id="6" name="Connecteur droit 5">
              <a:extLst>
                <a:ext uri="{FF2B5EF4-FFF2-40B4-BE49-F238E27FC236}">
                  <a16:creationId xmlns:a16="http://schemas.microsoft.com/office/drawing/2014/main" id="{3C4BE821-3264-4CC0-8D68-2B879FA52D47}"/>
                </a:ext>
              </a:extLst>
            </p:cNvPr>
            <p:cNvCxnSpPr>
              <a:cxnSpLocks/>
            </p:cNvCxnSpPr>
            <p:nvPr/>
          </p:nvCxnSpPr>
          <p:spPr>
            <a:xfrm>
              <a:off x="3650343" y="2438400"/>
              <a:ext cx="0" cy="34834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Hexagone 6">
              <a:extLst>
                <a:ext uri="{FF2B5EF4-FFF2-40B4-BE49-F238E27FC236}">
                  <a16:creationId xmlns:a16="http://schemas.microsoft.com/office/drawing/2014/main" id="{364290E0-7E66-4598-9FA7-53C13EE3CD8B}"/>
                </a:ext>
              </a:extLst>
            </p:cNvPr>
            <p:cNvSpPr/>
            <p:nvPr/>
          </p:nvSpPr>
          <p:spPr>
            <a:xfrm>
              <a:off x="3193143" y="1582057"/>
              <a:ext cx="914399" cy="856334"/>
            </a:xfrm>
            <a:prstGeom prst="hexagon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" name="ZoneTexte 7">
            <a:extLst>
              <a:ext uri="{FF2B5EF4-FFF2-40B4-BE49-F238E27FC236}">
                <a16:creationId xmlns:a16="http://schemas.microsoft.com/office/drawing/2014/main" id="{941B1F61-19AC-4C9D-B30F-FD6DA1BB9A63}"/>
              </a:ext>
            </a:extLst>
          </p:cNvPr>
          <p:cNvSpPr txBox="1"/>
          <p:nvPr/>
        </p:nvSpPr>
        <p:spPr>
          <a:xfrm>
            <a:off x="3658506" y="2428611"/>
            <a:ext cx="9143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600" dirty="0">
                <a:latin typeface="Pere Castor" panose="00000400000000000000" pitchFamily="2" charset="0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815021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910</Words>
  <Application>Microsoft Office PowerPoint</Application>
  <PresentationFormat>Grand écran</PresentationFormat>
  <Paragraphs>866</Paragraphs>
  <Slides>76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76</vt:i4>
      </vt:variant>
    </vt:vector>
  </HeadingPairs>
  <TitlesOfParts>
    <vt:vector size="81" baseType="lpstr">
      <vt:lpstr>Arial</vt:lpstr>
      <vt:lpstr>Calibri</vt:lpstr>
      <vt:lpstr>Calibri Light</vt:lpstr>
      <vt:lpstr>Pere Castor</vt:lpstr>
      <vt:lpstr>Thème Office</vt:lpstr>
      <vt:lpstr>PLACER DES NOMBRES SUR UNE LIGNE NUMÉRIQUE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PLACER DES NOMBRES SUR UNE LIGNE NUMÉRIQUE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Celine ROQUE</dc:creator>
  <cp:lastModifiedBy>Celine ROQUE</cp:lastModifiedBy>
  <cp:revision>30</cp:revision>
  <dcterms:created xsi:type="dcterms:W3CDTF">2020-11-21T18:09:41Z</dcterms:created>
  <dcterms:modified xsi:type="dcterms:W3CDTF">2020-11-22T18:42:42Z</dcterms:modified>
</cp:coreProperties>
</file>