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7561263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21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749795"/>
            <a:ext cx="6427074" cy="3722335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5678"/>
            <a:ext cx="5670947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059" indent="0" algn="ctr">
              <a:buNone/>
              <a:defRPr sz="1654"/>
            </a:lvl2pPr>
            <a:lvl3pPr marL="756117" indent="0" algn="ctr">
              <a:buNone/>
              <a:defRPr sz="1488"/>
            </a:lvl3pPr>
            <a:lvl4pPr marL="1134176" indent="0" algn="ctr">
              <a:buNone/>
              <a:defRPr sz="1323"/>
            </a:lvl4pPr>
            <a:lvl5pPr marL="1512235" indent="0" algn="ctr">
              <a:buNone/>
              <a:defRPr sz="1323"/>
            </a:lvl5pPr>
            <a:lvl6pPr marL="1890293" indent="0" algn="ctr">
              <a:buNone/>
              <a:defRPr sz="1323"/>
            </a:lvl6pPr>
            <a:lvl7pPr marL="2268352" indent="0" algn="ctr">
              <a:buNone/>
              <a:defRPr sz="1323"/>
            </a:lvl7pPr>
            <a:lvl8pPr marL="2646411" indent="0" algn="ctr">
              <a:buNone/>
              <a:defRPr sz="1323"/>
            </a:lvl8pPr>
            <a:lvl9pPr marL="3024469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43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36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569240"/>
            <a:ext cx="1630397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569240"/>
            <a:ext cx="4796676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9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25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2665532"/>
            <a:ext cx="6521589" cy="4447496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7155103"/>
            <a:ext cx="6521589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059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11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17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23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29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3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41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4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63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46200"/>
            <a:ext cx="3213537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46200"/>
            <a:ext cx="3213537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37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569242"/>
            <a:ext cx="6521589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823" y="2620980"/>
            <a:ext cx="3198768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823" y="3905482"/>
            <a:ext cx="3198768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890" y="2620980"/>
            <a:ext cx="3214522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059" indent="0">
              <a:buNone/>
              <a:defRPr sz="1654" b="1"/>
            </a:lvl2pPr>
            <a:lvl3pPr marL="756117" indent="0">
              <a:buNone/>
              <a:defRPr sz="1488" b="1"/>
            </a:lvl3pPr>
            <a:lvl4pPr marL="1134176" indent="0">
              <a:buNone/>
              <a:defRPr sz="1323" b="1"/>
            </a:lvl4pPr>
            <a:lvl5pPr marL="1512235" indent="0">
              <a:buNone/>
              <a:defRPr sz="1323" b="1"/>
            </a:lvl5pPr>
            <a:lvl6pPr marL="1890293" indent="0">
              <a:buNone/>
              <a:defRPr sz="1323" b="1"/>
            </a:lvl6pPr>
            <a:lvl7pPr marL="2268352" indent="0">
              <a:buNone/>
              <a:defRPr sz="1323" b="1"/>
            </a:lvl7pPr>
            <a:lvl8pPr marL="2646411" indent="0">
              <a:buNone/>
              <a:defRPr sz="1323" b="1"/>
            </a:lvl8pPr>
            <a:lvl9pPr marL="3024469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890" y="3905482"/>
            <a:ext cx="3214522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301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72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09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522" y="1539425"/>
            <a:ext cx="3827889" cy="7598117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5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822" y="712788"/>
            <a:ext cx="2438704" cy="2494756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522" y="1539425"/>
            <a:ext cx="3827889" cy="7598117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59" indent="0">
              <a:buNone/>
              <a:defRPr sz="2315"/>
            </a:lvl2pPr>
            <a:lvl3pPr marL="756117" indent="0">
              <a:buNone/>
              <a:defRPr sz="1985"/>
            </a:lvl3pPr>
            <a:lvl4pPr marL="1134176" indent="0">
              <a:buNone/>
              <a:defRPr sz="1654"/>
            </a:lvl4pPr>
            <a:lvl5pPr marL="1512235" indent="0">
              <a:buNone/>
              <a:defRPr sz="1654"/>
            </a:lvl5pPr>
            <a:lvl6pPr marL="1890293" indent="0">
              <a:buNone/>
              <a:defRPr sz="1654"/>
            </a:lvl6pPr>
            <a:lvl7pPr marL="2268352" indent="0">
              <a:buNone/>
              <a:defRPr sz="1654"/>
            </a:lvl7pPr>
            <a:lvl8pPr marL="2646411" indent="0">
              <a:buNone/>
              <a:defRPr sz="1654"/>
            </a:lvl8pPr>
            <a:lvl9pPr marL="3024469" indent="0">
              <a:buNone/>
              <a:defRPr sz="165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822" y="3207544"/>
            <a:ext cx="2438704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8059" indent="0">
              <a:buNone/>
              <a:defRPr sz="1158"/>
            </a:lvl2pPr>
            <a:lvl3pPr marL="756117" indent="0">
              <a:buNone/>
              <a:defRPr sz="992"/>
            </a:lvl3pPr>
            <a:lvl4pPr marL="1134176" indent="0">
              <a:buNone/>
              <a:defRPr sz="827"/>
            </a:lvl4pPr>
            <a:lvl5pPr marL="1512235" indent="0">
              <a:buNone/>
              <a:defRPr sz="827"/>
            </a:lvl5pPr>
            <a:lvl6pPr marL="1890293" indent="0">
              <a:buNone/>
              <a:defRPr sz="827"/>
            </a:lvl6pPr>
            <a:lvl7pPr marL="2268352" indent="0">
              <a:buNone/>
              <a:defRPr sz="827"/>
            </a:lvl7pPr>
            <a:lvl8pPr marL="2646411" indent="0">
              <a:buNone/>
              <a:defRPr sz="827"/>
            </a:lvl8pPr>
            <a:lvl9pPr marL="3024469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16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569242"/>
            <a:ext cx="652158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46200"/>
            <a:ext cx="652158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476CB-4DD5-4515-8792-3B34087A3748}" type="datetimeFigureOut">
              <a:rPr lang="fr-FR" smtClean="0"/>
              <a:t>18/02/2020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669" y="9909729"/>
            <a:ext cx="2551926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09729"/>
            <a:ext cx="170128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D3B99-81E1-4419-874A-BD2AA98D57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20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117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29" indent="-189029" algn="l" defTabSz="756117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88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147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205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264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323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381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440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499" indent="-189029" algn="l" defTabSz="756117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5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117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76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235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93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352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411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469" algn="l" defTabSz="75611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46096" y="532691"/>
            <a:ext cx="5869070" cy="51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735" dirty="0">
                <a:latin typeface="MTF Hello Again" panose="02000500000000000000" pitchFamily="2" charset="0"/>
              </a:rPr>
              <a:t>Fiche de suivi individuel </a:t>
            </a:r>
            <a:r>
              <a:rPr lang="fr-FR" sz="2735" dirty="0">
                <a:solidFill>
                  <a:schemeClr val="bg1">
                    <a:lumMod val="65000"/>
                  </a:schemeClr>
                </a:solidFill>
                <a:latin typeface="MTF Hello Again" panose="02000500000000000000" pitchFamily="2" charset="0"/>
              </a:rPr>
              <a:t>- Domaines scolaires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07498" y="929785"/>
            <a:ext cx="6753442" cy="330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563" dirty="0">
                <a:latin typeface="Comic Sans MS" panose="030F0702030302020204" pitchFamily="66" charset="0"/>
              </a:rPr>
              <a:t>Prénom / Nom : ………………………………………………    Niveau : …………………………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686730"/>
              </p:ext>
            </p:extLst>
          </p:nvPr>
        </p:nvGraphicFramePr>
        <p:xfrm>
          <a:off x="507498" y="1336167"/>
          <a:ext cx="6648719" cy="8752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87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7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Langage</a:t>
                      </a:r>
                      <a:r>
                        <a:rPr lang="fr-FR" sz="1600" baseline="0" dirty="0">
                          <a:latin typeface="Comic Sans MS" panose="030F0702030302020204" pitchFamily="66" charset="0"/>
                        </a:rPr>
                        <a:t> oral 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6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Lecture / Littérature</a:t>
                      </a: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16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Ecriture / Copie / Production écrite </a:t>
                      </a: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90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Etude de la langue</a:t>
                      </a: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16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Numération / Calcul</a:t>
                      </a:r>
                    </a:p>
                  </a:txBody>
                  <a:tcPr marL="89321" marR="89321" marT="44660" marB="44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749068"/>
                  </a:ext>
                </a:extLst>
              </a:tr>
              <a:tr h="11016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6047917"/>
                  </a:ext>
                </a:extLst>
              </a:tr>
              <a:tr h="327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Géométrie / Mesures</a:t>
                      </a:r>
                    </a:p>
                  </a:txBody>
                  <a:tcPr marL="89321" marR="89321" marT="44660" marB="44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54720"/>
                  </a:ext>
                </a:extLst>
              </a:tr>
              <a:tr h="11016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25658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25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254073"/>
              </p:ext>
            </p:extLst>
          </p:nvPr>
        </p:nvGraphicFramePr>
        <p:xfrm>
          <a:off x="474403" y="711954"/>
          <a:ext cx="6612456" cy="92679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12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7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Questionner le monde / Langues vivantes</a:t>
                      </a:r>
                      <a:r>
                        <a:rPr lang="fr-FR" sz="1600" baseline="0" dirty="0">
                          <a:latin typeface="Comic Sans MS" panose="030F0702030302020204" pitchFamily="66" charset="0"/>
                        </a:rPr>
                        <a:t> / Arts / EPS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16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Compétences</a:t>
                      </a:r>
                      <a:r>
                        <a:rPr lang="fr-FR" sz="1600" baseline="0" dirty="0">
                          <a:latin typeface="Comic Sans MS" panose="030F0702030302020204" pitchFamily="66" charset="0"/>
                        </a:rPr>
                        <a:t> transversales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16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68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Réunions / Bilans</a:t>
                      </a:r>
                    </a:p>
                  </a:txBody>
                  <a:tcPr marL="89321" marR="89321" marT="44660" marB="44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B0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490319"/>
                  </a:ext>
                </a:extLst>
              </a:tr>
              <a:tr h="297736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6702634"/>
                  </a:ext>
                </a:extLst>
              </a:tr>
              <a:tr h="3275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Remédiation</a:t>
                      </a:r>
                    </a:p>
                  </a:txBody>
                  <a:tcPr marL="89321" marR="89321" marT="44660" marB="44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6B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346919"/>
                  </a:ext>
                </a:extLst>
              </a:tr>
              <a:tr h="11016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26814789"/>
                  </a:ext>
                </a:extLst>
              </a:tr>
              <a:tr h="327510">
                <a:tc>
                  <a:txBody>
                    <a:bodyPr/>
                    <a:lstStyle/>
                    <a:p>
                      <a:pPr marL="0" marR="0" lvl="0" indent="0" algn="ctr" defTabSz="7740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latin typeface="Comic Sans MS" panose="030F0702030302020204" pitchFamily="66" charset="0"/>
                        </a:rPr>
                        <a:t>PPRE / PAP</a:t>
                      </a:r>
                      <a:r>
                        <a:rPr lang="fr-FR" sz="1600" baseline="0" dirty="0">
                          <a:latin typeface="Comic Sans MS" panose="030F0702030302020204" pitchFamily="66" charset="0"/>
                        </a:rPr>
                        <a:t> / PAI / </a:t>
                      </a:r>
                      <a:r>
                        <a:rPr lang="fr-FR" sz="1600" dirty="0">
                          <a:latin typeface="Comic Sans MS" panose="030F0702030302020204" pitchFamily="66" charset="0"/>
                        </a:rPr>
                        <a:t>RASED</a:t>
                      </a:r>
                      <a:r>
                        <a:rPr lang="fr-FR" sz="1600" baseline="0" dirty="0">
                          <a:latin typeface="Comic Sans MS" panose="030F0702030302020204" pitchFamily="66" charset="0"/>
                        </a:rPr>
                        <a:t> / PSY / autres</a:t>
                      </a:r>
                      <a:endParaRPr lang="fr-FR" sz="16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864513"/>
                  </a:ext>
                </a:extLst>
              </a:tr>
              <a:tr h="11016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r-FR" sz="2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  <a:endParaRPr lang="fr-FR" sz="1000" dirty="0">
                        <a:latin typeface="Comic Sans MS" panose="030F0702030302020204" pitchFamily="66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fr-FR" sz="1400" dirty="0">
                          <a:latin typeface="Comic Sans MS" panose="030F0702030302020204" pitchFamily="66" charset="0"/>
                        </a:rPr>
                        <a:t>……………………………………………………………………………………………………………………………………………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fr-FR" sz="1000" dirty="0">
                        <a:latin typeface="Comic Sans MS" panose="030F0702030302020204" pitchFamily="66" charset="0"/>
                      </a:endParaRPr>
                    </a:p>
                  </a:txBody>
                  <a:tcPr marL="89321" marR="89321" marT="44660" marB="446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20879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2985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115</Words>
  <Application>Microsoft Office PowerPoint</Application>
  <PresentationFormat>Personnalisé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MTF Hello Again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Walker</dc:creator>
  <cp:lastModifiedBy>Séverine Walker</cp:lastModifiedBy>
  <cp:revision>1</cp:revision>
  <dcterms:created xsi:type="dcterms:W3CDTF">2020-02-18T13:06:36Z</dcterms:created>
  <dcterms:modified xsi:type="dcterms:W3CDTF">2020-02-18T13:07:52Z</dcterms:modified>
</cp:coreProperties>
</file>