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5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08FC-59FB-461D-BA6E-C4965749D17C}" type="datetimeFigureOut">
              <a:rPr lang="fr-FR" smtClean="0"/>
              <a:t>19/09/2015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CAF8-9845-4487-B5EF-C4D2A50489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08FC-59FB-461D-BA6E-C4965749D17C}" type="datetimeFigureOut">
              <a:rPr lang="fr-FR" smtClean="0"/>
              <a:t>19/09/2015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CAF8-9845-4487-B5EF-C4D2A50489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08FC-59FB-461D-BA6E-C4965749D17C}" type="datetimeFigureOut">
              <a:rPr lang="fr-FR" smtClean="0"/>
              <a:t>19/09/2015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CAF8-9845-4487-B5EF-C4D2A50489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08FC-59FB-461D-BA6E-C4965749D17C}" type="datetimeFigureOut">
              <a:rPr lang="fr-FR" smtClean="0"/>
              <a:t>19/09/2015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CAF8-9845-4487-B5EF-C4D2A50489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08FC-59FB-461D-BA6E-C4965749D17C}" type="datetimeFigureOut">
              <a:rPr lang="fr-FR" smtClean="0"/>
              <a:t>19/09/2015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CAF8-9845-4487-B5EF-C4D2A50489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08FC-59FB-461D-BA6E-C4965749D17C}" type="datetimeFigureOut">
              <a:rPr lang="fr-FR" smtClean="0"/>
              <a:t>19/09/2015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CAF8-9845-4487-B5EF-C4D2A50489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08FC-59FB-461D-BA6E-C4965749D17C}" type="datetimeFigureOut">
              <a:rPr lang="fr-FR" smtClean="0"/>
              <a:t>19/09/2015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CAF8-9845-4487-B5EF-C4D2A50489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08FC-59FB-461D-BA6E-C4965749D17C}" type="datetimeFigureOut">
              <a:rPr lang="fr-FR" smtClean="0"/>
              <a:t>19/09/2015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CAF8-9845-4487-B5EF-C4D2A50489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08FC-59FB-461D-BA6E-C4965749D17C}" type="datetimeFigureOut">
              <a:rPr lang="fr-FR" smtClean="0"/>
              <a:t>19/09/2015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CAF8-9845-4487-B5EF-C4D2A50489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08FC-59FB-461D-BA6E-C4965749D17C}" type="datetimeFigureOut">
              <a:rPr lang="fr-FR" smtClean="0"/>
              <a:t>19/09/2015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CAF8-9845-4487-B5EF-C4D2A50489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08FC-59FB-461D-BA6E-C4965749D17C}" type="datetimeFigureOut">
              <a:rPr lang="fr-FR" smtClean="0"/>
              <a:t>19/09/2015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CAF8-9845-4487-B5EF-C4D2A50489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408FC-59FB-461D-BA6E-C4965749D17C}" type="datetimeFigureOut">
              <a:rPr lang="fr-FR" smtClean="0"/>
              <a:t>19/09/2015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BCAF8-9845-4487-B5EF-C4D2A504894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40770" y="107504"/>
            <a:ext cx="4176464" cy="578882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400" u="sng" dirty="0" smtClean="0">
              <a:latin typeface="Cursif" pitchFamily="34" charset="0"/>
            </a:endParaRPr>
          </a:p>
          <a:p>
            <a:pPr algn="ctr"/>
            <a:r>
              <a:rPr lang="fr-FR" sz="1400" u="sng" dirty="0" smtClean="0">
                <a:latin typeface="Cursif" pitchFamily="34" charset="0"/>
              </a:rPr>
              <a:t>Atelier de lecture </a:t>
            </a:r>
            <a:r>
              <a:rPr lang="fr-FR" sz="1400" u="sng" dirty="0" smtClean="0">
                <a:latin typeface="Cursif" pitchFamily="34" charset="0"/>
              </a:rPr>
              <a:t>n°4 </a:t>
            </a:r>
            <a:r>
              <a:rPr lang="fr-FR" sz="1400" u="sng" dirty="0" smtClean="0">
                <a:latin typeface="Cursif" pitchFamily="34" charset="0"/>
              </a:rPr>
              <a:t>: </a:t>
            </a:r>
            <a:r>
              <a:rPr lang="fr-FR" sz="1400" u="sng" dirty="0" smtClean="0">
                <a:latin typeface="Cursif" pitchFamily="34" charset="0"/>
              </a:rPr>
              <a:t>Le jeu des erreurs</a:t>
            </a:r>
            <a:endParaRPr lang="fr-FR" sz="1400" u="sng" dirty="0">
              <a:latin typeface="Cursif" pitchFamily="34" charset="0"/>
            </a:endParaRPr>
          </a:p>
        </p:txBody>
      </p:sp>
      <p:pic>
        <p:nvPicPr>
          <p:cNvPr id="1028" name="Picture 4" descr="http://www.images-chapitre.com/ima0/original/021/818021_2946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3831">
            <a:off x="5992699" y="211054"/>
            <a:ext cx="659228" cy="87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 rot="21315297">
            <a:off x="5250916" y="561607"/>
            <a:ext cx="555887" cy="5480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Mia's Scribblings ~" pitchFamily="2" charset="0"/>
              </a:rPr>
              <a:t>G1</a:t>
            </a:r>
            <a:endParaRPr lang="fr-FR" sz="1100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008" y="119697"/>
            <a:ext cx="126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ursif" pitchFamily="34" charset="0"/>
              </a:rPr>
              <a:t>Prénom :</a:t>
            </a:r>
          </a:p>
          <a:p>
            <a:endParaRPr lang="fr-FR" sz="1000" u="sng" dirty="0" smtClean="0">
              <a:latin typeface="Cursif" pitchFamily="34" charset="0"/>
            </a:endParaRPr>
          </a:p>
          <a:p>
            <a:r>
              <a:rPr lang="fr-FR" sz="1000" u="sng" dirty="0">
                <a:latin typeface="Cursif" pitchFamily="34" charset="0"/>
              </a:rPr>
              <a:t>	</a:t>
            </a:r>
            <a:endParaRPr lang="fr-FR" sz="1000" u="sng" dirty="0" smtClean="0">
              <a:latin typeface="Cursif" pitchFamily="34" charset="0"/>
            </a:endParaRPr>
          </a:p>
          <a:p>
            <a:r>
              <a:rPr lang="fr-FR" sz="1000" dirty="0">
                <a:latin typeface="Cursif" pitchFamily="34" charset="0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043608"/>
            <a:ext cx="4824536" cy="39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i42.servimg.com/u/f42/17/62/57/87/seyesj11.jpg"/>
          <p:cNvPicPr>
            <a:picLocks noChangeAspect="1" noChangeArrowheads="1"/>
          </p:cNvPicPr>
          <p:nvPr/>
        </p:nvPicPr>
        <p:blipFill>
          <a:blip r:embed="rId4" cstate="print"/>
          <a:srcRect l="5617" t="5617" r="1706" b="16453"/>
          <a:stretch>
            <a:fillRect/>
          </a:stretch>
        </p:blipFill>
        <p:spPr bwMode="auto">
          <a:xfrm>
            <a:off x="260648" y="5004048"/>
            <a:ext cx="6336704" cy="3995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40770" y="107504"/>
            <a:ext cx="4176464" cy="578882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400" u="sng" dirty="0" smtClean="0">
              <a:latin typeface="Cursif" pitchFamily="34" charset="0"/>
            </a:endParaRPr>
          </a:p>
          <a:p>
            <a:pPr algn="ctr"/>
            <a:r>
              <a:rPr lang="fr-FR" sz="1400" u="sng" dirty="0" smtClean="0">
                <a:latin typeface="Cursif" pitchFamily="34" charset="0"/>
              </a:rPr>
              <a:t>Atelier de lecture </a:t>
            </a:r>
            <a:r>
              <a:rPr lang="fr-FR" sz="1400" u="sng" dirty="0" smtClean="0">
                <a:latin typeface="Cursif" pitchFamily="34" charset="0"/>
              </a:rPr>
              <a:t>n°4 </a:t>
            </a:r>
            <a:r>
              <a:rPr lang="fr-FR" sz="1400" u="sng" dirty="0" smtClean="0">
                <a:latin typeface="Cursif" pitchFamily="34" charset="0"/>
              </a:rPr>
              <a:t>: </a:t>
            </a:r>
            <a:r>
              <a:rPr lang="fr-FR" sz="1400" u="sng" dirty="0" smtClean="0">
                <a:latin typeface="Cursif" pitchFamily="34" charset="0"/>
              </a:rPr>
              <a:t>Les phrases coupées</a:t>
            </a:r>
            <a:endParaRPr lang="fr-FR" sz="1400" u="sng" dirty="0">
              <a:latin typeface="Cursif" pitchFamily="34" charset="0"/>
            </a:endParaRPr>
          </a:p>
        </p:txBody>
      </p:sp>
      <p:pic>
        <p:nvPicPr>
          <p:cNvPr id="1028" name="Picture 4" descr="http://www.images-chapitre.com/ima0/original/021/818021_2946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3831">
            <a:off x="5992699" y="211054"/>
            <a:ext cx="659228" cy="87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 rot="21315297">
            <a:off x="5250916" y="561607"/>
            <a:ext cx="555887" cy="5480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Mia's Scribblings ~" pitchFamily="2" charset="0"/>
              </a:rPr>
              <a:t>G2</a:t>
            </a:r>
            <a:endParaRPr lang="fr-FR" sz="1100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008" y="119697"/>
            <a:ext cx="126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ursif" pitchFamily="34" charset="0"/>
              </a:rPr>
              <a:t>Prénom :</a:t>
            </a:r>
          </a:p>
          <a:p>
            <a:endParaRPr lang="fr-FR" sz="1000" u="sng" dirty="0" smtClean="0">
              <a:latin typeface="Cursif" pitchFamily="34" charset="0"/>
            </a:endParaRPr>
          </a:p>
          <a:p>
            <a:r>
              <a:rPr lang="fr-FR" sz="1000" u="sng" dirty="0">
                <a:latin typeface="Cursif" pitchFamily="34" charset="0"/>
              </a:rPr>
              <a:t>	</a:t>
            </a:r>
            <a:endParaRPr lang="fr-FR" sz="1000" u="sng" dirty="0" smtClean="0">
              <a:latin typeface="Cursif" pitchFamily="34" charset="0"/>
            </a:endParaRPr>
          </a:p>
          <a:p>
            <a:r>
              <a:rPr lang="fr-FR" sz="1000" dirty="0">
                <a:latin typeface="Cursif" pitchFamily="34" charset="0"/>
              </a:rPr>
              <a:t>	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32656" y="4890804"/>
            <a:ext cx="619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1.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2.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3.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dirty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4.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5.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>
                <a:latin typeface="Cursif" pitchFamily="34" charset="0"/>
              </a:rPr>
              <a:t>6</a:t>
            </a:r>
            <a:r>
              <a:rPr lang="fr-FR" sz="1200" dirty="0" smtClean="0">
                <a:latin typeface="Cursif" pitchFamily="34" charset="0"/>
              </a:rPr>
              <a:t>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7.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8.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9.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10.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11. </a:t>
            </a:r>
            <a:r>
              <a:rPr lang="fr-FR" sz="1200" u="sng" dirty="0" smtClean="0">
                <a:latin typeface="Cursif" pitchFamily="34" charset="0"/>
              </a:rPr>
              <a:t>		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656" y="876692"/>
            <a:ext cx="4824536" cy="376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40770" y="107504"/>
            <a:ext cx="4176464" cy="578882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400" u="sng" dirty="0" smtClean="0">
              <a:latin typeface="Cursif" pitchFamily="34" charset="0"/>
            </a:endParaRPr>
          </a:p>
          <a:p>
            <a:pPr algn="ctr"/>
            <a:r>
              <a:rPr lang="fr-FR" sz="1400" u="sng" dirty="0" smtClean="0">
                <a:latin typeface="Cursif" pitchFamily="34" charset="0"/>
              </a:rPr>
              <a:t>Atelier de lecture </a:t>
            </a:r>
            <a:r>
              <a:rPr lang="fr-FR" sz="1400" u="sng" dirty="0" smtClean="0">
                <a:latin typeface="Cursif" pitchFamily="34" charset="0"/>
              </a:rPr>
              <a:t>n°4 </a:t>
            </a:r>
            <a:r>
              <a:rPr lang="fr-FR" sz="1400" u="sng" dirty="0" smtClean="0">
                <a:latin typeface="Cursif" pitchFamily="34" charset="0"/>
              </a:rPr>
              <a:t>: </a:t>
            </a:r>
            <a:r>
              <a:rPr lang="fr-FR" sz="1400" u="sng" dirty="0" smtClean="0">
                <a:latin typeface="Cursif" pitchFamily="34" charset="0"/>
              </a:rPr>
              <a:t>Phrases mélangées</a:t>
            </a:r>
            <a:endParaRPr lang="fr-FR" sz="1400" u="sng" dirty="0">
              <a:latin typeface="Cursif" pitchFamily="34" charset="0"/>
            </a:endParaRPr>
          </a:p>
        </p:txBody>
      </p:sp>
      <p:pic>
        <p:nvPicPr>
          <p:cNvPr id="1028" name="Picture 4" descr="http://www.images-chapitre.com/ima0/original/021/818021_2946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3831">
            <a:off x="5992699" y="211054"/>
            <a:ext cx="659228" cy="87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 rot="21315297">
            <a:off x="5250916" y="561607"/>
            <a:ext cx="555887" cy="5480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Mia's Scribblings ~" pitchFamily="2" charset="0"/>
              </a:rPr>
              <a:t>G3</a:t>
            </a:r>
            <a:endParaRPr lang="fr-FR" sz="1100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008" y="119697"/>
            <a:ext cx="126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ursif" pitchFamily="34" charset="0"/>
              </a:rPr>
              <a:t>Prénom :</a:t>
            </a:r>
          </a:p>
          <a:p>
            <a:endParaRPr lang="fr-FR" sz="1000" u="sng" dirty="0" smtClean="0">
              <a:latin typeface="Cursif" pitchFamily="34" charset="0"/>
            </a:endParaRPr>
          </a:p>
          <a:p>
            <a:r>
              <a:rPr lang="fr-FR" sz="1000" u="sng" dirty="0">
                <a:latin typeface="Cursif" pitchFamily="34" charset="0"/>
              </a:rPr>
              <a:t>	</a:t>
            </a:r>
            <a:endParaRPr lang="fr-FR" sz="1000" u="sng" dirty="0" smtClean="0">
              <a:latin typeface="Cursif" pitchFamily="34" charset="0"/>
            </a:endParaRPr>
          </a:p>
          <a:p>
            <a:r>
              <a:rPr lang="fr-FR" sz="1000" dirty="0">
                <a:latin typeface="Cursif" pitchFamily="34" charset="0"/>
              </a:rPr>
              <a:t>	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b="38813"/>
          <a:stretch>
            <a:fillRect/>
          </a:stretch>
        </p:blipFill>
        <p:spPr bwMode="auto">
          <a:xfrm>
            <a:off x="188641" y="1115616"/>
            <a:ext cx="3312368" cy="27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32656" y="4572000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1.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										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2.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						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3.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						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dirty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4.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						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5.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						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 t="59764" b="8047"/>
          <a:stretch>
            <a:fillRect/>
          </a:stretch>
        </p:blipFill>
        <p:spPr bwMode="auto">
          <a:xfrm>
            <a:off x="3573016" y="1691680"/>
            <a:ext cx="315961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4005064" y="3275856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latin typeface="Cursif" pitchFamily="34" charset="0"/>
              </a:rPr>
              <a:t>Une phrase reconstruite : 1 point</a:t>
            </a:r>
            <a:endParaRPr lang="fr-FR" sz="1000" dirty="0">
              <a:latin typeface="Cursif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43</Words>
  <Application>Microsoft Office PowerPoint</Application>
  <PresentationFormat>Affichage à l'écran (4:3)</PresentationFormat>
  <Paragraphs>38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Stéphanie</cp:lastModifiedBy>
  <cp:revision>13</cp:revision>
  <dcterms:created xsi:type="dcterms:W3CDTF">2015-09-19T15:21:57Z</dcterms:created>
  <dcterms:modified xsi:type="dcterms:W3CDTF">2015-09-19T15:35:06Z</dcterms:modified>
</cp:coreProperties>
</file>