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4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15CE8-84F2-4D2F-ACE5-DAA7FC967E24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D85E-9532-44EF-9A28-4B95E52309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74912-CADC-4F13-A804-A44B0B4A242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0374-7174-4E01-954A-E7149B5AD845}" type="datetimeFigureOut">
              <a:rPr lang="fr-FR" smtClean="0"/>
              <a:t>19/07/2012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E0E8-587D-4A00-B736-DEF6D893802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8"/>
          <p:cNvGrpSpPr/>
          <p:nvPr/>
        </p:nvGrpSpPr>
        <p:grpSpPr>
          <a:xfrm>
            <a:off x="260648" y="3203848"/>
            <a:ext cx="645822" cy="520918"/>
            <a:chOff x="350657" y="827584"/>
            <a:chExt cx="630069" cy="52091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53407"/>
            <a:stretch>
              <a:fillRect/>
            </a:stretch>
          </p:blipFill>
          <p:spPr bwMode="auto">
            <a:xfrm>
              <a:off x="350657" y="827584"/>
              <a:ext cx="630069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ZoneTexte 20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2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grpSp>
        <p:nvGrpSpPr>
          <p:cNvPr id="3" name="Groupe 43"/>
          <p:cNvGrpSpPr/>
          <p:nvPr/>
        </p:nvGrpSpPr>
        <p:grpSpPr>
          <a:xfrm>
            <a:off x="3571876" y="3786182"/>
            <a:ext cx="630070" cy="520918"/>
            <a:chOff x="350658" y="827584"/>
            <a:chExt cx="630070" cy="520918"/>
          </a:xfrm>
        </p:grpSpPr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53407"/>
            <a:stretch>
              <a:fillRect/>
            </a:stretch>
          </p:blipFill>
          <p:spPr bwMode="auto">
            <a:xfrm>
              <a:off x="350658" y="827584"/>
              <a:ext cx="630070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ZoneTexte 45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3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43" name="ZoneTexte 42"/>
          <p:cNvSpPr txBox="1"/>
          <p:nvPr/>
        </p:nvSpPr>
        <p:spPr>
          <a:xfrm>
            <a:off x="3571876" y="3929058"/>
            <a:ext cx="3118657" cy="30777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dirty="0" smtClean="0">
                <a:latin typeface="Fineliner Script" pitchFamily="50" charset="0"/>
              </a:rPr>
              <a:t>             </a:t>
            </a:r>
            <a:endParaRPr lang="fr-FR" sz="1600" dirty="0" smtClean="0">
              <a:latin typeface="Fineliner Script" pitchFamily="50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7384" y="-18256"/>
            <a:ext cx="6885384" cy="7555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Etude de ma </a:t>
            </a:r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commune :</a:t>
            </a:r>
            <a:endParaRPr lang="fr-F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c pinafore" pitchFamily="2" charset="0"/>
            </a:endParaRPr>
          </a:p>
        </p:txBody>
      </p:sp>
      <p:pic>
        <p:nvPicPr>
          <p:cNvPr id="8" name="Picture 2" descr="Steren France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599" y="24532"/>
            <a:ext cx="645174" cy="64078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ZoneTexte 8"/>
          <p:cNvSpPr txBox="1"/>
          <p:nvPr/>
        </p:nvSpPr>
        <p:spPr>
          <a:xfrm>
            <a:off x="39544" y="161256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Séance 1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52" y="37728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    CE2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-3938644" y="4931532"/>
            <a:ext cx="83884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 rot="16200000">
            <a:off x="-4096588" y="4770059"/>
            <a:ext cx="8568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u="sng" dirty="0" smtClean="0">
                <a:latin typeface="SimpleRonde" pitchFamily="2" charset="0"/>
              </a:rPr>
              <a:t>Eléments de connaissances et de compétences   </a:t>
            </a:r>
            <a:r>
              <a:rPr lang="fr-FR" sz="800" dirty="0" smtClean="0">
                <a:latin typeface="SimpleRonde" pitchFamily="2" charset="0"/>
              </a:rPr>
              <a:t>: </a:t>
            </a:r>
            <a:r>
              <a:rPr lang="fr-FR" sz="800" dirty="0" smtClean="0">
                <a:latin typeface="SimpleRonde" pitchFamily="2" charset="0"/>
              </a:rPr>
              <a:t>d</a:t>
            </a:r>
            <a:endParaRPr lang="fr-FR" sz="800" dirty="0">
              <a:latin typeface="SimpleRonde" pitchFamily="2" charset="0"/>
            </a:endParaRPr>
          </a:p>
        </p:txBody>
      </p:sp>
      <p:grpSp>
        <p:nvGrpSpPr>
          <p:cNvPr id="4" name="Groupe 13"/>
          <p:cNvGrpSpPr/>
          <p:nvPr/>
        </p:nvGrpSpPr>
        <p:grpSpPr>
          <a:xfrm>
            <a:off x="332656" y="755576"/>
            <a:ext cx="630070" cy="520918"/>
            <a:chOff x="350658" y="827584"/>
            <a:chExt cx="630070" cy="520918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53407"/>
            <a:stretch>
              <a:fillRect/>
            </a:stretch>
          </p:blipFill>
          <p:spPr bwMode="auto">
            <a:xfrm>
              <a:off x="350658" y="827584"/>
              <a:ext cx="630070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ZoneTexte 15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1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458670" y="899592"/>
            <a:ext cx="5989586" cy="83099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Fineliner Script" pitchFamily="50" charset="0"/>
              </a:rPr>
              <a:t>La commune </a:t>
            </a:r>
            <a:r>
              <a:rPr lang="fr-FR" sz="1600" b="1" dirty="0" smtClean="0">
                <a:latin typeface="Fineliner Script" pitchFamily="50" charset="0"/>
              </a:rPr>
              <a:t>de</a:t>
            </a:r>
            <a:endParaRPr lang="fr-FR" sz="1600" b="1" dirty="0" smtClean="0">
              <a:latin typeface="Fineliner Script" pitchFamily="50" charset="0"/>
            </a:endParaRPr>
          </a:p>
          <a:p>
            <a:pPr algn="ctr"/>
            <a:endParaRPr lang="fr-FR" sz="1600" dirty="0" smtClean="0">
              <a:latin typeface="Fineliner Script" pitchFamily="50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smtClean="0">
                <a:latin typeface="Fineliner Script" pitchFamily="50" charset="0"/>
                <a:cs typeface="Times New Roman" pitchFamily="18" charset="0"/>
              </a:rPr>
              <a:t>La </a:t>
            </a:r>
            <a:r>
              <a:rPr lang="fr-FR" sz="1600" dirty="0" smtClean="0">
                <a:latin typeface="Fineliner Script" pitchFamily="50" charset="0"/>
                <a:cs typeface="Times New Roman" pitchFamily="18" charset="0"/>
              </a:rPr>
              <a:t>commune</a:t>
            </a:r>
            <a:endParaRPr lang="fr-FR" sz="1600" dirty="0">
              <a:latin typeface="Fineliner Script" pitchFamily="50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0158" y="3367011"/>
            <a:ext cx="3063305" cy="278537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endParaRPr lang="fr-FR" sz="1100" b="1" dirty="0" smtClean="0">
              <a:latin typeface="Fineliner Script" pitchFamily="50" charset="0"/>
            </a:endParaRPr>
          </a:p>
          <a:p>
            <a:pPr algn="ctr"/>
            <a:endParaRPr lang="fr-FR" sz="1100" b="1" dirty="0">
              <a:latin typeface="Fineliner Script" pitchFamily="50" charset="0"/>
            </a:endParaRPr>
          </a:p>
          <a:p>
            <a:pPr algn="ctr"/>
            <a:endParaRPr lang="fr-FR" sz="1100" b="1" dirty="0" smtClean="0">
              <a:latin typeface="Fineliner Script" pitchFamily="50" charset="0"/>
            </a:endParaRPr>
          </a:p>
          <a:p>
            <a:pPr algn="ctr"/>
            <a:endParaRPr lang="fr-FR" sz="1100" b="1" dirty="0">
              <a:latin typeface="Fineliner Script" pitchFamily="50" charset="0"/>
            </a:endParaRPr>
          </a:p>
          <a:p>
            <a:pPr algn="ctr"/>
            <a:endParaRPr lang="fr-FR" sz="1100" b="1" dirty="0" smtClean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pPr algn="ctr"/>
            <a:endParaRPr lang="fr-FR" sz="1200" b="1" dirty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pPr algn="ctr"/>
            <a:endParaRPr lang="fr-FR" sz="1200" b="1" dirty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pPr algn="ctr"/>
            <a:endParaRPr lang="fr-FR" sz="1200" b="1" dirty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pPr algn="ctr"/>
            <a:endParaRPr lang="fr-FR" sz="1200" b="1" dirty="0" smtClean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</p:txBody>
      </p:sp>
      <p:grpSp>
        <p:nvGrpSpPr>
          <p:cNvPr id="5" name="Groupe 46"/>
          <p:cNvGrpSpPr/>
          <p:nvPr/>
        </p:nvGrpSpPr>
        <p:grpSpPr>
          <a:xfrm>
            <a:off x="298600" y="6499354"/>
            <a:ext cx="630070" cy="520918"/>
            <a:chOff x="350658" y="827584"/>
            <a:chExt cx="630070" cy="520918"/>
          </a:xfrm>
        </p:grpSpPr>
        <p:pic>
          <p:nvPicPr>
            <p:cNvPr id="4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b="53407"/>
            <a:stretch>
              <a:fillRect/>
            </a:stretch>
          </p:blipFill>
          <p:spPr bwMode="auto">
            <a:xfrm>
              <a:off x="350658" y="827584"/>
              <a:ext cx="630070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ZoneTexte 48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5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404664" y="6574283"/>
            <a:ext cx="3010643" cy="246221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Fineliner Script" pitchFamily="50" charset="0"/>
              </a:rPr>
              <a:t>     </a:t>
            </a:r>
          </a:p>
          <a:p>
            <a:endParaRPr lang="fr-FR" sz="1400" dirty="0">
              <a:latin typeface="Fineliner Script" pitchFamily="50" charset="0"/>
            </a:endParaRPr>
          </a:p>
          <a:p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r>
              <a:rPr lang="fr-FR" sz="1200" dirty="0" smtClean="0">
                <a:latin typeface="Fineliner Script" pitchFamily="50" charset="0"/>
              </a:rPr>
              <a:t/>
            </a:r>
            <a:br>
              <a:rPr lang="fr-FR" sz="1200" dirty="0" smtClean="0">
                <a:latin typeface="Fineliner Script" pitchFamily="50" charset="0"/>
              </a:rPr>
            </a:br>
            <a:endParaRPr lang="fr-FR" sz="1400" dirty="0" smtClean="0">
              <a:latin typeface="Fineliner Script" pitchFamily="50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57192" y="868233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http://www.laclassedestef.fr</a:t>
            </a:r>
          </a:p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Auteur </a:t>
            </a:r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:</a:t>
            </a:r>
            <a:endParaRPr lang="fr-FR" sz="1000" dirty="0">
              <a:latin typeface="CAC Pinafore" pitchFamily="2" charset="0"/>
              <a:ea typeface="Clensey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01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42"/>
          <p:cNvGrpSpPr/>
          <p:nvPr/>
        </p:nvGrpSpPr>
        <p:grpSpPr>
          <a:xfrm>
            <a:off x="3933056" y="3563888"/>
            <a:ext cx="645822" cy="520918"/>
            <a:chOff x="350657" y="827584"/>
            <a:chExt cx="630069" cy="520918"/>
          </a:xfrm>
        </p:grpSpPr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53407"/>
            <a:stretch>
              <a:fillRect/>
            </a:stretch>
          </p:blipFill>
          <p:spPr bwMode="auto">
            <a:xfrm>
              <a:off x="350657" y="827584"/>
              <a:ext cx="630069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ZoneTexte 44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9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-27360" y="0"/>
            <a:ext cx="6885384" cy="7555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Etude de ma commune: Barlin</a:t>
            </a:r>
            <a:endParaRPr lang="fr-F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c pinafore" pitchFamily="2" charset="0"/>
            </a:endParaRPr>
          </a:p>
        </p:txBody>
      </p:sp>
      <p:pic>
        <p:nvPicPr>
          <p:cNvPr id="8" name="Picture 2" descr="Steren France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99" y="24532"/>
            <a:ext cx="645174" cy="64078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9" name="ZoneTexte 8"/>
          <p:cNvSpPr txBox="1"/>
          <p:nvPr/>
        </p:nvSpPr>
        <p:spPr>
          <a:xfrm>
            <a:off x="39544" y="161256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Séance 1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1552" y="37728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    CE2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 rot="5400000">
            <a:off x="-3938644" y="4931532"/>
            <a:ext cx="83884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Groupe 13"/>
          <p:cNvGrpSpPr/>
          <p:nvPr/>
        </p:nvGrpSpPr>
        <p:grpSpPr>
          <a:xfrm>
            <a:off x="1412776" y="810722"/>
            <a:ext cx="630070" cy="520918"/>
            <a:chOff x="2064344" y="727044"/>
            <a:chExt cx="630070" cy="520918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53407"/>
            <a:stretch>
              <a:fillRect/>
            </a:stretch>
          </p:blipFill>
          <p:spPr bwMode="auto">
            <a:xfrm>
              <a:off x="2064344" y="727044"/>
              <a:ext cx="630070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ZoneTexte 15"/>
            <p:cNvSpPr txBox="1"/>
            <p:nvPr/>
          </p:nvSpPr>
          <p:spPr>
            <a:xfrm>
              <a:off x="2286369" y="864392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7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571612" y="857224"/>
            <a:ext cx="3929090" cy="258532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Fineliner Script" pitchFamily="50" charset="0"/>
              </a:rPr>
              <a:t/>
            </a:r>
            <a:br>
              <a:rPr lang="fr-FR" b="1" dirty="0" smtClean="0">
                <a:latin typeface="Fineliner Script" pitchFamily="50" charset="0"/>
              </a:rPr>
            </a:br>
            <a:r>
              <a:rPr lang="fr-FR" b="1" dirty="0" smtClean="0">
                <a:latin typeface="Fineliner Script" pitchFamily="50" charset="0"/>
              </a:rPr>
              <a:t/>
            </a:r>
            <a:br>
              <a:rPr lang="fr-FR" b="1" dirty="0" smtClean="0">
                <a:latin typeface="Fineliner Script" pitchFamily="50" charset="0"/>
              </a:rPr>
            </a:br>
            <a:r>
              <a:rPr lang="fr-FR" b="1" dirty="0" smtClean="0">
                <a:latin typeface="Fineliner Script" pitchFamily="50" charset="0"/>
              </a:rPr>
              <a:t/>
            </a:r>
            <a:br>
              <a:rPr lang="fr-FR" b="1" dirty="0" smtClean="0">
                <a:latin typeface="Fineliner Script" pitchFamily="50" charset="0"/>
              </a:rPr>
            </a:br>
            <a:endParaRPr lang="fr-FR" b="1" dirty="0" smtClean="0">
              <a:latin typeface="Fineliner Script" pitchFamily="50" charset="0"/>
            </a:endParaRPr>
          </a:p>
          <a:p>
            <a:pPr algn="ctr"/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r>
              <a:rPr lang="fr-FR" sz="600" b="1" dirty="0" smtClean="0">
                <a:latin typeface="Fineliner Script" pitchFamily="50" charset="0"/>
              </a:rPr>
              <a:t/>
            </a:r>
            <a:br>
              <a:rPr lang="fr-FR" sz="600" b="1" dirty="0" smtClean="0">
                <a:latin typeface="Fineliner Script" pitchFamily="50" charset="0"/>
              </a:rPr>
            </a:br>
            <a:endParaRPr lang="fr-FR" sz="600" b="1" dirty="0" smtClean="0">
              <a:latin typeface="Fineliner Script" pitchFamily="50" charset="0"/>
            </a:endParaRPr>
          </a:p>
        </p:txBody>
      </p:sp>
      <p:grpSp>
        <p:nvGrpSpPr>
          <p:cNvPr id="5" name="Groupe 18"/>
          <p:cNvGrpSpPr/>
          <p:nvPr/>
        </p:nvGrpSpPr>
        <p:grpSpPr>
          <a:xfrm>
            <a:off x="428604" y="3571868"/>
            <a:ext cx="645822" cy="520918"/>
            <a:chOff x="350657" y="827584"/>
            <a:chExt cx="630069" cy="520918"/>
          </a:xfrm>
        </p:grpSpPr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53407"/>
            <a:stretch>
              <a:fillRect/>
            </a:stretch>
          </p:blipFill>
          <p:spPr bwMode="auto">
            <a:xfrm>
              <a:off x="350657" y="827584"/>
              <a:ext cx="630069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ZoneTexte 20"/>
            <p:cNvSpPr txBox="1"/>
            <p:nvPr/>
          </p:nvSpPr>
          <p:spPr>
            <a:xfrm>
              <a:off x="560681" y="968924"/>
              <a:ext cx="2100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8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357166" y="3571868"/>
            <a:ext cx="3500462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</p:txBody>
      </p:sp>
      <p:grpSp>
        <p:nvGrpSpPr>
          <p:cNvPr id="6" name="Groupe 46"/>
          <p:cNvGrpSpPr/>
          <p:nvPr/>
        </p:nvGrpSpPr>
        <p:grpSpPr>
          <a:xfrm>
            <a:off x="2000240" y="6643702"/>
            <a:ext cx="630070" cy="520918"/>
            <a:chOff x="350658" y="827584"/>
            <a:chExt cx="630070" cy="520918"/>
          </a:xfrm>
        </p:grpSpPr>
        <p:pic>
          <p:nvPicPr>
            <p:cNvPr id="4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b="53407"/>
            <a:stretch>
              <a:fillRect/>
            </a:stretch>
          </p:blipFill>
          <p:spPr bwMode="auto">
            <a:xfrm>
              <a:off x="350658" y="827584"/>
              <a:ext cx="630070" cy="520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ZoneTexte 48"/>
            <p:cNvSpPr txBox="1"/>
            <p:nvPr/>
          </p:nvSpPr>
          <p:spPr>
            <a:xfrm>
              <a:off x="488673" y="968925"/>
              <a:ext cx="4266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>
                  <a:latin typeface="Agent Orange" pitchFamily="2" charset="0"/>
                  <a:cs typeface="Agent Orange" pitchFamily="2" charset="0"/>
                </a:rPr>
                <a:t>10</a:t>
              </a:r>
              <a:endParaRPr lang="fr-FR" sz="1000" dirty="0">
                <a:latin typeface="Agent Orange" pitchFamily="2" charset="0"/>
                <a:cs typeface="Agent Orange" pitchFamily="2" charset="0"/>
              </a:endParaRPr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1928802" y="6715140"/>
            <a:ext cx="2740865" cy="209288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Fineliner Script" pitchFamily="50" charset="0"/>
              </a:rPr>
              <a:t>  </a:t>
            </a:r>
            <a:endParaRPr lang="fr-FR" b="1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 smtClean="0">
              <a:latin typeface="Fineliner Script" pitchFamily="50" charset="0"/>
            </a:endParaRPr>
          </a:p>
          <a:p>
            <a:endParaRPr lang="fr-FR" sz="1400" dirty="0">
              <a:latin typeface="Fineliner Script" pitchFamily="50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143380" y="3643306"/>
            <a:ext cx="2500330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  <a:p>
            <a:endParaRPr lang="fr-FR" sz="1200" dirty="0" smtClean="0">
              <a:latin typeface="Fineliner Script" pitchFamily="50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-4096588" y="4770059"/>
            <a:ext cx="8568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u="sng" dirty="0" smtClean="0">
                <a:latin typeface="SimpleRonde" pitchFamily="2" charset="0"/>
              </a:rPr>
              <a:t>Eléments de connaissances et de compétences   </a:t>
            </a:r>
            <a:r>
              <a:rPr lang="fr-FR" sz="800" dirty="0" smtClean="0">
                <a:latin typeface="SimpleRonde" pitchFamily="2" charset="0"/>
              </a:rPr>
              <a:t>:</a:t>
            </a:r>
            <a:endParaRPr lang="fr-FR" sz="800" dirty="0">
              <a:latin typeface="SimpleRonde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57192" y="868233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http://www.laclassedestef.fr</a:t>
            </a:r>
          </a:p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Auteur </a:t>
            </a:r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:</a:t>
            </a:r>
            <a:endParaRPr lang="fr-FR" sz="1000" dirty="0">
              <a:latin typeface="CAC Pinafore" pitchFamily="2" charset="0"/>
              <a:ea typeface="Clensey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3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7013" y="683568"/>
            <a:ext cx="6525344" cy="796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1-?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latin typeface="Suplexmentary Comic NC" pitchFamily="66" charset="0"/>
              </a:rPr>
              <a:t>												</a:t>
            </a:r>
          </a:p>
          <a:p>
            <a:pPr>
              <a:lnSpc>
                <a:spcPct val="150000"/>
              </a:lnSpc>
            </a:pPr>
            <a:endParaRPr lang="fr-FR" sz="1100" u="sng" dirty="0"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2-?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>
                <a:latin typeface="Suplexmentary Comic NC" pitchFamily="66" charset="0"/>
              </a:rPr>
              <a:t>					</a:t>
            </a:r>
            <a:r>
              <a:rPr lang="fr-FR" sz="1100" u="sng" dirty="0" smtClean="0">
                <a:latin typeface="Suplexmentary Comic NC" pitchFamily="66" charset="0"/>
              </a:rPr>
              <a:t>							</a:t>
            </a:r>
            <a:br>
              <a:rPr lang="fr-FR" sz="1100" u="sng" dirty="0" smtClean="0">
                <a:latin typeface="Suplexmentary Comic NC" pitchFamily="66" charset="0"/>
              </a:rPr>
            </a:br>
            <a:r>
              <a:rPr lang="fr-FR" sz="1100" u="sng" dirty="0" smtClean="0">
                <a:latin typeface="Suplexmentary Comic NC" pitchFamily="66" charset="0"/>
              </a:rPr>
              <a:t>						</a:t>
            </a:r>
          </a:p>
          <a:p>
            <a:pPr>
              <a:lnSpc>
                <a:spcPct val="150000"/>
              </a:lnSpc>
            </a:pPr>
            <a:endParaRPr lang="fr-FR" sz="1100" u="sng" dirty="0" smtClean="0"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3-?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>
                <a:latin typeface="Suplexmentary Comic NC" pitchFamily="66" charset="0"/>
              </a:rPr>
              <a:t>												</a:t>
            </a:r>
          </a:p>
          <a:p>
            <a:pPr>
              <a:lnSpc>
                <a:spcPct val="150000"/>
              </a:lnSpc>
            </a:pPr>
            <a:endParaRPr lang="fr-FR" sz="1100" u="sng" dirty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4-?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>
                <a:latin typeface="Suplexmentary Comic NC" pitchFamily="66" charset="0"/>
              </a:rPr>
              <a:t>												</a:t>
            </a:r>
            <a:endParaRPr lang="fr-FR" sz="1100" u="sng" dirty="0" smtClean="0"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endParaRPr lang="fr-FR" sz="1100" u="sng" dirty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5- </a:t>
            </a: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>
                <a:latin typeface="Suplexmentary Comic NC" pitchFamily="66" charset="0"/>
              </a:rPr>
              <a:t>												</a:t>
            </a:r>
          </a:p>
          <a:p>
            <a:pPr>
              <a:lnSpc>
                <a:spcPct val="150000"/>
              </a:lnSpc>
            </a:pPr>
            <a:endParaRPr lang="fr-FR" sz="1100" u="sng" dirty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6- 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>
                <a:latin typeface="Suplexmentary Comic NC" pitchFamily="66" charset="0"/>
              </a:rPr>
              <a:t>												</a:t>
            </a:r>
            <a:endParaRPr lang="fr-FR" sz="1100" u="sng" dirty="0" smtClean="0"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endParaRPr lang="fr-FR" sz="1100" u="sng" dirty="0" smtClean="0"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solidFill>
                  <a:srgbClr val="C00000"/>
                </a:solidFill>
                <a:latin typeface="Suplexmentary Comic NC" pitchFamily="66" charset="0"/>
              </a:rPr>
              <a:t>7-?</a:t>
            </a:r>
            <a:endParaRPr lang="fr-FR" sz="1100" u="sng" dirty="0" smtClean="0">
              <a:solidFill>
                <a:srgbClr val="C00000"/>
              </a:solidFill>
              <a:latin typeface="Suplexmentary Comic NC" pitchFamily="66" charset="0"/>
            </a:endParaRPr>
          </a:p>
          <a:p>
            <a:pPr>
              <a:lnSpc>
                <a:spcPct val="150000"/>
              </a:lnSpc>
            </a:pPr>
            <a:r>
              <a:rPr lang="fr-FR" sz="1100" u="sng" dirty="0" smtClean="0">
                <a:latin typeface="Suplexmentary Comic NC" pitchFamily="66" charset="0"/>
              </a:rPr>
              <a:t>												</a:t>
            </a:r>
            <a:br>
              <a:rPr lang="fr-FR" sz="1100" u="sng" dirty="0" smtClean="0">
                <a:latin typeface="Suplexmentary Comic NC" pitchFamily="66" charset="0"/>
              </a:rPr>
            </a:br>
            <a:r>
              <a:rPr lang="fr-FR" sz="1100" u="sng" dirty="0" smtClean="0">
                <a:latin typeface="Suplexmentary Comic NC" pitchFamily="66" charset="0"/>
              </a:rPr>
              <a:t>						</a:t>
            </a:r>
          </a:p>
          <a:p>
            <a:pPr>
              <a:lnSpc>
                <a:spcPct val="150000"/>
              </a:lnSpc>
            </a:pPr>
            <a:endParaRPr lang="fr-FR" sz="1100" u="sng" dirty="0">
              <a:latin typeface="Suplexmentary Comic NC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7360" y="0"/>
            <a:ext cx="6885384" cy="7555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Etude de ma </a:t>
            </a:r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commune :</a:t>
            </a:r>
            <a:endParaRPr lang="fr-F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c pinafore" pitchFamily="2" charset="0"/>
            </a:endParaRPr>
          </a:p>
        </p:txBody>
      </p:sp>
      <p:pic>
        <p:nvPicPr>
          <p:cNvPr id="6" name="Picture 2" descr="Steren Fran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99" y="24532"/>
            <a:ext cx="645174" cy="64078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ZoneTexte 6"/>
          <p:cNvSpPr txBox="1"/>
          <p:nvPr/>
        </p:nvSpPr>
        <p:spPr>
          <a:xfrm>
            <a:off x="39544" y="161256"/>
            <a:ext cx="797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questionnaire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-3938644" y="4931532"/>
            <a:ext cx="83884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157192" y="868233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http://www.laclassedestef.fr</a:t>
            </a:r>
          </a:p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Auteur : </a:t>
            </a:r>
            <a:r>
              <a:rPr lang="fr-FR" sz="1200" dirty="0" err="1" smtClean="0">
                <a:latin typeface="CAC Pinafore" pitchFamily="2" charset="0"/>
                <a:ea typeface="Clensey" pitchFamily="2" charset="0"/>
              </a:rPr>
              <a:t>Anniou</a:t>
            </a:r>
            <a:endParaRPr lang="fr-FR" sz="1000" dirty="0">
              <a:latin typeface="CAC Pinafore" pitchFamily="2" charset="0"/>
              <a:ea typeface="Clensey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7384" y="-18256"/>
            <a:ext cx="6885384" cy="7555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c pinafore" pitchFamily="2" charset="0"/>
              </a:rPr>
              <a:t>     Etude de ma commune: Barlin</a:t>
            </a:r>
            <a:endParaRPr lang="fr-F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c pinafore" pitchFamily="2" charset="0"/>
            </a:endParaRPr>
          </a:p>
        </p:txBody>
      </p:sp>
      <p:pic>
        <p:nvPicPr>
          <p:cNvPr id="10" name="Picture 2" descr="Steren Franc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99" y="24532"/>
            <a:ext cx="645174" cy="64078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1" name="ZoneTexte 10"/>
          <p:cNvSpPr txBox="1"/>
          <p:nvPr/>
        </p:nvSpPr>
        <p:spPr>
          <a:xfrm>
            <a:off x="39544" y="161256"/>
            <a:ext cx="5760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 Séance1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11552" y="377280"/>
            <a:ext cx="5040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700" dirty="0" smtClean="0">
                <a:latin typeface="Arial" pitchFamily="34" charset="0"/>
                <a:cs typeface="Arial" pitchFamily="34" charset="0"/>
              </a:rPr>
              <a:t>    CE2</a:t>
            </a:r>
            <a:endParaRPr lang="fr-FR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rot="5400000">
            <a:off x="-3938644" y="4931532"/>
            <a:ext cx="83884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6" name="ZoneTexte 455"/>
          <p:cNvSpPr txBox="1"/>
          <p:nvPr/>
        </p:nvSpPr>
        <p:spPr>
          <a:xfrm>
            <a:off x="416352" y="857224"/>
            <a:ext cx="6264696" cy="2681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>La commune:</a:t>
            </a:r>
            <a:endParaRPr lang="fr-FR" u="sng" dirty="0">
              <a:solidFill>
                <a:srgbClr val="C00000"/>
              </a:solidFill>
              <a:latin typeface="SimpleRond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800" u="sng" dirty="0">
                <a:solidFill>
                  <a:srgbClr val="C00000"/>
                </a:solidFill>
                <a:latin typeface="SimpleRonde" pitchFamily="2" charset="0"/>
              </a:rPr>
              <a:t/>
            </a:r>
            <a:br>
              <a:rPr lang="fr-FR" sz="800" u="sng" dirty="0">
                <a:solidFill>
                  <a:srgbClr val="C00000"/>
                </a:solidFill>
                <a:latin typeface="SimpleRonde" pitchFamily="2" charset="0"/>
              </a:rPr>
            </a:br>
            <a:r>
              <a:rPr lang="fr-FR" sz="1050" dirty="0" smtClean="0">
                <a:latin typeface="SimpleRonde" pitchFamily="2" charset="0"/>
              </a:rPr>
              <a:t>Notre ville s’appelle </a:t>
            </a:r>
            <a:r>
              <a:rPr lang="fr-FR" sz="1050" dirty="0" smtClean="0">
                <a:latin typeface="SimpleRonde" pitchFamily="2" charset="0"/>
              </a:rPr>
              <a:t>…………………</a:t>
            </a:r>
            <a:endParaRPr lang="fr-FR" sz="1050" dirty="0" smtClean="0">
              <a:latin typeface="SimpleRonde" pitchFamily="2" charset="0"/>
            </a:endParaRPr>
          </a:p>
          <a:p>
            <a:endParaRPr lang="fr-FR" sz="1400" u="sng" dirty="0">
              <a:solidFill>
                <a:srgbClr val="C00000"/>
              </a:solidFill>
              <a:latin typeface="SimpleRonde" pitchFamily="2" charset="0"/>
            </a:endParaRPr>
          </a:p>
          <a:p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>2</a:t>
            </a:r>
            <a:r>
              <a:rPr lang="fr-FR" u="sng" dirty="0">
                <a:solidFill>
                  <a:srgbClr val="C00000"/>
                </a:solidFill>
                <a:latin typeface="SimpleRonde" pitchFamily="2" charset="0"/>
              </a:rPr>
              <a:t>. </a:t>
            </a: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>:</a:t>
            </a: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/>
            </a:r>
            <a:b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</a:br>
            <a:endParaRPr lang="fr-FR" sz="2000" u="sng" dirty="0" smtClean="0">
              <a:solidFill>
                <a:srgbClr val="C00000"/>
              </a:solidFill>
              <a:latin typeface="SimpleRonde" pitchFamily="2" charset="0"/>
            </a:endParaRPr>
          </a:p>
          <a:p>
            <a:r>
              <a:rPr lang="fr-FR" dirty="0" smtClean="0">
                <a:latin typeface="SimpleRonde" pitchFamily="2" charset="0"/>
              </a:rPr>
              <a:t/>
            </a:r>
            <a:br>
              <a:rPr lang="fr-FR" dirty="0" smtClean="0">
                <a:latin typeface="SimpleRonde" pitchFamily="2" charset="0"/>
              </a:rPr>
            </a:b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>3. </a:t>
            </a: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>:</a:t>
            </a:r>
            <a: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  <a:t/>
            </a:r>
            <a:br>
              <a:rPr lang="fr-FR" u="sng" dirty="0" smtClean="0">
                <a:solidFill>
                  <a:srgbClr val="C00000"/>
                </a:solidFill>
                <a:latin typeface="SimpleRonde" pitchFamily="2" charset="0"/>
              </a:rPr>
            </a:br>
            <a:endParaRPr lang="fr-FR" u="sng" dirty="0" smtClean="0">
              <a:solidFill>
                <a:srgbClr val="C00000"/>
              </a:solidFill>
              <a:latin typeface="SimpleRonde" pitchFamily="2" charset="0"/>
            </a:endParaRPr>
          </a:p>
          <a:p>
            <a:pPr>
              <a:lnSpc>
                <a:spcPct val="150000"/>
              </a:lnSpc>
            </a:pPr>
            <a:endParaRPr lang="fr-FR" sz="1100" dirty="0" smtClean="0">
              <a:latin typeface="SimpleRonde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157192" y="868233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http://www.laclassedestef.fr</a:t>
            </a:r>
          </a:p>
          <a:p>
            <a:r>
              <a:rPr lang="fr-FR" sz="1200" dirty="0" smtClean="0">
                <a:latin typeface="CAC Pinafore" pitchFamily="2" charset="0"/>
                <a:ea typeface="Clensey" pitchFamily="2" charset="0"/>
              </a:rPr>
              <a:t>Auteur : </a:t>
            </a:r>
            <a:endParaRPr lang="fr-FR" sz="1000" dirty="0">
              <a:latin typeface="CAC Pinafore" pitchFamily="2" charset="0"/>
              <a:ea typeface="Clensey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484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94</Words>
  <Application>Microsoft Office PowerPoint</Application>
  <PresentationFormat>Affichage à l'écran (4:3)</PresentationFormat>
  <Paragraphs>112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5</cp:revision>
  <dcterms:created xsi:type="dcterms:W3CDTF">2012-07-19T19:40:08Z</dcterms:created>
  <dcterms:modified xsi:type="dcterms:W3CDTF">2012-07-19T19:44:16Z</dcterms:modified>
</cp:coreProperties>
</file>