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FBC1B-AD6D-467F-B2FE-B7AACC20EDF7}" type="datetimeFigureOut">
              <a:rPr lang="fr-FR" smtClean="0"/>
              <a:t>14/11/2011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D4DBB9-AE67-4FA8-B71E-852A2419B1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0847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4DBB9-AE67-4FA8-B71E-852A2419B14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6412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133DA-7060-4FCB-9173-2D42EF39B79C}" type="datetimeFigureOut">
              <a:rPr lang="fr-FR" smtClean="0"/>
              <a:t>14/11/2011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38B0-A124-4931-B61C-AF0C59FE05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3952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133DA-7060-4FCB-9173-2D42EF39B79C}" type="datetimeFigureOut">
              <a:rPr lang="fr-FR" smtClean="0"/>
              <a:t>14/11/2011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38B0-A124-4931-B61C-AF0C59FE05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8231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133DA-7060-4FCB-9173-2D42EF39B79C}" type="datetimeFigureOut">
              <a:rPr lang="fr-FR" smtClean="0"/>
              <a:t>14/11/2011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38B0-A124-4931-B61C-AF0C59FE05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7396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133DA-7060-4FCB-9173-2D42EF39B79C}" type="datetimeFigureOut">
              <a:rPr lang="fr-FR" smtClean="0"/>
              <a:t>14/11/2011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38B0-A124-4931-B61C-AF0C59FE05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46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133DA-7060-4FCB-9173-2D42EF39B79C}" type="datetimeFigureOut">
              <a:rPr lang="fr-FR" smtClean="0"/>
              <a:t>14/11/2011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38B0-A124-4931-B61C-AF0C59FE05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1505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133DA-7060-4FCB-9173-2D42EF39B79C}" type="datetimeFigureOut">
              <a:rPr lang="fr-FR" smtClean="0"/>
              <a:t>14/11/2011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38B0-A124-4931-B61C-AF0C59FE05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5342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133DA-7060-4FCB-9173-2D42EF39B79C}" type="datetimeFigureOut">
              <a:rPr lang="fr-FR" smtClean="0"/>
              <a:t>14/11/2011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38B0-A124-4931-B61C-AF0C59FE05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8350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133DA-7060-4FCB-9173-2D42EF39B79C}" type="datetimeFigureOut">
              <a:rPr lang="fr-FR" smtClean="0"/>
              <a:t>14/11/2011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38B0-A124-4931-B61C-AF0C59FE05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1724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133DA-7060-4FCB-9173-2D42EF39B79C}" type="datetimeFigureOut">
              <a:rPr lang="fr-FR" smtClean="0"/>
              <a:t>14/11/2011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38B0-A124-4931-B61C-AF0C59FE05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4789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133DA-7060-4FCB-9173-2D42EF39B79C}" type="datetimeFigureOut">
              <a:rPr lang="fr-FR" smtClean="0"/>
              <a:t>14/11/2011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38B0-A124-4931-B61C-AF0C59FE05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1860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133DA-7060-4FCB-9173-2D42EF39B79C}" type="datetimeFigureOut">
              <a:rPr lang="fr-FR" smtClean="0"/>
              <a:t>14/11/2011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38B0-A124-4931-B61C-AF0C59FE05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0143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133DA-7060-4FCB-9173-2D42EF39B79C}" type="datetimeFigureOut">
              <a:rPr lang="fr-FR" smtClean="0"/>
              <a:t>14/11/2011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C38B0-A124-4931-B61C-AF0C59FE05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0013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116632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u="sng" dirty="0">
                <a:solidFill>
                  <a:srgbClr val="FF0000"/>
                </a:solidFill>
                <a:latin typeface="Cursive standard" pitchFamily="2" charset="0"/>
              </a:rPr>
              <a:t>Horaires </a:t>
            </a:r>
            <a:r>
              <a:rPr lang="fr-FR" u="sng" dirty="0">
                <a:solidFill>
                  <a:srgbClr val="FF0000"/>
                </a:solidFill>
              </a:rPr>
              <a:t>:</a:t>
            </a:r>
            <a:endParaRPr lang="fr-FR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567936"/>
              </p:ext>
            </p:extLst>
          </p:nvPr>
        </p:nvGraphicFramePr>
        <p:xfrm>
          <a:off x="107504" y="485964"/>
          <a:ext cx="7723505" cy="256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9765"/>
                <a:gridCol w="1199515"/>
                <a:gridCol w="723900"/>
                <a:gridCol w="1619885"/>
                <a:gridCol w="1260475"/>
                <a:gridCol w="989965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Horaires BO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CE1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Horaires BO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CE2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Français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 H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9H15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Français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8H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7H30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Mathématiques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5H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4H30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Mathématiques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5H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4H30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EPS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9H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8H15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EPS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11H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10H00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Langue vivante (anglais)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Langue vivante (anglais)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Pratiques artistiques et histoire des arts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Sciences expérimentales et technologie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Découverte du monde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Pratiques artistiques et histoire des arts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Histoire géographie-instruction civique et morale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24H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22H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24H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22H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07504" y="3212976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u="sng" dirty="0" smtClean="0">
                <a:solidFill>
                  <a:srgbClr val="00B050"/>
                </a:solidFill>
                <a:latin typeface="Cursive standard" pitchFamily="2" charset="0"/>
              </a:rPr>
              <a:t>Remarque :</a:t>
            </a:r>
            <a:endParaRPr lang="fr-FR" dirty="0" smtClean="0">
              <a:solidFill>
                <a:srgbClr val="00B050"/>
              </a:solidFill>
              <a:latin typeface="Cursive standard" pitchFamily="2" charset="0"/>
            </a:endParaRPr>
          </a:p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Français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(Cycle 2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ursive standard" pitchFamily="2" charset="0"/>
              </a:rPr>
              <a:t>)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ursive standard" pitchFamily="2" charset="0"/>
              </a:rPr>
              <a:t>				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Français </a:t>
            </a:r>
            <a:r>
              <a:rPr lang="fr-FR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(Cycle 3)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25641"/>
              </p:ext>
            </p:extLst>
          </p:nvPr>
        </p:nvGraphicFramePr>
        <p:xfrm>
          <a:off x="107504" y="3859307"/>
          <a:ext cx="2413000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9100"/>
                <a:gridCol w="72390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Lecture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</a:rPr>
                        <a:t>3h</a:t>
                      </a:r>
                      <a:endParaRPr lang="fr-FR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Grammaire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</a:rPr>
                        <a:t>1h45</a:t>
                      </a:r>
                      <a:endParaRPr lang="fr-FR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Vocabulaire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</a:rPr>
                        <a:t>1h00</a:t>
                      </a:r>
                      <a:endParaRPr lang="fr-FR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Orthographe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1h00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</a:rPr>
                        <a:t>Production d’écrits</a:t>
                      </a:r>
                      <a:endParaRPr lang="fr-FR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1h30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</a:rPr>
                        <a:t>Conjugaison</a:t>
                      </a:r>
                      <a:endParaRPr lang="fr-FR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1h00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931356"/>
              </p:ext>
            </p:extLst>
          </p:nvPr>
        </p:nvGraphicFramePr>
        <p:xfrm>
          <a:off x="117051" y="5157192"/>
          <a:ext cx="2413000" cy="1463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9100"/>
                <a:gridCol w="72390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Anglais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</a:rPr>
                        <a:t>1h30</a:t>
                      </a:r>
                      <a:endParaRPr lang="fr-FR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EPS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</a:rPr>
                        <a:t>2h45</a:t>
                      </a:r>
                      <a:endParaRPr lang="fr-FR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Arts visuels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</a:rPr>
                        <a:t>1h</a:t>
                      </a:r>
                      <a:endParaRPr lang="fr-FR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Education musicale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1h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</a:rPr>
                        <a:t>DDM (découvrir le monde du vivant, de la matière et des objets</a:t>
                      </a:r>
                      <a:endParaRPr lang="fr-FR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1h15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</a:rPr>
                        <a:t>DDM (espace/temps)</a:t>
                      </a:r>
                      <a:endParaRPr lang="fr-FR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0h45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740483"/>
              </p:ext>
            </p:extLst>
          </p:nvPr>
        </p:nvGraphicFramePr>
        <p:xfrm>
          <a:off x="4572000" y="3859307"/>
          <a:ext cx="2413000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9100"/>
                <a:gridCol w="72390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Lecture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</a:rPr>
                        <a:t>1h45</a:t>
                      </a:r>
                      <a:endParaRPr lang="fr-FR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Grammaire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</a:rPr>
                        <a:t>1h30</a:t>
                      </a:r>
                      <a:endParaRPr lang="fr-FR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Vocabulaire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</a:rPr>
                        <a:t>1h00</a:t>
                      </a:r>
                      <a:endParaRPr lang="fr-FR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</a:rPr>
                        <a:t>Orthographe</a:t>
                      </a:r>
                      <a:endParaRPr lang="fr-FR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1h00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</a:rPr>
                        <a:t>Production d’écrits</a:t>
                      </a:r>
                      <a:endParaRPr lang="fr-FR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1h30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Conjugaison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0h45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102219"/>
              </p:ext>
            </p:extLst>
          </p:nvPr>
        </p:nvGraphicFramePr>
        <p:xfrm>
          <a:off x="4572000" y="5229200"/>
          <a:ext cx="2413000" cy="1280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9100"/>
                <a:gridCol w="72390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Anglais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</a:rPr>
                        <a:t>1h30</a:t>
                      </a:r>
                      <a:endParaRPr lang="fr-FR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EPS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</a:rPr>
                        <a:t>2h45</a:t>
                      </a:r>
                      <a:endParaRPr lang="fr-FR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Arts visuels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1h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</a:rPr>
                        <a:t>Education musicale</a:t>
                      </a:r>
                      <a:endParaRPr lang="fr-FR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1h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</a:rPr>
                        <a:t>Sciences exp. et technologie</a:t>
                      </a:r>
                      <a:endParaRPr lang="fr-FR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2h15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</a:rPr>
                        <a:t>Histoire et géographie</a:t>
                      </a:r>
                      <a:endParaRPr lang="fr-FR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1h45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504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144</Words>
  <Application>Microsoft Office PowerPoint</Application>
  <PresentationFormat>Affichage à l'écran (4:3)</PresentationFormat>
  <Paragraphs>89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2SAI</dc:creator>
  <cp:lastModifiedBy>2SAI</cp:lastModifiedBy>
  <cp:revision>6</cp:revision>
  <dcterms:created xsi:type="dcterms:W3CDTF">2011-11-14T13:49:26Z</dcterms:created>
  <dcterms:modified xsi:type="dcterms:W3CDTF">2011-11-14T14:12:49Z</dcterms:modified>
</cp:coreProperties>
</file>