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Lucida Handwriting" panose="03010101010101010101" pitchFamily="66" charset="0"/>
              </a:rPr>
              <a:t>Révolution et monarchie constitutionnelle</a:t>
            </a:r>
            <a:endParaRPr lang="fr-FR" dirty="0">
              <a:latin typeface="Lucida Handwriting" panose="03010101010101010101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fr-FR" b="1" dirty="0" smtClean="0">
                <a:solidFill>
                  <a:srgbClr val="FF0000"/>
                </a:solidFill>
              </a:rPr>
              <a:t>1789-1792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88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19079"/>
          </a:xfrm>
        </p:spPr>
        <p:txBody>
          <a:bodyPr>
            <a:normAutofit fontScale="90000"/>
          </a:bodyPr>
          <a:lstStyle/>
          <a:p>
            <a:r>
              <a:rPr lang="fr-FR" sz="2400" dirty="0" smtClean="0">
                <a:latin typeface="Lucida Handwriting" panose="03010101010101010101" pitchFamily="66" charset="0"/>
              </a:rPr>
              <a:t>Les rois de France au fil du temps….</a:t>
            </a:r>
            <a:endParaRPr lang="fr-FR" sz="2400" dirty="0">
              <a:latin typeface="Lucida Handwriting" panose="03010101010101010101" pitchFamily="66" charset="0"/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8202" y="1204055"/>
            <a:ext cx="7302321" cy="5306617"/>
          </a:xfrm>
        </p:spPr>
      </p:pic>
    </p:spTree>
    <p:extLst>
      <p:ext uri="{BB962C8B-B14F-4D97-AF65-F5344CB8AC3E}">
        <p14:creationId xmlns:p14="http://schemas.microsoft.com/office/powerpoint/2010/main" xmlns="" val="1276671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0898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Lucida Handwriting" panose="03010101010101010101" pitchFamily="66" charset="0"/>
              </a:rPr>
              <a:t>Les rois de France au fil du temps….</a:t>
            </a:r>
            <a:endParaRPr lang="fr-FR" sz="3200" dirty="0">
              <a:latin typeface="Lucida Handwriting" panose="03010101010101010101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8203" y="1234865"/>
            <a:ext cx="6507023" cy="4676985"/>
          </a:xfrm>
        </p:spPr>
      </p:pic>
    </p:spTree>
    <p:extLst>
      <p:ext uri="{BB962C8B-B14F-4D97-AF65-F5344CB8AC3E}">
        <p14:creationId xmlns:p14="http://schemas.microsoft.com/office/powerpoint/2010/main" xmlns="" val="13876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3 ordres (caricature)</a:t>
            </a:r>
            <a:endParaRPr lang="fr-FR" dirty="0"/>
          </a:p>
        </p:txBody>
      </p:sp>
      <p:pic>
        <p:nvPicPr>
          <p:cNvPr id="4" name="Espace réservé du contenu 3" descr="http://www.anyssa.org/classedesgnomes/wp-content/uploads/documents/histoire/tempsmodernes/caricature-trois-ordres-m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8975" y="2253803"/>
            <a:ext cx="3747752" cy="419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797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78829" y="624123"/>
            <a:ext cx="2240924" cy="676643"/>
          </a:xfrm>
        </p:spPr>
        <p:txBody>
          <a:bodyPr/>
          <a:lstStyle/>
          <a:p>
            <a:pPr algn="ctr"/>
            <a:r>
              <a:rPr lang="fr-FR" dirty="0" smtClean="0"/>
              <a:t>Louis XVI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 flipV="1">
            <a:off x="2939373" y="1926984"/>
            <a:ext cx="3992732" cy="45719"/>
          </a:xfrm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Espace réservé du contenu 3" descr="http://touslesroisdefrance.fr/donnees/images/rois/LOUISXVI/7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671470" y="1969475"/>
            <a:ext cx="2365265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45719"/>
          </a:xfrm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>
          <a:xfrm>
            <a:off x="7166957" y="1712890"/>
            <a:ext cx="4338674" cy="3609385"/>
          </a:xfrm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9" name="Picture 3" descr="C:\Users\Roxane\Desktop\2012-2013\Lundi\hist\révolution et bonaparte\séance 1\louis xvi_duplessis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2105" y="1481070"/>
            <a:ext cx="4184373" cy="4868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773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6980" y="624111"/>
            <a:ext cx="10225825" cy="89559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Lucida Handwriting" panose="03010101010101010101" pitchFamily="66" charset="0"/>
              </a:rPr>
              <a:t>L’ouverture des états généraux</a:t>
            </a:r>
            <a:br>
              <a:rPr lang="fr-FR" dirty="0" smtClean="0">
                <a:latin typeface="Lucida Handwriting" panose="03010101010101010101" pitchFamily="66" charset="0"/>
              </a:rPr>
            </a:br>
            <a:r>
              <a:rPr lang="fr-FR" dirty="0" smtClean="0">
                <a:latin typeface="Lucida Handwriting" panose="03010101010101010101" pitchFamily="66" charset="0"/>
              </a:rPr>
              <a:t>(5 mai 1789)</a:t>
            </a:r>
            <a:endParaRPr lang="fr-FR" dirty="0">
              <a:latin typeface="Lucida Handwriting" panose="03010101010101010101" pitchFamily="66" charset="0"/>
            </a:endParaRPr>
          </a:p>
        </p:txBody>
      </p:sp>
      <p:pic>
        <p:nvPicPr>
          <p:cNvPr id="4" name="Espace réservé du contenu 3" descr="http://www.histoire-fr.com/images/ouverture_etats_generaux_paum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5623" y="1609859"/>
            <a:ext cx="8873543" cy="4842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1790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9701" y="624110"/>
            <a:ext cx="11372045" cy="676656"/>
          </a:xfrm>
        </p:spPr>
        <p:txBody>
          <a:bodyPr/>
          <a:lstStyle/>
          <a:p>
            <a:r>
              <a:rPr lang="fr-FR" dirty="0">
                <a:latin typeface="Lucida Handwriting" panose="03010101010101010101" pitchFamily="66" charset="0"/>
              </a:rPr>
              <a:t>Le serment du jeu de Paume </a:t>
            </a:r>
            <a:r>
              <a:rPr lang="fr-FR" dirty="0" smtClean="0">
                <a:latin typeface="Lucida Handwriting" panose="03010101010101010101" pitchFamily="66" charset="0"/>
              </a:rPr>
              <a:t>(20 juin 1789</a:t>
            </a:r>
            <a:r>
              <a:rPr lang="fr-FR" dirty="0">
                <a:latin typeface="Lucida Handwriting" panose="03010101010101010101" pitchFamily="66" charset="0"/>
              </a:rPr>
              <a:t>)</a:t>
            </a:r>
            <a:endParaRPr lang="fr-FR" dirty="0"/>
          </a:p>
        </p:txBody>
      </p:sp>
      <p:pic>
        <p:nvPicPr>
          <p:cNvPr id="5" name="Espace réservé du contenu 4" descr="http://www.carnavalet.paris.fr/sites/default/files/styles/oeuvre_zoom/public/jeu_de_paume_bd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40924" y="1300767"/>
            <a:ext cx="7668300" cy="5383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36710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8795" y="624110"/>
            <a:ext cx="10525818" cy="728172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Lucida Handwriting" panose="03010101010101010101" pitchFamily="66" charset="0"/>
              </a:rPr>
              <a:t>La prise de La Bastille          (14 juillet 1789)</a:t>
            </a:r>
            <a:endParaRPr lang="fr-FR" dirty="0">
              <a:latin typeface="Lucida Handwriting" panose="03010101010101010101" pitchFamily="66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9718" y="1352281"/>
            <a:ext cx="7598536" cy="551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0052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624110"/>
            <a:ext cx="11037193" cy="805445"/>
          </a:xfrm>
        </p:spPr>
        <p:txBody>
          <a:bodyPr/>
          <a:lstStyle/>
          <a:p>
            <a:r>
              <a:rPr lang="fr-FR" dirty="0" smtClean="0"/>
              <a:t>Fuite de Louis XVI et son arrestation (22 juin 1792)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2894" y="1429555"/>
            <a:ext cx="8293995" cy="5152331"/>
          </a:xfrm>
        </p:spPr>
      </p:pic>
    </p:spTree>
    <p:extLst>
      <p:ext uri="{BB962C8B-B14F-4D97-AF65-F5344CB8AC3E}">
        <p14:creationId xmlns:p14="http://schemas.microsoft.com/office/powerpoint/2010/main" xmlns="" val="3497252519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87</TotalTime>
  <Words>71</Words>
  <Application>Microsoft Office PowerPoint</Application>
  <PresentationFormat>Personnalisé</PresentationFormat>
  <Paragraphs>13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Brin</vt:lpstr>
      <vt:lpstr>Révolution et monarchie constitutionnelle</vt:lpstr>
      <vt:lpstr>Les rois de France au fil du temps….</vt:lpstr>
      <vt:lpstr>Les rois de France au fil du temps….</vt:lpstr>
      <vt:lpstr>Les 3 ordres (caricature)</vt:lpstr>
      <vt:lpstr>Louis XVI</vt:lpstr>
      <vt:lpstr>L’ouverture des états généraux (5 mai 1789)</vt:lpstr>
      <vt:lpstr>Le serment du jeu de Paume (20 juin 1789)</vt:lpstr>
      <vt:lpstr>La prise de La Bastille          (14 juillet 1789)</vt:lpstr>
      <vt:lpstr>Fuite de Louis XVI et son arrestation (22 juin 1792)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Révolution et monarchie constitutionnelle</dc:title>
  <dc:creator>grillon</dc:creator>
  <cp:lastModifiedBy>Stéphanie</cp:lastModifiedBy>
  <cp:revision>6</cp:revision>
  <dcterms:created xsi:type="dcterms:W3CDTF">2015-07-19T17:27:40Z</dcterms:created>
  <dcterms:modified xsi:type="dcterms:W3CDTF">2015-07-26T12:04:31Z</dcterms:modified>
</cp:coreProperties>
</file>