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0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C1C0-041E-43DF-9337-0D427974A229}" type="datetimeFigureOut">
              <a:rPr lang="fr-FR" smtClean="0"/>
              <a:t>16/07/2012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C1107-EDD9-477A-8CF4-2B2526D1362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6632" y="107504"/>
          <a:ext cx="6624736" cy="8808720"/>
        </p:xfrm>
        <a:graphic>
          <a:graphicData uri="http://schemas.openxmlformats.org/drawingml/2006/table">
            <a:tbl>
              <a:tblPr/>
              <a:tblGrid>
                <a:gridCol w="4536504"/>
                <a:gridCol w="1122216"/>
                <a:gridCol w="966016"/>
              </a:tblGrid>
              <a:tr h="341609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00000"/>
                          </a:solidFill>
                          <a:latin typeface="CAC Pinafore" pitchFamily="2" charset="0"/>
                        </a:rPr>
                        <a:t>PS/MS               </a:t>
                      </a:r>
                      <a:r>
                        <a:rPr lang="fr-FR" sz="1400" b="0" dirty="0" smtClean="0">
                          <a:solidFill>
                            <a:srgbClr val="000000"/>
                          </a:solidFill>
                          <a:latin typeface="CAC Pinafore" pitchFamily="2" charset="0"/>
                        </a:rPr>
                        <a:t>                         </a:t>
                      </a:r>
                      <a:r>
                        <a:rPr lang="fr-FR" sz="1400" b="0" dirty="0">
                          <a:solidFill>
                            <a:srgbClr val="000000"/>
                          </a:solidFill>
                          <a:latin typeface="CAC Pinafore" pitchFamily="2" charset="0"/>
                        </a:rPr>
                        <a:t> </a:t>
                      </a:r>
                      <a:r>
                        <a:rPr lang="fr-FR" sz="1400" b="0" dirty="0">
                          <a:solidFill>
                            <a:srgbClr val="66FF66"/>
                          </a:solidFill>
                          <a:latin typeface="CAC Pinafore" pitchFamily="2" charset="0"/>
                        </a:rPr>
                        <a:t>Nom :  </a:t>
                      </a:r>
                      <a:r>
                        <a:rPr lang="fr-FR" sz="1400" b="0" dirty="0">
                          <a:solidFill>
                            <a:srgbClr val="000000"/>
                          </a:solidFill>
                          <a:latin typeface="CAC Pinafore" pitchFamily="2" charset="0"/>
                        </a:rPr>
                        <a:t>       </a:t>
                      </a:r>
                    </a:p>
                  </a:txBody>
                  <a:tcPr marL="9812" marR="9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rgbClr val="66FF66"/>
                          </a:solidFill>
                          <a:latin typeface="CAC Pinafore" pitchFamily="2" charset="0"/>
                        </a:rPr>
                        <a:t>Compétence en cours de construction</a:t>
                      </a:r>
                    </a:p>
                  </a:txBody>
                  <a:tcPr marL="9812" marR="9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rgbClr val="66FF66"/>
                          </a:solidFill>
                          <a:latin typeface="CAC Pinafore" pitchFamily="2" charset="0"/>
                        </a:rPr>
                        <a:t>Compétence construite</a:t>
                      </a:r>
                    </a:p>
                  </a:txBody>
                  <a:tcPr marL="9812" marR="9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parle à la maîtresse et individuellement à mes camarades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parle dans le petit groupe animé par la maîtresse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prends la parole devant le grand groupe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sais raconter une ou deux images d’un album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sais, en m’aidant des images, raconter un album facile (PS) et bien connu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sais ,avec les images, raconter un album plus complexe (MS) et bien connu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J’utilise des mots-phrases ou des phrases à 2 mots ( ex : </a:t>
                      </a:r>
                      <a:r>
                        <a:rPr lang="fr-FR" sz="1100" dirty="0" err="1">
                          <a:solidFill>
                            <a:srgbClr val="000000"/>
                          </a:solidFill>
                          <a:latin typeface="+mj-lt"/>
                        </a:rPr>
                        <a:t>tateau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.   Pati papa)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parle en phrases élémentaires bien construites (ex : i </a:t>
                      </a:r>
                      <a:r>
                        <a:rPr lang="fr-FR" sz="1100" dirty="0" err="1">
                          <a:solidFill>
                            <a:srgbClr val="000000"/>
                          </a:solidFill>
                          <a:latin typeface="+mj-lt"/>
                        </a:rPr>
                        <a:t>manze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 le gâteau)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 : il, elle, ils, elles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 : je, tu, on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J’emploie le présent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J’emploie 3 temps : passé composé/ présent/ futur aller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J’emploie l’imparfait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 : à, sur, dans, de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 : sous, devant, derrière, avant, après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 : à côté de, loin de, près de, au-dessus de…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sais parler en phrases complexes (ex : i veut qu’t’attrapes le chat parce que…)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J’utilise : parce que, que/ infinitif, pour + infinitif, qui relatif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 : pour que, quand/gérondif, si, comme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J’emploie les mots de la classe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des coins-jeux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J’emploie les mots de la motricité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de la cuisine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J’emploie les mots des animaux et de  la ferme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de la fête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du temps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J’emploie les mots de la famille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de la ville, du quartier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J’emploie les mots de la maladie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du jardin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J’emploie les mots des sorties : zoo, forêt, mer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de quelques albums faciles (PS)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J’utilise les mots de quelques albums difficiles ( MS)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connais 750 mots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connais 1750 mots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sais articuler [i]-[a]-[ou]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sais articuler [p]-[t]-[m]-[f]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sais articuler [é]-[è]-[o]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sais articuler [k]-[s]-[n]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sais articuler [in]-[an]-[on]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2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sais articuler [u]-[eu]-[e]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644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Je sais articuler différemment [f]/[v]- [s]/[z]- [p]/[b]- [t]/[d]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Je sais articuler différemment [s]/[</a:t>
                      </a:r>
                      <a:r>
                        <a:rPr lang="fr-FR" sz="1100" dirty="0" err="1">
                          <a:solidFill>
                            <a:srgbClr val="000000"/>
                          </a:solidFill>
                          <a:latin typeface="+mj-lt"/>
                        </a:rPr>
                        <a:t>ch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]- [z]/[j]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812" marR="9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805264" y="8903513"/>
            <a:ext cx="2276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C Pinafore" pitchFamily="2" charset="0"/>
              </a:rPr>
              <a:t>Grille Ph. Boisseau</a:t>
            </a:r>
            <a:endParaRPr lang="fr-FR" sz="1200" dirty="0">
              <a:latin typeface="CAC Pinafore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327</Words>
  <Application>Microsoft Office PowerPoint</Application>
  <PresentationFormat>Affichage à l'écran (4:3)</PresentationFormat>
  <Paragraphs>151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7</cp:revision>
  <dcterms:created xsi:type="dcterms:W3CDTF">2012-07-16T14:05:34Z</dcterms:created>
  <dcterms:modified xsi:type="dcterms:W3CDTF">2012-07-16T14:12:01Z</dcterms:modified>
</cp:coreProperties>
</file>