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CFB7-CD6B-40C8-A9EB-F01B49B00DD1}" type="datetimeFigureOut">
              <a:rPr lang="fr-FR" smtClean="0"/>
              <a:t>17/09/2016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40CF-72D7-4D56-B138-2896E5574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67898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CFB7-CD6B-40C8-A9EB-F01B49B00DD1}" type="datetimeFigureOut">
              <a:rPr lang="fr-FR" smtClean="0"/>
              <a:t>17/09/2016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40CF-72D7-4D56-B138-2896E5574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06730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CFB7-CD6B-40C8-A9EB-F01B49B00DD1}" type="datetimeFigureOut">
              <a:rPr lang="fr-FR" smtClean="0"/>
              <a:t>17/09/2016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40CF-72D7-4D56-B138-2896E5574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161661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CFB7-CD6B-40C8-A9EB-F01B49B00DD1}" type="datetimeFigureOut">
              <a:rPr lang="fr-FR" smtClean="0"/>
              <a:t>17/09/2016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40CF-72D7-4D56-B138-2896E5574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30240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CFB7-CD6B-40C8-A9EB-F01B49B00DD1}" type="datetimeFigureOut">
              <a:rPr lang="fr-FR" smtClean="0"/>
              <a:t>17/09/2016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40CF-72D7-4D56-B138-2896E5574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306115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CFB7-CD6B-40C8-A9EB-F01B49B00DD1}" type="datetimeFigureOut">
              <a:rPr lang="fr-FR" smtClean="0"/>
              <a:t>17/09/2016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40CF-72D7-4D56-B138-2896E5574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5765827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CFB7-CD6B-40C8-A9EB-F01B49B00DD1}" type="datetimeFigureOut">
              <a:rPr lang="fr-FR" smtClean="0"/>
              <a:t>17/09/2016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40CF-72D7-4D56-B138-2896E5574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067519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CFB7-CD6B-40C8-A9EB-F01B49B00DD1}" type="datetimeFigureOut">
              <a:rPr lang="fr-FR" smtClean="0"/>
              <a:t>17/09/2016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40CF-72D7-4D56-B138-2896E5574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3503274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CFB7-CD6B-40C8-A9EB-F01B49B00DD1}" type="datetimeFigureOut">
              <a:rPr lang="fr-FR" smtClean="0"/>
              <a:t>17/09/2016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40CF-72D7-4D56-B138-2896E5574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123177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CFB7-CD6B-40C8-A9EB-F01B49B00DD1}" type="datetimeFigureOut">
              <a:rPr lang="fr-FR" smtClean="0"/>
              <a:t>17/09/2016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40CF-72D7-4D56-B138-2896E5574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47537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CFB7-CD6B-40C8-A9EB-F01B49B00DD1}" type="datetimeFigureOut">
              <a:rPr lang="fr-FR" smtClean="0"/>
              <a:t>17/09/2016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40CF-72D7-4D56-B138-2896E5574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06689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7CFB7-CD6B-40C8-A9EB-F01B49B00DD1}" type="datetimeFigureOut">
              <a:rPr lang="fr-FR" smtClean="0"/>
              <a:t>17/09/2016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040CF-72D7-4D56-B138-2896E5574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972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529" y="1628800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dirty="0"/>
              <a:t>Le cochon d’Inde grignote des carottes, des pommes, </a:t>
            </a:r>
            <a:endParaRPr lang="fr-FR" sz="2800" dirty="0" smtClean="0"/>
          </a:p>
          <a:p>
            <a:r>
              <a:rPr lang="fr-FR" sz="2800" dirty="0" smtClean="0"/>
              <a:t>des </a:t>
            </a:r>
            <a:r>
              <a:rPr lang="fr-FR" sz="2800" dirty="0"/>
              <a:t>choux, du pain et beaucoup de salades. </a:t>
            </a:r>
            <a:endParaRPr lang="fr-FR" sz="2800" dirty="0"/>
          </a:p>
        </p:txBody>
      </p:sp>
      <p:sp>
        <p:nvSpPr>
          <p:cNvPr id="6" name="Rectangle 5"/>
          <p:cNvSpPr/>
          <p:nvPr/>
        </p:nvSpPr>
        <p:spPr>
          <a:xfrm>
            <a:off x="597689" y="548680"/>
            <a:ext cx="7985075" cy="523220"/>
          </a:xfrm>
          <a:prstGeom prst="rect">
            <a:avLst/>
          </a:prstGeom>
          <a:ln>
            <a:solidFill>
              <a:srgbClr val="0070C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fr-FR" sz="2800" i="1" u="sng" dirty="0" smtClean="0"/>
              <a:t>Je remplace </a:t>
            </a:r>
            <a:r>
              <a:rPr lang="fr-FR" sz="2800" b="1" i="1" u="sng" dirty="0" smtClean="0"/>
              <a:t>le </a:t>
            </a:r>
            <a:r>
              <a:rPr lang="fr-FR" sz="2800" b="1" i="1" u="sng" dirty="0"/>
              <a:t>cochon d’Inde </a:t>
            </a:r>
            <a:r>
              <a:rPr lang="fr-FR" sz="2800" i="1" u="sng" dirty="0" smtClean="0"/>
              <a:t>par</a:t>
            </a:r>
            <a:r>
              <a:rPr lang="fr-FR" sz="2800" b="1" i="1" u="sng" dirty="0" smtClean="0"/>
              <a:t> je</a:t>
            </a:r>
            <a:endParaRPr lang="fr-FR" sz="2800" dirty="0"/>
          </a:p>
        </p:txBody>
      </p:sp>
      <p:sp>
        <p:nvSpPr>
          <p:cNvPr id="7" name="Rectangle 6"/>
          <p:cNvSpPr/>
          <p:nvPr/>
        </p:nvSpPr>
        <p:spPr>
          <a:xfrm>
            <a:off x="323529" y="2780928"/>
            <a:ext cx="8568952" cy="95410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Je</a:t>
            </a:r>
            <a:r>
              <a:rPr lang="fr-FR" sz="2800" dirty="0"/>
              <a:t> grignote des carottes, des pommes, </a:t>
            </a:r>
            <a:endParaRPr lang="fr-FR" sz="2800" dirty="0" smtClean="0"/>
          </a:p>
          <a:p>
            <a:r>
              <a:rPr lang="fr-FR" sz="2800" dirty="0" smtClean="0"/>
              <a:t>des </a:t>
            </a:r>
            <a:r>
              <a:rPr lang="fr-FR" sz="2800" dirty="0"/>
              <a:t>choux, du pain et beaucoup de salades. </a:t>
            </a:r>
            <a:endParaRPr lang="fr-FR" sz="2800" dirty="0"/>
          </a:p>
        </p:txBody>
      </p:sp>
      <p:sp>
        <p:nvSpPr>
          <p:cNvPr id="8" name="Rectangle 7"/>
          <p:cNvSpPr/>
          <p:nvPr/>
        </p:nvSpPr>
        <p:spPr>
          <a:xfrm>
            <a:off x="323528" y="4597063"/>
            <a:ext cx="85689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Il n’aime pas le chocolat.</a:t>
            </a:r>
            <a:endParaRPr lang="fr-FR" sz="2800" dirty="0"/>
          </a:p>
        </p:txBody>
      </p:sp>
      <p:sp>
        <p:nvSpPr>
          <p:cNvPr id="9" name="Rectangle 8"/>
          <p:cNvSpPr/>
          <p:nvPr/>
        </p:nvSpPr>
        <p:spPr>
          <a:xfrm>
            <a:off x="323529" y="5306656"/>
            <a:ext cx="8568951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Je</a:t>
            </a:r>
            <a:r>
              <a:rPr lang="fr-FR" sz="2800" dirty="0"/>
              <a:t> n’aime pas le chocolat.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3763960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7544" y="445356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Le cochon d’Inde mange beaucoup. </a:t>
            </a:r>
            <a:endParaRPr lang="fr-FR" sz="2800" dirty="0"/>
          </a:p>
        </p:txBody>
      </p:sp>
      <p:sp>
        <p:nvSpPr>
          <p:cNvPr id="4" name="Rectangle 3"/>
          <p:cNvSpPr/>
          <p:nvPr/>
        </p:nvSpPr>
        <p:spPr>
          <a:xfrm>
            <a:off x="431540" y="970209"/>
            <a:ext cx="8352928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Je</a:t>
            </a:r>
            <a:r>
              <a:rPr lang="fr-FR" sz="2800" dirty="0"/>
              <a:t> mange beaucoup. </a:t>
            </a:r>
            <a:endParaRPr lang="fr-FR" sz="2800" dirty="0"/>
          </a:p>
        </p:txBody>
      </p:sp>
      <p:sp>
        <p:nvSpPr>
          <p:cNvPr id="5" name="Rectangle 4"/>
          <p:cNvSpPr/>
          <p:nvPr/>
        </p:nvSpPr>
        <p:spPr>
          <a:xfrm>
            <a:off x="399413" y="2397809"/>
            <a:ext cx="2876443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Je</a:t>
            </a:r>
            <a:r>
              <a:rPr lang="fr-FR" sz="2800" dirty="0"/>
              <a:t> suis gourmand. </a:t>
            </a:r>
          </a:p>
        </p:txBody>
      </p:sp>
      <p:sp>
        <p:nvSpPr>
          <p:cNvPr id="6" name="Rectangle 5"/>
          <p:cNvSpPr/>
          <p:nvPr/>
        </p:nvSpPr>
        <p:spPr>
          <a:xfrm>
            <a:off x="406349" y="1854265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Il est gourmand. </a:t>
            </a:r>
            <a:endParaRPr lang="fr-FR" sz="2800" dirty="0"/>
          </a:p>
        </p:txBody>
      </p:sp>
      <p:sp>
        <p:nvSpPr>
          <p:cNvPr id="7" name="Rectangle 6"/>
          <p:cNvSpPr/>
          <p:nvPr/>
        </p:nvSpPr>
        <p:spPr>
          <a:xfrm>
            <a:off x="396842" y="3383414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Il faut lui donner à manger peu à la fois.</a:t>
            </a:r>
            <a:endParaRPr lang="fr-FR" sz="2800" dirty="0"/>
          </a:p>
        </p:txBody>
      </p:sp>
      <p:sp>
        <p:nvSpPr>
          <p:cNvPr id="8" name="Rectangle 7"/>
          <p:cNvSpPr/>
          <p:nvPr/>
        </p:nvSpPr>
        <p:spPr>
          <a:xfrm>
            <a:off x="396842" y="3966736"/>
            <a:ext cx="8352928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fr-FR" sz="2800" dirty="0"/>
              <a:t>Il faut </a:t>
            </a:r>
            <a:r>
              <a:rPr lang="fr-FR" sz="2800" dirty="0">
                <a:solidFill>
                  <a:srgbClr val="FF0000"/>
                </a:solidFill>
              </a:rPr>
              <a:t>me </a:t>
            </a:r>
            <a:r>
              <a:rPr lang="fr-FR" sz="2800" dirty="0"/>
              <a:t>donner à manger peu à la fois</a:t>
            </a:r>
            <a:endParaRPr lang="fr-FR" sz="2800" dirty="0"/>
          </a:p>
        </p:txBody>
      </p:sp>
      <p:sp>
        <p:nvSpPr>
          <p:cNvPr id="9" name="Rectangle 8"/>
          <p:cNvSpPr/>
          <p:nvPr/>
        </p:nvSpPr>
        <p:spPr>
          <a:xfrm>
            <a:off x="396842" y="5039598"/>
            <a:ext cx="79772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Il peut manger une salade aussi grosse que lui.</a:t>
            </a:r>
            <a:endParaRPr lang="fr-FR" sz="2800" dirty="0"/>
          </a:p>
        </p:txBody>
      </p:sp>
      <p:sp>
        <p:nvSpPr>
          <p:cNvPr id="10" name="Rectangle 9"/>
          <p:cNvSpPr/>
          <p:nvPr/>
        </p:nvSpPr>
        <p:spPr>
          <a:xfrm>
            <a:off x="435436" y="5583844"/>
            <a:ext cx="7977283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Je</a:t>
            </a:r>
            <a:r>
              <a:rPr lang="fr-FR" sz="2800" dirty="0"/>
              <a:t> peu</a:t>
            </a:r>
            <a:r>
              <a:rPr lang="fr-FR" sz="2800" dirty="0">
                <a:solidFill>
                  <a:srgbClr val="FF0000"/>
                </a:solidFill>
              </a:rPr>
              <a:t>x</a:t>
            </a:r>
            <a:r>
              <a:rPr lang="fr-FR" sz="2800" dirty="0"/>
              <a:t> manger une salade aussi grosse que </a:t>
            </a:r>
            <a:r>
              <a:rPr lang="fr-FR" sz="2800" dirty="0">
                <a:solidFill>
                  <a:srgbClr val="FF0000"/>
                </a:solidFill>
              </a:rPr>
              <a:t>moi</a:t>
            </a:r>
            <a:r>
              <a:rPr lang="fr-FR" sz="2800" dirty="0"/>
              <a:t>. </a:t>
            </a:r>
            <a:endParaRPr lang="fr-FR" sz="2800" dirty="0"/>
          </a:p>
        </p:txBody>
      </p:sp>
      <p:sp>
        <p:nvSpPr>
          <p:cNvPr id="11" name="Rectangle 10"/>
          <p:cNvSpPr/>
          <p:nvPr/>
        </p:nvSpPr>
        <p:spPr>
          <a:xfrm>
            <a:off x="4311372" y="2377485"/>
            <a:ext cx="3140948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Je</a:t>
            </a:r>
            <a:r>
              <a:rPr lang="fr-FR" sz="2800" dirty="0"/>
              <a:t> suis </a:t>
            </a:r>
            <a:r>
              <a:rPr lang="fr-FR" sz="2800" dirty="0" smtClean="0"/>
              <a:t>gourmand</a:t>
            </a:r>
            <a:r>
              <a:rPr lang="fr-FR" sz="2800" dirty="0" smtClean="0">
                <a:solidFill>
                  <a:srgbClr val="FF0000"/>
                </a:solidFill>
              </a:rPr>
              <a:t>e</a:t>
            </a:r>
            <a:r>
              <a:rPr lang="fr-FR" sz="2800" dirty="0" smtClean="0"/>
              <a:t>.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8551584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/>
      <p:bldP spid="7" grpId="0"/>
      <p:bldP spid="8" grpId="0" animBg="1"/>
      <p:bldP spid="9" grpId="0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9552" y="476672"/>
            <a:ext cx="79755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Le cochon d’Inde coupe tout ce qu’il mange </a:t>
            </a:r>
            <a:endParaRPr lang="fr-FR" sz="2800" dirty="0" smtClean="0"/>
          </a:p>
          <a:p>
            <a:r>
              <a:rPr lang="fr-FR" sz="2800" dirty="0" smtClean="0"/>
              <a:t>avec </a:t>
            </a:r>
            <a:r>
              <a:rPr lang="fr-FR" sz="2800" dirty="0"/>
              <a:t>ses petites dents de devant. </a:t>
            </a:r>
            <a:endParaRPr lang="fr-FR" sz="2800" dirty="0"/>
          </a:p>
        </p:txBody>
      </p:sp>
      <p:sp>
        <p:nvSpPr>
          <p:cNvPr id="6" name="Rectangle 5"/>
          <p:cNvSpPr/>
          <p:nvPr/>
        </p:nvSpPr>
        <p:spPr>
          <a:xfrm>
            <a:off x="628878" y="5157192"/>
            <a:ext cx="79755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On met souvent le cochon d’Inde avec les lapins.</a:t>
            </a:r>
          </a:p>
        </p:txBody>
      </p:sp>
      <p:sp>
        <p:nvSpPr>
          <p:cNvPr id="7" name="Rectangle 6"/>
          <p:cNvSpPr/>
          <p:nvPr/>
        </p:nvSpPr>
        <p:spPr>
          <a:xfrm>
            <a:off x="628877" y="1469916"/>
            <a:ext cx="7975570" cy="95410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Je</a:t>
            </a:r>
            <a:r>
              <a:rPr lang="fr-FR" sz="2800" dirty="0"/>
              <a:t> coupe tout ce </a:t>
            </a:r>
            <a:r>
              <a:rPr lang="fr-FR" sz="2800" dirty="0">
                <a:solidFill>
                  <a:srgbClr val="FF0000"/>
                </a:solidFill>
              </a:rPr>
              <a:t>que je </a:t>
            </a:r>
            <a:r>
              <a:rPr lang="fr-FR" sz="2800" dirty="0"/>
              <a:t>mange </a:t>
            </a:r>
            <a:endParaRPr lang="fr-FR" sz="2800" dirty="0" smtClean="0"/>
          </a:p>
          <a:p>
            <a:r>
              <a:rPr lang="fr-FR" sz="2800" dirty="0" smtClean="0"/>
              <a:t>avec </a:t>
            </a:r>
            <a:r>
              <a:rPr lang="fr-FR" sz="2800" dirty="0">
                <a:solidFill>
                  <a:srgbClr val="FF0000"/>
                </a:solidFill>
              </a:rPr>
              <a:t>mes</a:t>
            </a:r>
            <a:r>
              <a:rPr lang="fr-FR" sz="2800" dirty="0"/>
              <a:t> petites dents de devant. </a:t>
            </a:r>
            <a:endParaRPr lang="fr-FR" sz="2800" dirty="0"/>
          </a:p>
        </p:txBody>
      </p:sp>
      <p:sp>
        <p:nvSpPr>
          <p:cNvPr id="8" name="Rectangle 7"/>
          <p:cNvSpPr/>
          <p:nvPr/>
        </p:nvSpPr>
        <p:spPr>
          <a:xfrm>
            <a:off x="628878" y="2852936"/>
            <a:ext cx="79755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Il faut qu’il use ses dents en rongeant du bois </a:t>
            </a:r>
            <a:endParaRPr lang="fr-FR" sz="2800" dirty="0" smtClean="0"/>
          </a:p>
          <a:p>
            <a:r>
              <a:rPr lang="fr-FR" sz="2800" dirty="0" smtClean="0"/>
              <a:t>sinon </a:t>
            </a:r>
            <a:r>
              <a:rPr lang="fr-FR" sz="2800" dirty="0"/>
              <a:t>elles deviendraient trop longues.</a:t>
            </a:r>
          </a:p>
        </p:txBody>
      </p:sp>
      <p:sp>
        <p:nvSpPr>
          <p:cNvPr id="9" name="Rectangle 8"/>
          <p:cNvSpPr/>
          <p:nvPr/>
        </p:nvSpPr>
        <p:spPr>
          <a:xfrm>
            <a:off x="616739" y="3933056"/>
            <a:ext cx="7975570" cy="95410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fr-FR" sz="2800" dirty="0"/>
              <a:t>Il faut </a:t>
            </a:r>
            <a:r>
              <a:rPr lang="fr-FR" sz="2800" dirty="0">
                <a:solidFill>
                  <a:srgbClr val="FF0000"/>
                </a:solidFill>
              </a:rPr>
              <a:t>que j’</a:t>
            </a:r>
            <a:r>
              <a:rPr lang="fr-FR" sz="2800" dirty="0"/>
              <a:t>use</a:t>
            </a:r>
            <a:r>
              <a:rPr lang="fr-FR" sz="2800" dirty="0">
                <a:solidFill>
                  <a:srgbClr val="FF0000"/>
                </a:solidFill>
              </a:rPr>
              <a:t> mes</a:t>
            </a:r>
            <a:r>
              <a:rPr lang="fr-FR" sz="2800" dirty="0"/>
              <a:t> dents en rongeant du bois </a:t>
            </a:r>
            <a:endParaRPr lang="fr-FR" sz="2800" dirty="0" smtClean="0"/>
          </a:p>
          <a:p>
            <a:r>
              <a:rPr lang="fr-FR" sz="2800" dirty="0" smtClean="0"/>
              <a:t>sinon </a:t>
            </a:r>
            <a:r>
              <a:rPr lang="fr-FR" sz="2800" dirty="0"/>
              <a:t>elles deviendraient trop longues.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8878" y="5702574"/>
            <a:ext cx="797556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fr-FR" sz="2800" dirty="0"/>
              <a:t>On </a:t>
            </a:r>
            <a:r>
              <a:rPr lang="fr-FR" sz="2800" dirty="0">
                <a:solidFill>
                  <a:srgbClr val="FF0000"/>
                </a:solidFill>
              </a:rPr>
              <a:t>me</a:t>
            </a:r>
            <a:r>
              <a:rPr lang="fr-FR" sz="2800" dirty="0"/>
              <a:t> met souvent avec les lapins</a:t>
            </a:r>
            <a:r>
              <a:rPr lang="fr-FR" sz="2800" dirty="0" smtClean="0"/>
              <a:t>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1803775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197</Words>
  <Application>Microsoft Office PowerPoint</Application>
  <PresentationFormat>Affichage à l'écran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Véronique</dc:creator>
  <cp:lastModifiedBy>Véronique</cp:lastModifiedBy>
  <cp:revision>6</cp:revision>
  <dcterms:created xsi:type="dcterms:W3CDTF">2016-09-14T14:27:51Z</dcterms:created>
  <dcterms:modified xsi:type="dcterms:W3CDTF">2016-09-17T12:58:49Z</dcterms:modified>
</cp:coreProperties>
</file>