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embeddedFontLst>
    <p:embeddedFont>
      <p:font typeface="Maiandra GD" panose="020E050203030802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25/02/2017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7.gif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6.jpg"/><Relationship Id="rId2" Type="http://schemas.openxmlformats.org/officeDocument/2006/relationships/audio" Target="../media/media1.m4a"/><Relationship Id="rId16" Type="http://schemas.openxmlformats.org/officeDocument/2006/relationships/image" Target="../media/image5.jpeg"/><Relationship Id="rId20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4.jpeg"/><Relationship Id="rId10" Type="http://schemas.openxmlformats.org/officeDocument/2006/relationships/audio" Target="../media/media5.m4a"/><Relationship Id="rId19" Type="http://schemas.openxmlformats.org/officeDocument/2006/relationships/image" Target="../media/image8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Les aliments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Enquêtes alimentaires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Écoutez attentivement et remplissez la grille avec les goûts des six personnes.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2" y="1412775"/>
            <a:ext cx="9131388" cy="48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188640"/>
            <a:ext cx="1224137" cy="2520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968" y="188640"/>
            <a:ext cx="1504232" cy="24772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2415" y="330052"/>
            <a:ext cx="1627048" cy="23358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92699"/>
            <a:ext cx="1097265" cy="216024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16288"/>
            <a:ext cx="2179903" cy="213665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44050"/>
            <a:ext cx="1578442" cy="2106042"/>
          </a:xfrm>
          <a:prstGeom prst="rect">
            <a:avLst/>
          </a:prstGeom>
        </p:spPr>
      </p:pic>
      <p:pic>
        <p:nvPicPr>
          <p:cNvPr id="16" name="Enquêtes alimentaires - K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96284" y="2874926"/>
            <a:ext cx="609600" cy="609600"/>
          </a:xfrm>
          <a:prstGeom prst="rect">
            <a:avLst/>
          </a:prstGeom>
        </p:spPr>
      </p:pic>
      <p:pic>
        <p:nvPicPr>
          <p:cNvPr id="17" name="Enquêtes alimentaires - Ma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96284" y="6050086"/>
            <a:ext cx="609600" cy="609600"/>
          </a:xfrm>
          <a:prstGeom prst="rect">
            <a:avLst/>
          </a:prstGeom>
        </p:spPr>
      </p:pic>
      <p:pic>
        <p:nvPicPr>
          <p:cNvPr id="18" name="Enquêtes alimentaires - Monic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52565" y="6050086"/>
            <a:ext cx="609600" cy="609600"/>
          </a:xfrm>
          <a:prstGeom prst="rect">
            <a:avLst/>
          </a:prstGeom>
        </p:spPr>
      </p:pic>
      <p:pic>
        <p:nvPicPr>
          <p:cNvPr id="19" name="Enquêtes alimentaires - Patty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59448" y="6050086"/>
            <a:ext cx="609600" cy="609600"/>
          </a:xfrm>
          <a:prstGeom prst="rect">
            <a:avLst/>
          </a:prstGeom>
        </p:spPr>
      </p:pic>
      <p:pic>
        <p:nvPicPr>
          <p:cNvPr id="20" name="Enquêtes alimentaires - Rache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59448" y="2874926"/>
            <a:ext cx="609600" cy="609600"/>
          </a:xfrm>
          <a:prstGeom prst="rect">
            <a:avLst/>
          </a:prstGeom>
        </p:spPr>
      </p:pic>
      <p:pic>
        <p:nvPicPr>
          <p:cNvPr id="21" name="Enquêtes alimentaires - Sa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375143" y="2874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54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70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79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59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54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716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166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</a:rPr>
              <a:t>Vérifions ce que vous avez trouvé...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2" y="1412775"/>
            <a:ext cx="9131388" cy="4845229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313055" cy="28765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068960"/>
            <a:ext cx="313055" cy="28765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82" y="3068960"/>
            <a:ext cx="323850" cy="35941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68960"/>
            <a:ext cx="323850" cy="35941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91561"/>
            <a:ext cx="313055" cy="28765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3740532"/>
            <a:ext cx="313055" cy="28765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40532"/>
            <a:ext cx="323850" cy="35941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57" y="3729243"/>
            <a:ext cx="323850" cy="35941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10" y="3681552"/>
            <a:ext cx="323850" cy="35941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54" y="5029501"/>
            <a:ext cx="313055" cy="28765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38" y="5029500"/>
            <a:ext cx="313055" cy="28765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10" y="5005655"/>
            <a:ext cx="313055" cy="287655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938905"/>
            <a:ext cx="323850" cy="35941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13" y="4957745"/>
            <a:ext cx="323850" cy="359410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54" y="2500740"/>
            <a:ext cx="313055" cy="287655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7" y="2475627"/>
            <a:ext cx="313055" cy="287655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104"/>
            <a:ext cx="313055" cy="287655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97880"/>
            <a:ext cx="313055" cy="28765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24" y="4362569"/>
            <a:ext cx="313055" cy="287655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57" y="5618639"/>
            <a:ext cx="313055" cy="287655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94" y="5618639"/>
            <a:ext cx="313055" cy="287655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18639"/>
            <a:ext cx="313055" cy="287655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38" y="2464862"/>
            <a:ext cx="323850" cy="359410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86" y="2439749"/>
            <a:ext cx="323850" cy="359410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25" y="4326691"/>
            <a:ext cx="323850" cy="359410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70" y="4344982"/>
            <a:ext cx="323850" cy="359410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82761"/>
            <a:ext cx="323850" cy="359410"/>
          </a:xfrm>
          <a:prstGeom prst="rect">
            <a:avLst/>
          </a:prstGeom>
        </p:spPr>
      </p:pic>
      <p:pic>
        <p:nvPicPr>
          <p:cNvPr id="31" name="Image 30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51" y="5582761"/>
            <a:ext cx="323850" cy="3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31</Words>
  <Application>Microsoft Office PowerPoint</Application>
  <PresentationFormat>Affichage à l'écran (4:3)</PresentationFormat>
  <Paragraphs>5</Paragraphs>
  <Slides>4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Maiandra GD</vt:lpstr>
      <vt:lpstr>Arial</vt:lpstr>
      <vt:lpstr>Wingdings</vt:lpstr>
      <vt:lpstr>Calibri</vt:lpstr>
      <vt:lpstr>Thème Office</vt:lpstr>
      <vt:lpstr>Les aliments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177</cp:revision>
  <dcterms:created xsi:type="dcterms:W3CDTF">2013-01-27T09:55:18Z</dcterms:created>
  <dcterms:modified xsi:type="dcterms:W3CDTF">2017-02-25T10:22:51Z</dcterms:modified>
</cp:coreProperties>
</file>