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Multiplier ou diviser un décimal par 10, 100, 1 000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3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9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963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6A7340D-1863-4E21-924F-1D389FE8E6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83"/>
    </mc:Choice>
    <mc:Fallback>
      <p:transition spd="slow" advTm="8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4,78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F7C9344-A624-445E-925D-BC774E08B1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25"/>
    </mc:Choice>
    <mc:Fallback>
      <p:transition spd="slow" advTm="8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0,045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26B0FC7-C856-4337-8400-903783B1EF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31"/>
    </mc:Choice>
    <mc:Fallback>
      <p:transition spd="slow" advTm="8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231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F89B354-595B-4D9B-8F7A-01C7546079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70"/>
    </mc:Choice>
    <mc:Fallback>
      <p:transition spd="slow" advTm="8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8,9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9C3E070-F5D1-478B-904D-0DC76A5ADE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00"/>
    </mc:Choice>
    <mc:Fallback>
      <p:transition spd="slow" advTm="7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1,48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B3F6853-1DFC-400D-A86A-AE7DC3E378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49"/>
    </mc:Choice>
    <mc:Fallback>
      <p:transition spd="slow" advTm="106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0,8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6D789AD-6776-4FFB-9123-D7A64382D2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10"/>
    </mc:Choice>
    <mc:Fallback>
      <p:transition spd="slow" advTm="7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5,6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0B88DE6-1ED4-49BE-9352-DDD2A65249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48"/>
    </mc:Choice>
    <mc:Fallback>
      <p:transition spd="slow" advTm="8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52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8752949-43C9-49C5-B8AA-D3B6D8C8DB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75"/>
    </mc:Choice>
    <mc:Fallback>
      <p:transition spd="slow" advTm="74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84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F6FEBD6-3879-470C-AC2E-D52AEB5044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02"/>
    </mc:Choice>
    <mc:Fallback>
      <p:transition spd="slow" advTm="7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0,15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8ECF2B6-2D5D-41B1-938B-7E15180A4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10"/>
    </mc:Choice>
    <mc:Fallback>
      <p:transition spd="slow" advTm="83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solidFill>
                  <a:srgbClr val="0070C0"/>
                </a:solidFill>
                <a:latin typeface="Maiandra GD" panose="020E0502030308020204" pitchFamily="34" charset="0"/>
              </a:rPr>
              <a:t>En 10 jours, Ahlame a fait 25 632 pas.</a:t>
            </a:r>
          </a:p>
          <a:p>
            <a:r>
              <a:rPr lang="fr-FR" sz="72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cela représente-t-il de pas par jour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85DAFD0-F68F-4676-9317-05B7E2D5F3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69"/>
    </mc:Choice>
    <mc:Fallback>
      <p:transition spd="slow" advTm="150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820231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1,5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3 340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4,89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274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0,042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56,3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4 710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0,28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9,63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47,8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4,5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0,231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890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0,148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0,052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0,84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2 563,2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3,34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B16F237-0502-4652-BD21-FEF6F60A0F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26"/>
    </mc:Choice>
    <mc:Fallback>
      <p:transition spd="slow" advTm="7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489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C1B1B6B-3689-47C5-9EDD-9678402008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05"/>
    </mc:Choice>
    <mc:Fallback>
      <p:transition spd="slow" advTm="8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2,74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3881E07-3F1E-4BE3-B8EC-C2E1FFFBEE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86"/>
    </mc:Choice>
    <mc:Fallback>
      <p:transition spd="slow" advTm="84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42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872C08F-9DA7-4975-B12F-7FF5203B0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22"/>
    </mc:Choice>
    <mc:Fallback>
      <p:transition spd="slow" advTm="7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563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62C024B-A6EE-4AE8-931D-95823DE3BA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62"/>
    </mc:Choice>
    <mc:Fallback>
      <p:transition spd="slow" advTm="8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4,71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2FEB33E-204C-468F-893D-93A1A81879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66"/>
    </mc:Choice>
    <mc:Fallback>
      <p:transition spd="slow" advTm="86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2,8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7E50266-603E-44C1-8C1E-2EFEDB6B0A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20"/>
    </mc:Choice>
    <mc:Fallback>
      <p:transition spd="slow" advTm="7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161</Words>
  <Application>Microsoft Office PowerPoint</Application>
  <PresentationFormat>Affichage à l'écran (4:3)</PresentationFormat>
  <Paragraphs>80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Multiplier ou diviser un décimal par 10, 100, 1 000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148</cp:revision>
  <dcterms:created xsi:type="dcterms:W3CDTF">2013-01-27T09:55:18Z</dcterms:created>
  <dcterms:modified xsi:type="dcterms:W3CDTF">2019-06-01T08:49:34Z</dcterms:modified>
</cp:coreProperties>
</file>