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2" r:id="rId4"/>
    <p:sldId id="258" r:id="rId5"/>
  </p:sldIdLst>
  <p:sldSz cx="12192000" cy="6858000"/>
  <p:notesSz cx="6889750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96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4DB82E-9002-4125-8C82-3C77237186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1F9A13E-9C08-4963-8A8E-25AD8479A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0F8AF4-FF89-41C0-9C21-E53A3DE46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1EF8-DBC0-4C68-B4CA-6F53EAAFD41B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72D471-B34D-4E3A-BC29-0EA3D1AD1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273C22-BE67-4A82-B42D-3C0BDBCA5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51AE-6748-48E7-88E6-96AF73386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767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7030FD-8F34-4AD2-8A70-F4C1D3656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8DFEC1-B676-4C89-A476-49E6BDED07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A762ED-F8BD-46C3-B44A-9972F8E0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1EF8-DBC0-4C68-B4CA-6F53EAAFD41B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54B39B-E52D-4AD0-B886-D31423973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3DCE52-296E-4BC0-AEDE-69769C2FA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51AE-6748-48E7-88E6-96AF73386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637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AF2F31A-56DE-45E2-8697-C7C7DEBFFA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E35FCF8-DE3F-41E4-8D3B-DAEAEDE2C5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DBCE66-9BF2-45CC-8122-8B050B740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1EF8-DBC0-4C68-B4CA-6F53EAAFD41B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5527D0-E8D3-4294-BA7C-E626169B0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7813E0-47A8-405A-89C0-186DE350B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51AE-6748-48E7-88E6-96AF73386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84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5D3900-D3AA-4377-98CE-CBA65D434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85A81A-0400-411C-9228-B4AA084E3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BF1322-3206-42AC-B3E2-014AE38EB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1EF8-DBC0-4C68-B4CA-6F53EAAFD41B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01B0B1-5932-4766-99E0-B8E136F46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2C1CC8-526B-4711-863C-ED5E2B2F6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51AE-6748-48E7-88E6-96AF73386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4298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11555E-D7FA-4650-AFCB-63F71D7E6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AC42951-8F43-4204-9C24-9F87D8C3A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505EAF-F305-4A03-8AEA-24DBAFDD6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1EF8-DBC0-4C68-B4CA-6F53EAAFD41B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693F0F-006B-4ACC-8449-8C0FE0F0E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5DEC19-05D1-4964-B545-9CD8B0401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51AE-6748-48E7-88E6-96AF73386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0449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5EB6BF-A4DB-4FFA-A6DA-3D2DF31DB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CA7FF2-A42C-4C82-9C9E-B7774750EB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B873334-5317-41CB-A6FD-A9A31C701B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0FE7E91-CD67-4513-BCDB-7124C8770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1EF8-DBC0-4C68-B4CA-6F53EAAFD41B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105535-BA52-4980-97AD-2918A538D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7F879E6-3561-4750-BEDB-FE19BA2D5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51AE-6748-48E7-88E6-96AF73386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332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C345F-77D4-4AD4-8709-00E2BF51A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3EF548B-254C-4198-B052-59B2E371E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15DE40E-9A76-4A54-B5B6-40DC02AA38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8D79682-03FD-44C3-818E-A464C5ABE3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BF8E624-6D94-4353-90E1-E8D4C6A771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6889150-4A03-437B-AC53-BA6F16ADE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1EF8-DBC0-4C68-B4CA-6F53EAAFD41B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5E30BBA-FC7E-4FFD-8040-8F4BE808B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E3028F2-DD50-483D-AC46-78AD9CF54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51AE-6748-48E7-88E6-96AF73386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1497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AE4A16-604D-4901-A261-C8ECE79C5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822FBF7-361D-4A4F-B814-33979D747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1EF8-DBC0-4C68-B4CA-6F53EAAFD41B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DD06B73-0720-416F-B086-1A8F9841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DAD533C-6FAA-4E64-87E3-6101FA5C3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51AE-6748-48E7-88E6-96AF73386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702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3C9E442-468F-4F70-9FCB-1B0B2B466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1EF8-DBC0-4C68-B4CA-6F53EAAFD41B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C201224-E87E-40EA-8E5D-FA20B4490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3B3805E-E23B-46AD-B975-A53DACE24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51AE-6748-48E7-88E6-96AF73386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8678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D3A03A-A547-41F0-8015-AB5C050FD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812C2F-CE79-4386-AA22-9457E0E65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5032CA1-57F4-415D-BE7B-11F5F07F8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FD35C9-0E67-4DAC-8963-33669A0E0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1EF8-DBC0-4C68-B4CA-6F53EAAFD41B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C874FF-60FF-47E9-BE4D-EF2AF1433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06001F3-0211-4FDB-850F-0C2DD5DC3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51AE-6748-48E7-88E6-96AF73386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1291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269D18-5DB3-478C-87CD-D67FE6818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1F831AF-C36F-483B-AE59-AB55E412EF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5F8E13-ABAB-40AF-B1DE-C022BB625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EC0121B-B6F9-4618-9E44-1049755CB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1EF8-DBC0-4C68-B4CA-6F53EAAFD41B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6D0B19-C646-4131-B4C7-B8EF52540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E5D69FE-B9ED-46CE-A250-E9B68DF73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51AE-6748-48E7-88E6-96AF73386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330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B62B693-7517-401A-9E00-24520FA6F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97843BC-1A3F-40B4-A00B-25F13B35C9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35918D-8D22-45B6-8D44-784D1A67DE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71EF8-DBC0-4C68-B4CA-6F53EAAFD41B}" type="datetimeFigureOut">
              <a:rPr lang="fr-FR" smtClean="0"/>
              <a:t>28/06/2021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B10DDE-EFC0-4396-BEDE-D89B3143D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6ADBD6-47A3-4B66-8535-6CFE139539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D51AE-6748-48E7-88E6-96AF73386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9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">
            <a:extLst>
              <a:ext uri="{FF2B5EF4-FFF2-40B4-BE49-F238E27FC236}">
                <a16:creationId xmlns:a16="http://schemas.microsoft.com/office/drawing/2014/main" id="{2EFD2077-5346-4CE1-92BB-0BC4B7AE2B2D}"/>
              </a:ext>
            </a:extLst>
          </p:cNvPr>
          <p:cNvSpPr txBox="1">
            <a:spLocks/>
          </p:cNvSpPr>
          <p:nvPr/>
        </p:nvSpPr>
        <p:spPr>
          <a:xfrm>
            <a:off x="9553343" y="288549"/>
            <a:ext cx="2226199" cy="6294651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b="1" dirty="0">
                <a:solidFill>
                  <a:schemeClr val="accent1"/>
                </a:solidFill>
              </a:rPr>
              <a:t>Merci</a:t>
            </a:r>
            <a:br>
              <a:rPr lang="fr-FR" sz="3200" b="1" dirty="0">
                <a:solidFill>
                  <a:schemeClr val="accent1"/>
                </a:solidFill>
              </a:rPr>
            </a:br>
            <a:r>
              <a:rPr lang="fr-FR" sz="3200" b="1" dirty="0">
                <a:solidFill>
                  <a:schemeClr val="accent1"/>
                </a:solidFill>
              </a:rPr>
              <a:t>pour cette année!</a:t>
            </a:r>
            <a:br>
              <a:rPr lang="fr-FR" sz="1800" b="1" dirty="0">
                <a:solidFill>
                  <a:schemeClr val="accent1"/>
                </a:solidFill>
              </a:rPr>
            </a:br>
            <a:br>
              <a:rPr lang="fr-FR" sz="3200" dirty="0">
                <a:solidFill>
                  <a:schemeClr val="accent1"/>
                </a:solidFill>
              </a:rPr>
            </a:br>
            <a:r>
              <a:rPr lang="fr-FR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Maîtresse Gaëlle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2A36090-195B-4D60-B198-5803DF18B0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2458" y="288549"/>
            <a:ext cx="2226199" cy="6294651"/>
          </a:xfrm>
          <a:noFill/>
          <a:ln w="57150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>
            <a:normAutofit/>
          </a:bodyPr>
          <a:lstStyle/>
          <a:p>
            <a:r>
              <a:rPr lang="fr-FR" sz="3200" b="1" dirty="0">
                <a:solidFill>
                  <a:schemeClr val="accent1"/>
                </a:solidFill>
              </a:rPr>
              <a:t>Merci</a:t>
            </a:r>
            <a:br>
              <a:rPr lang="fr-FR" sz="3200" b="1" dirty="0">
                <a:solidFill>
                  <a:schemeClr val="accent1"/>
                </a:solidFill>
              </a:rPr>
            </a:br>
            <a:r>
              <a:rPr lang="fr-FR" sz="3200" b="1" dirty="0">
                <a:solidFill>
                  <a:schemeClr val="accent1"/>
                </a:solidFill>
              </a:rPr>
              <a:t>pour cette année!</a:t>
            </a:r>
            <a:br>
              <a:rPr lang="fr-FR" sz="1800" b="1" dirty="0">
                <a:solidFill>
                  <a:schemeClr val="accent1"/>
                </a:solidFill>
              </a:rPr>
            </a:br>
            <a:br>
              <a:rPr lang="fr-FR" sz="3200" dirty="0">
                <a:solidFill>
                  <a:schemeClr val="accent1"/>
                </a:solidFill>
              </a:rPr>
            </a:br>
            <a:r>
              <a:rPr lang="fr-FR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Maîtresse Gaëlle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C10836-22E6-43E8-A50F-09B69878BF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894" y="516375"/>
            <a:ext cx="1850022" cy="806188"/>
          </a:xfrm>
        </p:spPr>
        <p:txBody>
          <a:bodyPr>
            <a:normAutofit fontScale="92500"/>
          </a:bodyPr>
          <a:lstStyle/>
          <a:p>
            <a:r>
              <a:rPr lang="fr-FR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Matteo</a:t>
            </a: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4DC59F6-CC76-4044-B21B-A2E16142417B}"/>
              </a:ext>
            </a:extLst>
          </p:cNvPr>
          <p:cNvSpPr txBox="1">
            <a:spLocks/>
          </p:cNvSpPr>
          <p:nvPr/>
        </p:nvSpPr>
        <p:spPr>
          <a:xfrm>
            <a:off x="724181" y="3426604"/>
            <a:ext cx="1599107" cy="93744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lecteur vit mille vies avant de mourir. L’homme qui ne lit pas n’en vit qu’une.</a:t>
            </a:r>
          </a:p>
          <a:p>
            <a:r>
              <a:rPr lang="fr-FR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Georges R.R. Martin</a:t>
            </a:r>
          </a:p>
          <a:p>
            <a:endParaRPr lang="fr-FR" sz="1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BEFE6F81-BBE9-41E8-BD6C-0D34EB4C4130}"/>
              </a:ext>
            </a:extLst>
          </p:cNvPr>
          <p:cNvSpPr txBox="1">
            <a:spLocks/>
          </p:cNvSpPr>
          <p:nvPr/>
        </p:nvSpPr>
        <p:spPr>
          <a:xfrm>
            <a:off x="3607025" y="287414"/>
            <a:ext cx="2320452" cy="6278381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b="1" dirty="0">
                <a:solidFill>
                  <a:schemeClr val="accent1"/>
                </a:solidFill>
              </a:rPr>
              <a:t>Merci</a:t>
            </a:r>
            <a:br>
              <a:rPr lang="fr-FR" sz="3200" b="1" dirty="0">
                <a:solidFill>
                  <a:schemeClr val="accent1"/>
                </a:solidFill>
              </a:rPr>
            </a:br>
            <a:r>
              <a:rPr lang="fr-FR" sz="3200" b="1" dirty="0">
                <a:solidFill>
                  <a:schemeClr val="accent1"/>
                </a:solidFill>
              </a:rPr>
              <a:t>pour cette année!</a:t>
            </a:r>
            <a:br>
              <a:rPr lang="fr-FR" sz="1800" b="1" dirty="0">
                <a:solidFill>
                  <a:schemeClr val="accent1"/>
                </a:solidFill>
              </a:rPr>
            </a:br>
            <a:br>
              <a:rPr lang="fr-FR" sz="3200" dirty="0">
                <a:solidFill>
                  <a:schemeClr val="accent1"/>
                </a:solidFill>
              </a:rPr>
            </a:br>
            <a:r>
              <a:rPr lang="fr-FR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Maîtresse Gaëlle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3D724B8C-30A7-4F9C-9010-B3B798CD3040}"/>
              </a:ext>
            </a:extLst>
          </p:cNvPr>
          <p:cNvSpPr txBox="1">
            <a:spLocks/>
          </p:cNvSpPr>
          <p:nvPr/>
        </p:nvSpPr>
        <p:spPr>
          <a:xfrm>
            <a:off x="6619153" y="279280"/>
            <a:ext cx="2320452" cy="6294651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b="1" dirty="0">
                <a:solidFill>
                  <a:schemeClr val="accent1"/>
                </a:solidFill>
              </a:rPr>
              <a:t>Merci</a:t>
            </a:r>
            <a:br>
              <a:rPr lang="fr-FR" sz="3200" b="1" dirty="0">
                <a:solidFill>
                  <a:schemeClr val="accent1"/>
                </a:solidFill>
              </a:rPr>
            </a:br>
            <a:r>
              <a:rPr lang="fr-FR" sz="3200" b="1" dirty="0">
                <a:solidFill>
                  <a:schemeClr val="accent1"/>
                </a:solidFill>
              </a:rPr>
              <a:t>pour cette année!</a:t>
            </a:r>
            <a:br>
              <a:rPr lang="fr-FR" sz="1800" b="1" dirty="0">
                <a:solidFill>
                  <a:schemeClr val="accent1"/>
                </a:solidFill>
              </a:rPr>
            </a:br>
            <a:br>
              <a:rPr lang="fr-FR" sz="3200" dirty="0">
                <a:solidFill>
                  <a:schemeClr val="accent1"/>
                </a:solidFill>
              </a:rPr>
            </a:br>
            <a:r>
              <a:rPr lang="fr-FR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Maîtresse Gaëlle</a:t>
            </a: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AF1F534-51A5-4261-831F-9CCE47168A27}"/>
              </a:ext>
            </a:extLst>
          </p:cNvPr>
          <p:cNvSpPr txBox="1">
            <a:spLocks/>
          </p:cNvSpPr>
          <p:nvPr/>
        </p:nvSpPr>
        <p:spPr>
          <a:xfrm>
            <a:off x="3797471" y="516375"/>
            <a:ext cx="1850022" cy="80618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Raphaël</a:t>
            </a: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6D673DB5-AFE8-4402-A7AB-F7A3C3BF9A50}"/>
              </a:ext>
            </a:extLst>
          </p:cNvPr>
          <p:cNvSpPr txBox="1">
            <a:spLocks/>
          </p:cNvSpPr>
          <p:nvPr/>
        </p:nvSpPr>
        <p:spPr>
          <a:xfrm>
            <a:off x="6895845" y="430930"/>
            <a:ext cx="1850022" cy="80618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Pierre-Antoine</a:t>
            </a: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556A275D-8E52-4130-A3D7-38AF82B129B1}"/>
              </a:ext>
            </a:extLst>
          </p:cNvPr>
          <p:cNvSpPr txBox="1">
            <a:spLocks/>
          </p:cNvSpPr>
          <p:nvPr/>
        </p:nvSpPr>
        <p:spPr>
          <a:xfrm>
            <a:off x="9741431" y="516375"/>
            <a:ext cx="1850022" cy="806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</a:t>
            </a:r>
          </a:p>
        </p:txBody>
      </p:sp>
      <p:sp>
        <p:nvSpPr>
          <p:cNvPr id="29" name="Sous-titre 2">
            <a:extLst>
              <a:ext uri="{FF2B5EF4-FFF2-40B4-BE49-F238E27FC236}">
                <a16:creationId xmlns:a16="http://schemas.microsoft.com/office/drawing/2014/main" id="{169EF6DF-4412-4230-8363-1B96501FA406}"/>
              </a:ext>
            </a:extLst>
          </p:cNvPr>
          <p:cNvSpPr txBox="1">
            <a:spLocks/>
          </p:cNvSpPr>
          <p:nvPr/>
        </p:nvSpPr>
        <p:spPr>
          <a:xfrm>
            <a:off x="3967697" y="3435874"/>
            <a:ext cx="1599107" cy="93744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lecteur vit mille vies avant de mourir. L’homme qui ne lit pas n’en vit qu’une.</a:t>
            </a:r>
          </a:p>
          <a:p>
            <a:r>
              <a:rPr lang="fr-FR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Georges R.R. Martin</a:t>
            </a:r>
          </a:p>
          <a:p>
            <a:endParaRPr lang="fr-FR" sz="1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Sous-titre 2">
            <a:extLst>
              <a:ext uri="{FF2B5EF4-FFF2-40B4-BE49-F238E27FC236}">
                <a16:creationId xmlns:a16="http://schemas.microsoft.com/office/drawing/2014/main" id="{2AC13343-8F2A-41C6-B050-D1A81B4988B3}"/>
              </a:ext>
            </a:extLst>
          </p:cNvPr>
          <p:cNvSpPr txBox="1">
            <a:spLocks/>
          </p:cNvSpPr>
          <p:nvPr/>
        </p:nvSpPr>
        <p:spPr>
          <a:xfrm>
            <a:off x="6979825" y="3479523"/>
            <a:ext cx="1599107" cy="93744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lecteur vit mille vies avant de mourir. L’homme qui ne lit pas n’en vit qu’une.</a:t>
            </a:r>
          </a:p>
          <a:p>
            <a:r>
              <a:rPr lang="fr-FR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Georges R.R. Martin</a:t>
            </a:r>
          </a:p>
          <a:p>
            <a:endParaRPr lang="fr-FR" sz="1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Sous-titre 2">
            <a:extLst>
              <a:ext uri="{FF2B5EF4-FFF2-40B4-BE49-F238E27FC236}">
                <a16:creationId xmlns:a16="http://schemas.microsoft.com/office/drawing/2014/main" id="{0A1B19AE-EAB2-4F3D-B0F3-0C16ED5DA792}"/>
              </a:ext>
            </a:extLst>
          </p:cNvPr>
          <p:cNvSpPr txBox="1">
            <a:spLocks/>
          </p:cNvSpPr>
          <p:nvPr/>
        </p:nvSpPr>
        <p:spPr>
          <a:xfrm>
            <a:off x="9784642" y="3479523"/>
            <a:ext cx="1599107" cy="93744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lecteur vit mille vies avant de mourir. L’homme qui ne lit pas n’en vit qu’une.</a:t>
            </a:r>
          </a:p>
          <a:p>
            <a:r>
              <a:rPr lang="fr-FR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Georges R.R. Martin</a:t>
            </a:r>
          </a:p>
          <a:p>
            <a:endParaRPr lang="fr-FR" sz="1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harry potter manga version_5">
            <a:extLst>
              <a:ext uri="{FF2B5EF4-FFF2-40B4-BE49-F238E27FC236}">
                <a16:creationId xmlns:a16="http://schemas.microsoft.com/office/drawing/2014/main" id="{8E1E6B98-9767-4BCD-BCBA-2D4178E9A3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90" r="86320" b="48463"/>
          <a:stretch>
            <a:fillRect/>
          </a:stretch>
        </p:blipFill>
        <p:spPr bwMode="auto">
          <a:xfrm>
            <a:off x="846251" y="1223578"/>
            <a:ext cx="11303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harry potter manga version_5">
            <a:extLst>
              <a:ext uri="{FF2B5EF4-FFF2-40B4-BE49-F238E27FC236}">
                <a16:creationId xmlns:a16="http://schemas.microsoft.com/office/drawing/2014/main" id="{B640C15E-5582-4483-A4DB-E69C7CACB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90" r="86320" b="48463"/>
          <a:stretch>
            <a:fillRect/>
          </a:stretch>
        </p:blipFill>
        <p:spPr bwMode="auto">
          <a:xfrm>
            <a:off x="4157332" y="1322563"/>
            <a:ext cx="11303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harry potter manga version_5">
            <a:extLst>
              <a:ext uri="{FF2B5EF4-FFF2-40B4-BE49-F238E27FC236}">
                <a16:creationId xmlns:a16="http://schemas.microsoft.com/office/drawing/2014/main" id="{C6E54B40-3835-4401-A7A1-00A7B75B7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90" r="86320" b="48463"/>
          <a:stretch>
            <a:fillRect/>
          </a:stretch>
        </p:blipFill>
        <p:spPr bwMode="auto">
          <a:xfrm>
            <a:off x="7111096" y="1302274"/>
            <a:ext cx="11303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harry potter manga version_5">
            <a:extLst>
              <a:ext uri="{FF2B5EF4-FFF2-40B4-BE49-F238E27FC236}">
                <a16:creationId xmlns:a16="http://schemas.microsoft.com/office/drawing/2014/main" id="{524C6B22-544A-4EB9-BD8F-9CB8BC0BB3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90" r="86320" b="48463"/>
          <a:stretch>
            <a:fillRect/>
          </a:stretch>
        </p:blipFill>
        <p:spPr bwMode="auto">
          <a:xfrm>
            <a:off x="9990048" y="1223578"/>
            <a:ext cx="11303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8564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">
            <a:extLst>
              <a:ext uri="{FF2B5EF4-FFF2-40B4-BE49-F238E27FC236}">
                <a16:creationId xmlns:a16="http://schemas.microsoft.com/office/drawing/2014/main" id="{2EFD2077-5346-4CE1-92BB-0BC4B7AE2B2D}"/>
              </a:ext>
            </a:extLst>
          </p:cNvPr>
          <p:cNvSpPr txBox="1">
            <a:spLocks/>
          </p:cNvSpPr>
          <p:nvPr/>
        </p:nvSpPr>
        <p:spPr>
          <a:xfrm>
            <a:off x="9553343" y="288549"/>
            <a:ext cx="2226199" cy="6294651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b="1" dirty="0">
                <a:solidFill>
                  <a:schemeClr val="accent1"/>
                </a:solidFill>
              </a:rPr>
              <a:t>Merci</a:t>
            </a:r>
            <a:br>
              <a:rPr lang="fr-FR" sz="3200" b="1" dirty="0">
                <a:solidFill>
                  <a:schemeClr val="accent1"/>
                </a:solidFill>
              </a:rPr>
            </a:br>
            <a:r>
              <a:rPr lang="fr-FR" sz="3200" b="1" dirty="0">
                <a:solidFill>
                  <a:schemeClr val="accent1"/>
                </a:solidFill>
              </a:rPr>
              <a:t>pour cette année!</a:t>
            </a:r>
            <a:br>
              <a:rPr lang="fr-FR" sz="1800" b="1" dirty="0">
                <a:solidFill>
                  <a:schemeClr val="accent1"/>
                </a:solidFill>
              </a:rPr>
            </a:br>
            <a:br>
              <a:rPr lang="fr-FR" sz="3200" dirty="0">
                <a:solidFill>
                  <a:schemeClr val="accent1"/>
                </a:solidFill>
              </a:rPr>
            </a:br>
            <a:r>
              <a:rPr lang="fr-FR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Maîtresse Gaëlle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2A36090-195B-4D60-B198-5803DF18B0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2458" y="288549"/>
            <a:ext cx="2226199" cy="6294651"/>
          </a:xfrm>
          <a:noFill/>
          <a:ln w="57150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>
            <a:normAutofit/>
          </a:bodyPr>
          <a:lstStyle/>
          <a:p>
            <a:r>
              <a:rPr lang="fr-FR" sz="3200" b="1" dirty="0">
                <a:solidFill>
                  <a:schemeClr val="accent1"/>
                </a:solidFill>
              </a:rPr>
              <a:t>Merci</a:t>
            </a:r>
            <a:br>
              <a:rPr lang="fr-FR" sz="3200" b="1" dirty="0">
                <a:solidFill>
                  <a:schemeClr val="accent1"/>
                </a:solidFill>
              </a:rPr>
            </a:br>
            <a:r>
              <a:rPr lang="fr-FR" sz="3200" b="1" dirty="0">
                <a:solidFill>
                  <a:schemeClr val="accent1"/>
                </a:solidFill>
              </a:rPr>
              <a:t>pour cette année!</a:t>
            </a:r>
            <a:br>
              <a:rPr lang="fr-FR" sz="1800" b="1" dirty="0">
                <a:solidFill>
                  <a:schemeClr val="accent1"/>
                </a:solidFill>
              </a:rPr>
            </a:br>
            <a:br>
              <a:rPr lang="fr-FR" sz="3200" dirty="0">
                <a:solidFill>
                  <a:schemeClr val="accent1"/>
                </a:solidFill>
              </a:rPr>
            </a:br>
            <a:r>
              <a:rPr lang="fr-FR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Maîtresse Gaëlle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C10836-22E6-43E8-A50F-09B69878BF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894" y="516375"/>
            <a:ext cx="1850022" cy="806188"/>
          </a:xfrm>
        </p:spPr>
        <p:txBody>
          <a:bodyPr>
            <a:normAutofit/>
          </a:bodyPr>
          <a:lstStyle/>
          <a:p>
            <a:r>
              <a:rPr lang="fr-FR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Mathis</a:t>
            </a: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4DC59F6-CC76-4044-B21B-A2E16142417B}"/>
              </a:ext>
            </a:extLst>
          </p:cNvPr>
          <p:cNvSpPr txBox="1">
            <a:spLocks/>
          </p:cNvSpPr>
          <p:nvPr/>
        </p:nvSpPr>
        <p:spPr>
          <a:xfrm>
            <a:off x="724181" y="3426604"/>
            <a:ext cx="1599107" cy="93744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lecteur vit mille vies avant de mourir. L’homme qui ne lit pas n’en vit qu’une.</a:t>
            </a:r>
          </a:p>
          <a:p>
            <a:r>
              <a:rPr lang="fr-FR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Georges R.R. Martin</a:t>
            </a:r>
          </a:p>
          <a:p>
            <a:endParaRPr lang="fr-FR" sz="1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BEFE6F81-BBE9-41E8-BD6C-0D34EB4C4130}"/>
              </a:ext>
            </a:extLst>
          </p:cNvPr>
          <p:cNvSpPr txBox="1">
            <a:spLocks/>
          </p:cNvSpPr>
          <p:nvPr/>
        </p:nvSpPr>
        <p:spPr>
          <a:xfrm>
            <a:off x="3607025" y="287414"/>
            <a:ext cx="2320452" cy="6278381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b="1" dirty="0">
                <a:solidFill>
                  <a:schemeClr val="accent1"/>
                </a:solidFill>
              </a:rPr>
              <a:t>Merci</a:t>
            </a:r>
            <a:br>
              <a:rPr lang="fr-FR" sz="3200" b="1" dirty="0">
                <a:solidFill>
                  <a:schemeClr val="accent1"/>
                </a:solidFill>
              </a:rPr>
            </a:br>
            <a:r>
              <a:rPr lang="fr-FR" sz="3200" b="1" dirty="0">
                <a:solidFill>
                  <a:schemeClr val="accent1"/>
                </a:solidFill>
              </a:rPr>
              <a:t>pour cette année!</a:t>
            </a:r>
            <a:br>
              <a:rPr lang="fr-FR" sz="1800" b="1" dirty="0">
                <a:solidFill>
                  <a:schemeClr val="accent1"/>
                </a:solidFill>
              </a:rPr>
            </a:br>
            <a:br>
              <a:rPr lang="fr-FR" sz="3200" dirty="0">
                <a:solidFill>
                  <a:schemeClr val="accent1"/>
                </a:solidFill>
              </a:rPr>
            </a:br>
            <a:r>
              <a:rPr lang="fr-FR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Maîtresse Gaëlle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3D724B8C-30A7-4F9C-9010-B3B798CD3040}"/>
              </a:ext>
            </a:extLst>
          </p:cNvPr>
          <p:cNvSpPr txBox="1">
            <a:spLocks/>
          </p:cNvSpPr>
          <p:nvPr/>
        </p:nvSpPr>
        <p:spPr>
          <a:xfrm>
            <a:off x="6619153" y="279280"/>
            <a:ext cx="2320452" cy="6294651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b="1" dirty="0">
                <a:solidFill>
                  <a:schemeClr val="accent1"/>
                </a:solidFill>
              </a:rPr>
              <a:t>Merci</a:t>
            </a:r>
            <a:br>
              <a:rPr lang="fr-FR" sz="3200" b="1" dirty="0">
                <a:solidFill>
                  <a:schemeClr val="accent1"/>
                </a:solidFill>
              </a:rPr>
            </a:br>
            <a:r>
              <a:rPr lang="fr-FR" sz="3200" b="1" dirty="0">
                <a:solidFill>
                  <a:schemeClr val="accent1"/>
                </a:solidFill>
              </a:rPr>
              <a:t>pour cette année!</a:t>
            </a:r>
            <a:br>
              <a:rPr lang="fr-FR" sz="1800" b="1" dirty="0">
                <a:solidFill>
                  <a:schemeClr val="accent1"/>
                </a:solidFill>
              </a:rPr>
            </a:br>
            <a:br>
              <a:rPr lang="fr-FR" sz="3200" dirty="0">
                <a:solidFill>
                  <a:schemeClr val="accent1"/>
                </a:solidFill>
              </a:rPr>
            </a:br>
            <a:r>
              <a:rPr lang="fr-FR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Maîtresse Gaëlle</a:t>
            </a: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AF1F534-51A5-4261-831F-9CCE47168A27}"/>
              </a:ext>
            </a:extLst>
          </p:cNvPr>
          <p:cNvSpPr txBox="1">
            <a:spLocks/>
          </p:cNvSpPr>
          <p:nvPr/>
        </p:nvSpPr>
        <p:spPr>
          <a:xfrm>
            <a:off x="3797471" y="516375"/>
            <a:ext cx="1850022" cy="8061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Antoine</a:t>
            </a: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6D673DB5-AFE8-4402-A7AB-F7A3C3BF9A50}"/>
              </a:ext>
            </a:extLst>
          </p:cNvPr>
          <p:cNvSpPr txBox="1">
            <a:spLocks/>
          </p:cNvSpPr>
          <p:nvPr/>
        </p:nvSpPr>
        <p:spPr>
          <a:xfrm>
            <a:off x="6895845" y="430930"/>
            <a:ext cx="1850022" cy="80618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Louis-Edouard</a:t>
            </a: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556A275D-8E52-4130-A3D7-38AF82B129B1}"/>
              </a:ext>
            </a:extLst>
          </p:cNvPr>
          <p:cNvSpPr txBox="1">
            <a:spLocks/>
          </p:cNvSpPr>
          <p:nvPr/>
        </p:nvSpPr>
        <p:spPr>
          <a:xfrm>
            <a:off x="9741431" y="516375"/>
            <a:ext cx="1850022" cy="80618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Mathéo</a:t>
            </a:r>
          </a:p>
        </p:txBody>
      </p:sp>
      <p:sp>
        <p:nvSpPr>
          <p:cNvPr id="29" name="Sous-titre 2">
            <a:extLst>
              <a:ext uri="{FF2B5EF4-FFF2-40B4-BE49-F238E27FC236}">
                <a16:creationId xmlns:a16="http://schemas.microsoft.com/office/drawing/2014/main" id="{169EF6DF-4412-4230-8363-1B96501FA406}"/>
              </a:ext>
            </a:extLst>
          </p:cNvPr>
          <p:cNvSpPr txBox="1">
            <a:spLocks/>
          </p:cNvSpPr>
          <p:nvPr/>
        </p:nvSpPr>
        <p:spPr>
          <a:xfrm>
            <a:off x="3967697" y="3435874"/>
            <a:ext cx="1599107" cy="93744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lecteur vit mille vies avant de mourir. L’homme qui ne lit pas n’en vit qu’une.</a:t>
            </a:r>
          </a:p>
          <a:p>
            <a:r>
              <a:rPr lang="fr-FR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Georges R.R. Martin</a:t>
            </a:r>
          </a:p>
          <a:p>
            <a:endParaRPr lang="fr-FR" sz="1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Sous-titre 2">
            <a:extLst>
              <a:ext uri="{FF2B5EF4-FFF2-40B4-BE49-F238E27FC236}">
                <a16:creationId xmlns:a16="http://schemas.microsoft.com/office/drawing/2014/main" id="{2AC13343-8F2A-41C6-B050-D1A81B4988B3}"/>
              </a:ext>
            </a:extLst>
          </p:cNvPr>
          <p:cNvSpPr txBox="1">
            <a:spLocks/>
          </p:cNvSpPr>
          <p:nvPr/>
        </p:nvSpPr>
        <p:spPr>
          <a:xfrm>
            <a:off x="6979825" y="3479523"/>
            <a:ext cx="1599107" cy="93744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lecteur vit mille vies avant de mourir. L’homme qui ne lit pas n’en vit qu’une.</a:t>
            </a:r>
          </a:p>
          <a:p>
            <a:r>
              <a:rPr lang="fr-FR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Georges R.R. Martin</a:t>
            </a:r>
          </a:p>
          <a:p>
            <a:endParaRPr lang="fr-FR" sz="1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Sous-titre 2">
            <a:extLst>
              <a:ext uri="{FF2B5EF4-FFF2-40B4-BE49-F238E27FC236}">
                <a16:creationId xmlns:a16="http://schemas.microsoft.com/office/drawing/2014/main" id="{0A1B19AE-EAB2-4F3D-B0F3-0C16ED5DA792}"/>
              </a:ext>
            </a:extLst>
          </p:cNvPr>
          <p:cNvSpPr txBox="1">
            <a:spLocks/>
          </p:cNvSpPr>
          <p:nvPr/>
        </p:nvSpPr>
        <p:spPr>
          <a:xfrm>
            <a:off x="9784642" y="3479523"/>
            <a:ext cx="1599107" cy="93744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lecteur vit mille vies avant de mourir. L’homme qui ne lit pas n’en vit qu’une.</a:t>
            </a:r>
          </a:p>
          <a:p>
            <a:r>
              <a:rPr lang="fr-FR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Georges R.R. Martin</a:t>
            </a:r>
          </a:p>
          <a:p>
            <a:endParaRPr lang="fr-FR" sz="1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harry potter manga version_5">
            <a:extLst>
              <a:ext uri="{FF2B5EF4-FFF2-40B4-BE49-F238E27FC236}">
                <a16:creationId xmlns:a16="http://schemas.microsoft.com/office/drawing/2014/main" id="{8E1E6B98-9767-4BCD-BCBA-2D4178E9A3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90" r="86320" b="48463"/>
          <a:stretch>
            <a:fillRect/>
          </a:stretch>
        </p:blipFill>
        <p:spPr bwMode="auto">
          <a:xfrm>
            <a:off x="846251" y="1223578"/>
            <a:ext cx="11303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harry potter manga version_5">
            <a:extLst>
              <a:ext uri="{FF2B5EF4-FFF2-40B4-BE49-F238E27FC236}">
                <a16:creationId xmlns:a16="http://schemas.microsoft.com/office/drawing/2014/main" id="{B640C15E-5582-4483-A4DB-E69C7CACB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90" r="86320" b="48463"/>
          <a:stretch>
            <a:fillRect/>
          </a:stretch>
        </p:blipFill>
        <p:spPr bwMode="auto">
          <a:xfrm>
            <a:off x="4157332" y="1322563"/>
            <a:ext cx="11303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harry potter manga version_5">
            <a:extLst>
              <a:ext uri="{FF2B5EF4-FFF2-40B4-BE49-F238E27FC236}">
                <a16:creationId xmlns:a16="http://schemas.microsoft.com/office/drawing/2014/main" id="{C6E54B40-3835-4401-A7A1-00A7B75B7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90" r="86320" b="48463"/>
          <a:stretch>
            <a:fillRect/>
          </a:stretch>
        </p:blipFill>
        <p:spPr bwMode="auto">
          <a:xfrm>
            <a:off x="7111096" y="1302274"/>
            <a:ext cx="11303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harry potter manga version_5">
            <a:extLst>
              <a:ext uri="{FF2B5EF4-FFF2-40B4-BE49-F238E27FC236}">
                <a16:creationId xmlns:a16="http://schemas.microsoft.com/office/drawing/2014/main" id="{524C6B22-544A-4EB9-BD8F-9CB8BC0BB3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90" r="86320" b="48463"/>
          <a:stretch>
            <a:fillRect/>
          </a:stretch>
        </p:blipFill>
        <p:spPr bwMode="auto">
          <a:xfrm>
            <a:off x="9990048" y="1223578"/>
            <a:ext cx="11303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3987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A36090-195B-4D60-B198-5803DF18B0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2458" y="288549"/>
            <a:ext cx="2226199" cy="6294651"/>
          </a:xfrm>
          <a:noFill/>
          <a:ln w="57150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>
            <a:normAutofit/>
          </a:bodyPr>
          <a:lstStyle/>
          <a:p>
            <a:r>
              <a:rPr lang="fr-FR" sz="3200" b="1" dirty="0">
                <a:solidFill>
                  <a:schemeClr val="accent1"/>
                </a:solidFill>
              </a:rPr>
              <a:t>Merci</a:t>
            </a:r>
            <a:br>
              <a:rPr lang="fr-FR" sz="3200" b="1" dirty="0">
                <a:solidFill>
                  <a:schemeClr val="accent1"/>
                </a:solidFill>
              </a:rPr>
            </a:br>
            <a:r>
              <a:rPr lang="fr-FR" sz="3200" b="1" dirty="0">
                <a:solidFill>
                  <a:schemeClr val="accent1"/>
                </a:solidFill>
              </a:rPr>
              <a:t>pour cette année!</a:t>
            </a:r>
            <a:br>
              <a:rPr lang="fr-FR" sz="1800" b="1" dirty="0">
                <a:solidFill>
                  <a:schemeClr val="accent1"/>
                </a:solidFill>
              </a:rPr>
            </a:br>
            <a:br>
              <a:rPr lang="fr-FR" sz="3200" dirty="0">
                <a:solidFill>
                  <a:schemeClr val="accent1"/>
                </a:solidFill>
              </a:rPr>
            </a:br>
            <a:r>
              <a:rPr lang="fr-FR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Maîtresse Gaëlle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C10836-22E6-43E8-A50F-09B69878BF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894" y="516375"/>
            <a:ext cx="1850022" cy="806188"/>
          </a:xfrm>
        </p:spPr>
        <p:txBody>
          <a:bodyPr>
            <a:normAutofit/>
          </a:bodyPr>
          <a:lstStyle/>
          <a:p>
            <a:r>
              <a:rPr lang="fr-FR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Alexis</a:t>
            </a: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4DC59F6-CC76-4044-B21B-A2E16142417B}"/>
              </a:ext>
            </a:extLst>
          </p:cNvPr>
          <p:cNvSpPr txBox="1">
            <a:spLocks/>
          </p:cNvSpPr>
          <p:nvPr/>
        </p:nvSpPr>
        <p:spPr>
          <a:xfrm>
            <a:off x="724181" y="3426604"/>
            <a:ext cx="1599107" cy="93744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lecteur vit mille vies avant de mourir. L’homme qui ne lit pas n’en vit qu’une.</a:t>
            </a:r>
          </a:p>
          <a:p>
            <a:r>
              <a:rPr lang="fr-FR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Georges R.R. Martin</a:t>
            </a:r>
          </a:p>
          <a:p>
            <a:endParaRPr lang="fr-FR" sz="1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BEFE6F81-BBE9-41E8-BD6C-0D34EB4C4130}"/>
              </a:ext>
            </a:extLst>
          </p:cNvPr>
          <p:cNvSpPr txBox="1">
            <a:spLocks/>
          </p:cNvSpPr>
          <p:nvPr/>
        </p:nvSpPr>
        <p:spPr>
          <a:xfrm>
            <a:off x="3607025" y="287414"/>
            <a:ext cx="2320452" cy="6278381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b="1" dirty="0">
                <a:solidFill>
                  <a:schemeClr val="accent1"/>
                </a:solidFill>
              </a:rPr>
              <a:t>Merci</a:t>
            </a:r>
            <a:br>
              <a:rPr lang="fr-FR" sz="3200" b="1" dirty="0">
                <a:solidFill>
                  <a:schemeClr val="accent1"/>
                </a:solidFill>
              </a:rPr>
            </a:br>
            <a:r>
              <a:rPr lang="fr-FR" sz="3200" b="1" dirty="0">
                <a:solidFill>
                  <a:schemeClr val="accent1"/>
                </a:solidFill>
              </a:rPr>
              <a:t>pour cette année!</a:t>
            </a:r>
            <a:br>
              <a:rPr lang="fr-FR" sz="1800" b="1" dirty="0">
                <a:solidFill>
                  <a:schemeClr val="accent1"/>
                </a:solidFill>
              </a:rPr>
            </a:br>
            <a:br>
              <a:rPr lang="fr-FR" sz="3200" dirty="0">
                <a:solidFill>
                  <a:schemeClr val="accent1"/>
                </a:solidFill>
              </a:rPr>
            </a:br>
            <a:r>
              <a:rPr lang="fr-FR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Maîtresse Gaëlle</a:t>
            </a: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AF1F534-51A5-4261-831F-9CCE47168A27}"/>
              </a:ext>
            </a:extLst>
          </p:cNvPr>
          <p:cNvSpPr txBox="1">
            <a:spLocks/>
          </p:cNvSpPr>
          <p:nvPr/>
        </p:nvSpPr>
        <p:spPr>
          <a:xfrm>
            <a:off x="3797471" y="516375"/>
            <a:ext cx="1850022" cy="80618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Baptiste</a:t>
            </a:r>
          </a:p>
        </p:txBody>
      </p:sp>
      <p:sp>
        <p:nvSpPr>
          <p:cNvPr id="29" name="Sous-titre 2">
            <a:extLst>
              <a:ext uri="{FF2B5EF4-FFF2-40B4-BE49-F238E27FC236}">
                <a16:creationId xmlns:a16="http://schemas.microsoft.com/office/drawing/2014/main" id="{169EF6DF-4412-4230-8363-1B96501FA406}"/>
              </a:ext>
            </a:extLst>
          </p:cNvPr>
          <p:cNvSpPr txBox="1">
            <a:spLocks/>
          </p:cNvSpPr>
          <p:nvPr/>
        </p:nvSpPr>
        <p:spPr>
          <a:xfrm>
            <a:off x="3967697" y="3435874"/>
            <a:ext cx="1599107" cy="93744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lecteur vit mille vies avant de mourir. L’homme qui ne lit pas n’en vit qu’une.</a:t>
            </a:r>
          </a:p>
          <a:p>
            <a:r>
              <a:rPr lang="fr-FR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Georges R.R. Martin</a:t>
            </a:r>
          </a:p>
          <a:p>
            <a:endParaRPr lang="fr-FR" sz="1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harry potter manga version_5">
            <a:extLst>
              <a:ext uri="{FF2B5EF4-FFF2-40B4-BE49-F238E27FC236}">
                <a16:creationId xmlns:a16="http://schemas.microsoft.com/office/drawing/2014/main" id="{8E1E6B98-9767-4BCD-BCBA-2D4178E9A3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90" r="86320" b="48463"/>
          <a:stretch>
            <a:fillRect/>
          </a:stretch>
        </p:blipFill>
        <p:spPr bwMode="auto">
          <a:xfrm>
            <a:off x="846251" y="1223578"/>
            <a:ext cx="11303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harry potter manga version_5">
            <a:extLst>
              <a:ext uri="{FF2B5EF4-FFF2-40B4-BE49-F238E27FC236}">
                <a16:creationId xmlns:a16="http://schemas.microsoft.com/office/drawing/2014/main" id="{B640C15E-5582-4483-A4DB-E69C7CACB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90" r="86320" b="48463"/>
          <a:stretch>
            <a:fillRect/>
          </a:stretch>
        </p:blipFill>
        <p:spPr bwMode="auto">
          <a:xfrm>
            <a:off x="4157332" y="1322563"/>
            <a:ext cx="11303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itre 1">
            <a:extLst>
              <a:ext uri="{FF2B5EF4-FFF2-40B4-BE49-F238E27FC236}">
                <a16:creationId xmlns:a16="http://schemas.microsoft.com/office/drawing/2014/main" id="{5248262E-50FB-4B94-AACD-76493B11304B}"/>
              </a:ext>
            </a:extLst>
          </p:cNvPr>
          <p:cNvSpPr txBox="1">
            <a:spLocks/>
          </p:cNvSpPr>
          <p:nvPr/>
        </p:nvSpPr>
        <p:spPr>
          <a:xfrm>
            <a:off x="6681877" y="308837"/>
            <a:ext cx="2333265" cy="6294651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r>
              <a:rPr lang="fr-FR" sz="3200" b="1" dirty="0">
                <a:solidFill>
                  <a:schemeClr val="accent1"/>
                </a:solidFill>
              </a:rPr>
              <a:t>Merci</a:t>
            </a:r>
            <a:br>
              <a:rPr lang="fr-FR" sz="3200" b="1" dirty="0">
                <a:solidFill>
                  <a:schemeClr val="accent1"/>
                </a:solidFill>
              </a:rPr>
            </a:br>
            <a:r>
              <a:rPr lang="fr-FR" sz="3200" b="1" dirty="0">
                <a:solidFill>
                  <a:schemeClr val="accent1"/>
                </a:solidFill>
              </a:rPr>
              <a:t>pour cette année!</a:t>
            </a:r>
            <a:br>
              <a:rPr lang="fr-FR" sz="1800" b="1" dirty="0">
                <a:solidFill>
                  <a:schemeClr val="accent1"/>
                </a:solidFill>
              </a:rPr>
            </a:br>
            <a:br>
              <a:rPr lang="fr-FR" sz="3200" dirty="0">
                <a:solidFill>
                  <a:schemeClr val="accent1"/>
                </a:solidFill>
              </a:rPr>
            </a:br>
            <a:r>
              <a:rPr lang="fr-FR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Maîtresse Gaëlle</a:t>
            </a: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255EB5EC-C27D-4530-A3F2-73D4E85A4C54}"/>
              </a:ext>
            </a:extLst>
          </p:cNvPr>
          <p:cNvSpPr txBox="1">
            <a:spLocks/>
          </p:cNvSpPr>
          <p:nvPr/>
        </p:nvSpPr>
        <p:spPr>
          <a:xfrm>
            <a:off x="6869491" y="516375"/>
            <a:ext cx="1958036" cy="639460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44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Apolline</a:t>
            </a:r>
          </a:p>
        </p:txBody>
      </p:sp>
      <p:pic>
        <p:nvPicPr>
          <p:cNvPr id="20" name="Picture 2" descr="harry potter manga version_5">
            <a:extLst>
              <a:ext uri="{FF2B5EF4-FFF2-40B4-BE49-F238E27FC236}">
                <a16:creationId xmlns:a16="http://schemas.microsoft.com/office/drawing/2014/main" id="{33D0F9BB-46CE-463F-B244-91DEEDE5A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99" t="17397" r="52531" b="49956"/>
          <a:stretch>
            <a:fillRect/>
          </a:stretch>
        </p:blipFill>
        <p:spPr bwMode="auto">
          <a:xfrm>
            <a:off x="7257503" y="1223578"/>
            <a:ext cx="1182012" cy="1721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Sous-titre 2">
            <a:extLst>
              <a:ext uri="{FF2B5EF4-FFF2-40B4-BE49-F238E27FC236}">
                <a16:creationId xmlns:a16="http://schemas.microsoft.com/office/drawing/2014/main" id="{36DCDDC0-1482-4A73-9341-6C07083F7048}"/>
              </a:ext>
            </a:extLst>
          </p:cNvPr>
          <p:cNvSpPr txBox="1">
            <a:spLocks/>
          </p:cNvSpPr>
          <p:nvPr/>
        </p:nvSpPr>
        <p:spPr>
          <a:xfrm>
            <a:off x="6830970" y="3218272"/>
            <a:ext cx="1996193" cy="114578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lecteur vit mille vies avant de mourir. L’homme qui ne lit pas n’en vit qu’une.</a:t>
            </a:r>
          </a:p>
          <a:p>
            <a:r>
              <a:rPr lang="fr-FR" sz="1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Georges </a:t>
            </a:r>
            <a:r>
              <a:rPr lang="fr-FR" sz="140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R.R.Martin</a:t>
            </a:r>
            <a:endParaRPr lang="fr-FR" sz="1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3842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re 1">
            <a:extLst>
              <a:ext uri="{FF2B5EF4-FFF2-40B4-BE49-F238E27FC236}">
                <a16:creationId xmlns:a16="http://schemas.microsoft.com/office/drawing/2014/main" id="{9798FB25-AA6A-4F88-BCEC-5C5634A34661}"/>
              </a:ext>
            </a:extLst>
          </p:cNvPr>
          <p:cNvSpPr txBox="1">
            <a:spLocks/>
          </p:cNvSpPr>
          <p:nvPr/>
        </p:nvSpPr>
        <p:spPr>
          <a:xfrm>
            <a:off x="356381" y="406399"/>
            <a:ext cx="2333265" cy="6294651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r>
              <a:rPr lang="fr-FR" sz="3200" b="1" dirty="0">
                <a:solidFill>
                  <a:schemeClr val="accent1"/>
                </a:solidFill>
              </a:rPr>
              <a:t>Merci</a:t>
            </a:r>
            <a:br>
              <a:rPr lang="fr-FR" sz="3200" b="1" dirty="0">
                <a:solidFill>
                  <a:schemeClr val="accent1"/>
                </a:solidFill>
              </a:rPr>
            </a:br>
            <a:r>
              <a:rPr lang="fr-FR" sz="3200" b="1" dirty="0">
                <a:solidFill>
                  <a:schemeClr val="accent1"/>
                </a:solidFill>
              </a:rPr>
              <a:t>pour cette année!</a:t>
            </a:r>
            <a:br>
              <a:rPr lang="fr-FR" sz="1800" b="1" dirty="0">
                <a:solidFill>
                  <a:schemeClr val="accent1"/>
                </a:solidFill>
              </a:rPr>
            </a:br>
            <a:br>
              <a:rPr lang="fr-FR" sz="3200" dirty="0">
                <a:solidFill>
                  <a:schemeClr val="accent1"/>
                </a:solidFill>
              </a:rPr>
            </a:br>
            <a:r>
              <a:rPr lang="fr-FR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Maîtresse Gaëlle</a:t>
            </a:r>
          </a:p>
        </p:txBody>
      </p:sp>
      <p:sp>
        <p:nvSpPr>
          <p:cNvPr id="27" name="Sous-titre 2">
            <a:extLst>
              <a:ext uri="{FF2B5EF4-FFF2-40B4-BE49-F238E27FC236}">
                <a16:creationId xmlns:a16="http://schemas.microsoft.com/office/drawing/2014/main" id="{322F7839-52C6-4E66-8FF5-C2BCAB188E4B}"/>
              </a:ext>
            </a:extLst>
          </p:cNvPr>
          <p:cNvSpPr txBox="1">
            <a:spLocks/>
          </p:cNvSpPr>
          <p:nvPr/>
        </p:nvSpPr>
        <p:spPr>
          <a:xfrm>
            <a:off x="602284" y="626772"/>
            <a:ext cx="1958036" cy="639460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44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Pauline</a:t>
            </a:r>
          </a:p>
        </p:txBody>
      </p:sp>
      <p:sp>
        <p:nvSpPr>
          <p:cNvPr id="28" name="Sous-titre 2">
            <a:extLst>
              <a:ext uri="{FF2B5EF4-FFF2-40B4-BE49-F238E27FC236}">
                <a16:creationId xmlns:a16="http://schemas.microsoft.com/office/drawing/2014/main" id="{D19025D1-BF06-4BAC-B120-F7B29E60D2CD}"/>
              </a:ext>
            </a:extLst>
          </p:cNvPr>
          <p:cNvSpPr txBox="1">
            <a:spLocks/>
          </p:cNvSpPr>
          <p:nvPr/>
        </p:nvSpPr>
        <p:spPr>
          <a:xfrm>
            <a:off x="564127" y="3060460"/>
            <a:ext cx="1996193" cy="114578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lecteur vit mille vies avant de mourir. L’homme qui ne lit pas n’en vit qu’une.</a:t>
            </a:r>
          </a:p>
          <a:p>
            <a:r>
              <a:rPr lang="fr-FR" sz="1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Georges </a:t>
            </a:r>
            <a:r>
              <a:rPr lang="fr-FR" sz="140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R.R.Martin</a:t>
            </a:r>
            <a:endParaRPr lang="fr-FR" sz="1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itre 1">
            <a:extLst>
              <a:ext uri="{FF2B5EF4-FFF2-40B4-BE49-F238E27FC236}">
                <a16:creationId xmlns:a16="http://schemas.microsoft.com/office/drawing/2014/main" id="{19E26E7E-4C95-403D-9730-9B8157F70194}"/>
              </a:ext>
            </a:extLst>
          </p:cNvPr>
          <p:cNvSpPr txBox="1">
            <a:spLocks/>
          </p:cNvSpPr>
          <p:nvPr/>
        </p:nvSpPr>
        <p:spPr>
          <a:xfrm>
            <a:off x="3462418" y="377709"/>
            <a:ext cx="2333265" cy="6294651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r>
              <a:rPr lang="fr-FR" sz="3200" b="1" dirty="0">
                <a:solidFill>
                  <a:schemeClr val="accent1"/>
                </a:solidFill>
              </a:rPr>
              <a:t>Merci</a:t>
            </a:r>
            <a:br>
              <a:rPr lang="fr-FR" sz="3200" b="1" dirty="0">
                <a:solidFill>
                  <a:schemeClr val="accent1"/>
                </a:solidFill>
              </a:rPr>
            </a:br>
            <a:r>
              <a:rPr lang="fr-FR" sz="3200" b="1" dirty="0">
                <a:solidFill>
                  <a:schemeClr val="accent1"/>
                </a:solidFill>
              </a:rPr>
              <a:t>pour cette année!</a:t>
            </a:r>
            <a:br>
              <a:rPr lang="fr-FR" sz="1800" b="1" dirty="0">
                <a:solidFill>
                  <a:schemeClr val="accent1"/>
                </a:solidFill>
              </a:rPr>
            </a:br>
            <a:br>
              <a:rPr lang="fr-FR" sz="3200" dirty="0">
                <a:solidFill>
                  <a:schemeClr val="accent1"/>
                </a:solidFill>
              </a:rPr>
            </a:br>
            <a:r>
              <a:rPr lang="fr-FR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Maîtresse Gaëlle</a:t>
            </a:r>
          </a:p>
        </p:txBody>
      </p:sp>
      <p:sp>
        <p:nvSpPr>
          <p:cNvPr id="36" name="Sous-titre 2">
            <a:extLst>
              <a:ext uri="{FF2B5EF4-FFF2-40B4-BE49-F238E27FC236}">
                <a16:creationId xmlns:a16="http://schemas.microsoft.com/office/drawing/2014/main" id="{D0C0C077-6E7A-4896-9551-8B69A16432D7}"/>
              </a:ext>
            </a:extLst>
          </p:cNvPr>
          <p:cNvSpPr txBox="1">
            <a:spLocks/>
          </p:cNvSpPr>
          <p:nvPr/>
        </p:nvSpPr>
        <p:spPr>
          <a:xfrm>
            <a:off x="3854975" y="578755"/>
            <a:ext cx="1550945" cy="737772"/>
          </a:xfrm>
          <a:prstGeom prst="rect">
            <a:avLst/>
          </a:prstGeom>
          <a:noFill/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44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Emma</a:t>
            </a:r>
          </a:p>
        </p:txBody>
      </p:sp>
      <p:sp>
        <p:nvSpPr>
          <p:cNvPr id="39" name="Titre 1">
            <a:extLst>
              <a:ext uri="{FF2B5EF4-FFF2-40B4-BE49-F238E27FC236}">
                <a16:creationId xmlns:a16="http://schemas.microsoft.com/office/drawing/2014/main" id="{DAB60CD6-4957-4BF1-BE38-CC1FDDA5C5DF}"/>
              </a:ext>
            </a:extLst>
          </p:cNvPr>
          <p:cNvSpPr txBox="1">
            <a:spLocks/>
          </p:cNvSpPr>
          <p:nvPr/>
        </p:nvSpPr>
        <p:spPr>
          <a:xfrm>
            <a:off x="6567102" y="377709"/>
            <a:ext cx="2333265" cy="6294651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r>
              <a:rPr lang="fr-FR" sz="3200" b="1" dirty="0">
                <a:solidFill>
                  <a:schemeClr val="accent1"/>
                </a:solidFill>
              </a:rPr>
              <a:t>Merci</a:t>
            </a:r>
            <a:br>
              <a:rPr lang="fr-FR" sz="3200" b="1" dirty="0">
                <a:solidFill>
                  <a:schemeClr val="accent1"/>
                </a:solidFill>
              </a:rPr>
            </a:br>
            <a:r>
              <a:rPr lang="fr-FR" sz="3200" b="1" dirty="0">
                <a:solidFill>
                  <a:schemeClr val="accent1"/>
                </a:solidFill>
              </a:rPr>
              <a:t>pour cette année!</a:t>
            </a:r>
            <a:br>
              <a:rPr lang="fr-FR" sz="1800" b="1" dirty="0">
                <a:solidFill>
                  <a:schemeClr val="accent1"/>
                </a:solidFill>
              </a:rPr>
            </a:br>
            <a:br>
              <a:rPr lang="fr-FR" sz="3200" dirty="0">
                <a:solidFill>
                  <a:schemeClr val="accent1"/>
                </a:solidFill>
              </a:rPr>
            </a:br>
            <a:r>
              <a:rPr lang="fr-FR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Maîtresse Gaëlle</a:t>
            </a:r>
          </a:p>
        </p:txBody>
      </p:sp>
      <p:sp>
        <p:nvSpPr>
          <p:cNvPr id="40" name="Sous-titre 2">
            <a:extLst>
              <a:ext uri="{FF2B5EF4-FFF2-40B4-BE49-F238E27FC236}">
                <a16:creationId xmlns:a16="http://schemas.microsoft.com/office/drawing/2014/main" id="{A4535F28-21F2-4B17-B1ED-6BF3FDC6AA0E}"/>
              </a:ext>
            </a:extLst>
          </p:cNvPr>
          <p:cNvSpPr txBox="1">
            <a:spLocks/>
          </p:cNvSpPr>
          <p:nvPr/>
        </p:nvSpPr>
        <p:spPr>
          <a:xfrm>
            <a:off x="6798503" y="551679"/>
            <a:ext cx="1839382" cy="73777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44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Juliette</a:t>
            </a:r>
          </a:p>
        </p:txBody>
      </p:sp>
      <p:sp>
        <p:nvSpPr>
          <p:cNvPr id="43" name="Titre 1">
            <a:extLst>
              <a:ext uri="{FF2B5EF4-FFF2-40B4-BE49-F238E27FC236}">
                <a16:creationId xmlns:a16="http://schemas.microsoft.com/office/drawing/2014/main" id="{5E5B7AA4-81DC-4504-A395-DE7F3CB97A51}"/>
              </a:ext>
            </a:extLst>
          </p:cNvPr>
          <p:cNvSpPr txBox="1">
            <a:spLocks/>
          </p:cNvSpPr>
          <p:nvPr/>
        </p:nvSpPr>
        <p:spPr>
          <a:xfrm>
            <a:off x="9294607" y="382492"/>
            <a:ext cx="2333265" cy="6294651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endParaRPr lang="fr-FR" sz="3200" dirty="0">
              <a:solidFill>
                <a:schemeClr val="accent1"/>
              </a:solidFill>
            </a:endParaRPr>
          </a:p>
          <a:p>
            <a:pPr algn="ctr"/>
            <a:r>
              <a:rPr lang="fr-FR" sz="3200" b="1" dirty="0">
                <a:solidFill>
                  <a:schemeClr val="accent1"/>
                </a:solidFill>
              </a:rPr>
              <a:t>Merci</a:t>
            </a:r>
            <a:br>
              <a:rPr lang="fr-FR" sz="3200" b="1" dirty="0">
                <a:solidFill>
                  <a:schemeClr val="accent1"/>
                </a:solidFill>
              </a:rPr>
            </a:br>
            <a:r>
              <a:rPr lang="fr-FR" sz="3200" b="1" dirty="0">
                <a:solidFill>
                  <a:schemeClr val="accent1"/>
                </a:solidFill>
              </a:rPr>
              <a:t>pour cette année!</a:t>
            </a:r>
            <a:br>
              <a:rPr lang="fr-FR" sz="1800" dirty="0">
                <a:solidFill>
                  <a:schemeClr val="accent1"/>
                </a:solidFill>
              </a:rPr>
            </a:br>
            <a:br>
              <a:rPr lang="fr-FR" sz="3200" dirty="0">
                <a:solidFill>
                  <a:schemeClr val="accent1"/>
                </a:solidFill>
              </a:rPr>
            </a:br>
            <a:r>
              <a:rPr lang="fr-FR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Maîtresse Gaëlle</a:t>
            </a:r>
          </a:p>
        </p:txBody>
      </p:sp>
      <p:sp>
        <p:nvSpPr>
          <p:cNvPr id="44" name="Sous-titre 2">
            <a:extLst>
              <a:ext uri="{FF2B5EF4-FFF2-40B4-BE49-F238E27FC236}">
                <a16:creationId xmlns:a16="http://schemas.microsoft.com/office/drawing/2014/main" id="{F9BB7E62-CF8D-4D57-A86F-48D56495611D}"/>
              </a:ext>
            </a:extLst>
          </p:cNvPr>
          <p:cNvSpPr txBox="1">
            <a:spLocks/>
          </p:cNvSpPr>
          <p:nvPr/>
        </p:nvSpPr>
        <p:spPr>
          <a:xfrm>
            <a:off x="9585064" y="578755"/>
            <a:ext cx="1651647" cy="626708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44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Anna</a:t>
            </a:r>
          </a:p>
        </p:txBody>
      </p:sp>
      <p:sp>
        <p:nvSpPr>
          <p:cNvPr id="29" name="Sous-titre 2">
            <a:extLst>
              <a:ext uri="{FF2B5EF4-FFF2-40B4-BE49-F238E27FC236}">
                <a16:creationId xmlns:a16="http://schemas.microsoft.com/office/drawing/2014/main" id="{001338C9-A9AC-47B3-A804-0699782C3DA4}"/>
              </a:ext>
            </a:extLst>
          </p:cNvPr>
          <p:cNvSpPr txBox="1">
            <a:spLocks/>
          </p:cNvSpPr>
          <p:nvPr/>
        </p:nvSpPr>
        <p:spPr>
          <a:xfrm>
            <a:off x="9463142" y="3060460"/>
            <a:ext cx="1996193" cy="114578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lecteur vit mille vies avant de mourir. L’homme qui ne lit pas n’en vit qu’une.</a:t>
            </a:r>
          </a:p>
          <a:p>
            <a:r>
              <a:rPr lang="fr-FR" sz="1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Georges </a:t>
            </a:r>
            <a:r>
              <a:rPr lang="fr-FR" sz="140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R.R.Martin</a:t>
            </a:r>
            <a:endParaRPr lang="fr-FR" sz="1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Sous-titre 2">
            <a:extLst>
              <a:ext uri="{FF2B5EF4-FFF2-40B4-BE49-F238E27FC236}">
                <a16:creationId xmlns:a16="http://schemas.microsoft.com/office/drawing/2014/main" id="{5D40FC06-FE7A-4BAE-BA2C-BE03A77431FA}"/>
              </a:ext>
            </a:extLst>
          </p:cNvPr>
          <p:cNvSpPr txBox="1">
            <a:spLocks/>
          </p:cNvSpPr>
          <p:nvPr/>
        </p:nvSpPr>
        <p:spPr>
          <a:xfrm>
            <a:off x="6735637" y="3047013"/>
            <a:ext cx="1996193" cy="114578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lecteur vit mille vies avant de mourir. L’homme qui ne lit pas n’en vit qu’une.</a:t>
            </a:r>
          </a:p>
          <a:p>
            <a:r>
              <a:rPr lang="fr-FR" sz="1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Georges </a:t>
            </a:r>
            <a:r>
              <a:rPr lang="fr-FR" sz="140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R.R.Martin</a:t>
            </a:r>
            <a:endParaRPr lang="fr-FR" sz="1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Sous-titre 2">
            <a:extLst>
              <a:ext uri="{FF2B5EF4-FFF2-40B4-BE49-F238E27FC236}">
                <a16:creationId xmlns:a16="http://schemas.microsoft.com/office/drawing/2014/main" id="{5337A4CC-01F6-47E4-8C7D-3F85C4D3D4A7}"/>
              </a:ext>
            </a:extLst>
          </p:cNvPr>
          <p:cNvSpPr txBox="1">
            <a:spLocks/>
          </p:cNvSpPr>
          <p:nvPr/>
        </p:nvSpPr>
        <p:spPr>
          <a:xfrm>
            <a:off x="3614818" y="3060460"/>
            <a:ext cx="1996193" cy="114578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lecteur vit mille vies avant de mourir. L’homme qui ne lit pas n’en vit qu’une.</a:t>
            </a:r>
          </a:p>
          <a:p>
            <a:r>
              <a:rPr lang="fr-FR" sz="1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Georges </a:t>
            </a:r>
            <a:r>
              <a:rPr lang="fr-FR" sz="140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R.R.Martin</a:t>
            </a:r>
            <a:endParaRPr lang="fr-FR" sz="1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arry potter manga version_5">
            <a:extLst>
              <a:ext uri="{FF2B5EF4-FFF2-40B4-BE49-F238E27FC236}">
                <a16:creationId xmlns:a16="http://schemas.microsoft.com/office/drawing/2014/main" id="{9DC9FF0F-4CF2-4CFC-8F67-DE6E2F8380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99" t="17397" r="52531" b="49956"/>
          <a:stretch>
            <a:fillRect/>
          </a:stretch>
        </p:blipFill>
        <p:spPr bwMode="auto">
          <a:xfrm>
            <a:off x="971217" y="1207753"/>
            <a:ext cx="1182012" cy="1721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 descr="harry potter manga version_5">
            <a:extLst>
              <a:ext uri="{FF2B5EF4-FFF2-40B4-BE49-F238E27FC236}">
                <a16:creationId xmlns:a16="http://schemas.microsoft.com/office/drawing/2014/main" id="{BA55751F-018D-4957-94C1-89CB1047B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99" t="17397" r="52531" b="49956"/>
          <a:stretch>
            <a:fillRect/>
          </a:stretch>
        </p:blipFill>
        <p:spPr bwMode="auto">
          <a:xfrm>
            <a:off x="9870231" y="1205463"/>
            <a:ext cx="1182012" cy="1721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2" descr="harry potter manga version_5">
            <a:extLst>
              <a:ext uri="{FF2B5EF4-FFF2-40B4-BE49-F238E27FC236}">
                <a16:creationId xmlns:a16="http://schemas.microsoft.com/office/drawing/2014/main" id="{64205048-CC7B-4A29-8D1E-51BDD77D4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99" t="17397" r="52531" b="49956"/>
          <a:stretch>
            <a:fillRect/>
          </a:stretch>
        </p:blipFill>
        <p:spPr bwMode="auto">
          <a:xfrm>
            <a:off x="7142727" y="1207753"/>
            <a:ext cx="1182012" cy="1721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" descr="harry potter manga version_5">
            <a:extLst>
              <a:ext uri="{FF2B5EF4-FFF2-40B4-BE49-F238E27FC236}">
                <a16:creationId xmlns:a16="http://schemas.microsoft.com/office/drawing/2014/main" id="{D198F527-AF87-423E-A668-09926501DA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99" t="17397" r="52531" b="49956"/>
          <a:stretch>
            <a:fillRect/>
          </a:stretch>
        </p:blipFill>
        <p:spPr bwMode="auto">
          <a:xfrm>
            <a:off x="4001830" y="1266232"/>
            <a:ext cx="1182012" cy="1721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35464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525</Words>
  <Application>Microsoft Office PowerPoint</Application>
  <PresentationFormat>Grand écran</PresentationFormat>
  <Paragraphs>105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Merci pour cette année!  Maîtresse Gaëlle</vt:lpstr>
      <vt:lpstr>Merci pour cette année!  Maîtresse Gaëlle</vt:lpstr>
      <vt:lpstr>Merci pour cette année!  Maîtresse Gaëlle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Merci pour cette année! Mmes lefèbvre et  Deroux</dc:title>
  <dc:creator>VOSTRO</dc:creator>
  <cp:lastModifiedBy>gaelle verplancke</cp:lastModifiedBy>
  <cp:revision>12</cp:revision>
  <dcterms:created xsi:type="dcterms:W3CDTF">2021-06-26T14:43:40Z</dcterms:created>
  <dcterms:modified xsi:type="dcterms:W3CDTF">2021-06-28T08:26:04Z</dcterms:modified>
</cp:coreProperties>
</file>