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8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06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49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6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049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292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448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219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85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355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03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0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2C2B-E454-481C-8521-BB5F33B812DF}" type="datetimeFigureOut">
              <a:rPr lang="fr-FR" smtClean="0"/>
              <a:t>21/10/2015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4E52B-FD69-41DD-8966-46D1D11D4E0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2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10810"/>
              </p:ext>
            </p:extLst>
          </p:nvPr>
        </p:nvGraphicFramePr>
        <p:xfrm>
          <a:off x="35496" y="260648"/>
          <a:ext cx="9073008" cy="6552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536503"/>
                <a:gridCol w="302434"/>
                <a:gridCol w="4234071"/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3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71680" y="250681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GROBOLD" panose="02000603030000020004" pitchFamily="2" charset="0"/>
                <a:cs typeface="Agent Orange" panose="00000400000000000000" pitchFamily="2" charset="0"/>
              </a:rPr>
              <a:t>L’éventail de l’ordre</a:t>
            </a:r>
            <a:r>
              <a:rPr lang="fr-FR" sz="2400" baseline="0" dirty="0" smtClean="0">
                <a:solidFill>
                  <a:schemeClr val="tx1"/>
                </a:solidFill>
                <a:latin typeface="GROBOLD" panose="02000603030000020004" pitchFamily="2" charset="0"/>
                <a:cs typeface="Agent Orange" panose="00000400000000000000" pitchFamily="2" charset="0"/>
              </a:rPr>
              <a:t> alphabétique</a:t>
            </a:r>
            <a:endParaRPr lang="fr-FR" sz="2400" dirty="0" smtClean="0">
              <a:solidFill>
                <a:schemeClr val="tx1"/>
              </a:solidFill>
              <a:latin typeface="GROBOLD" panose="02000603030000020004" pitchFamily="2" charset="0"/>
              <a:cs typeface="Agent Orange" panose="00000400000000000000" pitchFamily="2" charset="0"/>
            </a:endParaRPr>
          </a:p>
          <a:p>
            <a:endParaRPr lang="fr-FR" sz="2400" dirty="0">
              <a:latin typeface="GROBOLD" panose="02000603030000020004" pitchFamily="2" charset="0"/>
              <a:cs typeface="Agent Orange" panose="00000400000000000000" pitchFamily="2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39035" y="69269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39035" y="162734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239035" y="256199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39035" y="44312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39035" y="349664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239035" y="536594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239035" y="630059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5148064" y="70683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5148064" y="1641479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5148064" y="2576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5148064" y="444542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148064" y="351077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5148064" y="538007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5148064" y="631472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907704" y="1412776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1907704" y="2360104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1907704" y="3208611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1916872" y="4143260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907704" y="5077909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1916872" y="6084567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6441866" y="1425455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8" name="Rectangle à coins arrondis 47"/>
          <p:cNvSpPr/>
          <p:nvPr/>
        </p:nvSpPr>
        <p:spPr>
          <a:xfrm>
            <a:off x="6441866" y="2372783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à coins arrondis 48"/>
          <p:cNvSpPr/>
          <p:nvPr/>
        </p:nvSpPr>
        <p:spPr>
          <a:xfrm>
            <a:off x="6441866" y="3221290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Rectangle à coins arrondis 49"/>
          <p:cNvSpPr/>
          <p:nvPr/>
        </p:nvSpPr>
        <p:spPr>
          <a:xfrm>
            <a:off x="6451034" y="4155939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6441866" y="5090588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6451034" y="6097246"/>
            <a:ext cx="252147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580112" y="236547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GROBOLD" panose="02000603030000020004" pitchFamily="2" charset="0"/>
                <a:cs typeface="Agent Orange" panose="00000400000000000000" pitchFamily="2" charset="0"/>
              </a:rPr>
              <a:t>L’éventail de l’ordre</a:t>
            </a:r>
            <a:r>
              <a:rPr lang="fr-FR" sz="2400" baseline="0" dirty="0" smtClean="0">
                <a:solidFill>
                  <a:schemeClr val="tx1"/>
                </a:solidFill>
                <a:latin typeface="GROBOLD" panose="02000603030000020004" pitchFamily="2" charset="0"/>
                <a:cs typeface="Agent Orange" panose="00000400000000000000" pitchFamily="2" charset="0"/>
              </a:rPr>
              <a:t> alphabétique</a:t>
            </a:r>
            <a:endParaRPr lang="fr-FR" sz="2400" dirty="0" smtClean="0">
              <a:solidFill>
                <a:schemeClr val="tx1"/>
              </a:solidFill>
              <a:latin typeface="GROBOLD" panose="02000603030000020004" pitchFamily="2" charset="0"/>
              <a:cs typeface="Agent Orange" panose="00000400000000000000" pitchFamily="2" charset="0"/>
            </a:endParaRPr>
          </a:p>
          <a:p>
            <a:endParaRPr lang="fr-FR" sz="2400" dirty="0">
              <a:latin typeface="GROBOLD" panose="02000603030000020004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389734" y="370491"/>
            <a:ext cx="1502017" cy="1440160"/>
            <a:chOff x="549702" y="404664"/>
            <a:chExt cx="1502017" cy="1440160"/>
          </a:xfrm>
        </p:grpSpPr>
        <p:pic>
          <p:nvPicPr>
            <p:cNvPr id="1026" name="Picture 2" descr="Afficher l'image d'orig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03" y="542545"/>
              <a:ext cx="1358002" cy="1096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Ellipse 1"/>
            <p:cNvSpPr/>
            <p:nvPr/>
          </p:nvSpPr>
          <p:spPr>
            <a:xfrm>
              <a:off x="549702" y="404664"/>
              <a:ext cx="1502017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123728" y="374978"/>
            <a:ext cx="1502017" cy="1440160"/>
            <a:chOff x="549702" y="404664"/>
            <a:chExt cx="1502017" cy="1440160"/>
          </a:xfrm>
        </p:grpSpPr>
        <p:pic>
          <p:nvPicPr>
            <p:cNvPr id="6" name="Picture 2" descr="Afficher l'image d'orig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03" y="542545"/>
              <a:ext cx="1358002" cy="1096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Ellipse 6"/>
            <p:cNvSpPr/>
            <p:nvPr/>
          </p:nvSpPr>
          <p:spPr>
            <a:xfrm>
              <a:off x="549702" y="404664"/>
              <a:ext cx="1502017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4067944" y="374978"/>
            <a:ext cx="1502017" cy="1440160"/>
            <a:chOff x="549702" y="404664"/>
            <a:chExt cx="1502017" cy="1440160"/>
          </a:xfrm>
        </p:grpSpPr>
        <p:pic>
          <p:nvPicPr>
            <p:cNvPr id="9" name="Picture 2" descr="Afficher l'image d'orig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03" y="542545"/>
              <a:ext cx="1358002" cy="1096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Ellipse 9"/>
            <p:cNvSpPr/>
            <p:nvPr/>
          </p:nvSpPr>
          <p:spPr>
            <a:xfrm>
              <a:off x="549702" y="404664"/>
              <a:ext cx="1502017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796136" y="404664"/>
            <a:ext cx="1502017" cy="1440160"/>
            <a:chOff x="549702" y="404664"/>
            <a:chExt cx="1502017" cy="1440160"/>
          </a:xfrm>
        </p:grpSpPr>
        <p:pic>
          <p:nvPicPr>
            <p:cNvPr id="12" name="Picture 2" descr="Afficher l'image d'orig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03" y="542545"/>
              <a:ext cx="1358002" cy="1096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Ellipse 12"/>
            <p:cNvSpPr/>
            <p:nvPr/>
          </p:nvSpPr>
          <p:spPr>
            <a:xfrm>
              <a:off x="549702" y="404664"/>
              <a:ext cx="1502017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7452320" y="436849"/>
            <a:ext cx="1502017" cy="1440160"/>
            <a:chOff x="549702" y="404664"/>
            <a:chExt cx="1502017" cy="1440160"/>
          </a:xfrm>
        </p:grpSpPr>
        <p:pic>
          <p:nvPicPr>
            <p:cNvPr id="15" name="Picture 2" descr="Afficher l'image d'origi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03" y="542545"/>
              <a:ext cx="1358002" cy="1096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lipse 15"/>
            <p:cNvSpPr/>
            <p:nvPr/>
          </p:nvSpPr>
          <p:spPr>
            <a:xfrm>
              <a:off x="549702" y="404664"/>
              <a:ext cx="1502017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7677870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3</cp:revision>
  <cp:lastPrinted>2015-10-21T16:58:46Z</cp:lastPrinted>
  <dcterms:created xsi:type="dcterms:W3CDTF">2015-10-21T16:23:04Z</dcterms:created>
  <dcterms:modified xsi:type="dcterms:W3CDTF">2015-10-21T16:59:33Z</dcterms:modified>
</cp:coreProperties>
</file>