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Maiandra GD" panose="020E0502030308020204" pitchFamily="34" charset="0"/>
      <p:regular r:id="rId14"/>
      <p:bold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31683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Les Européens et le monde au XIX</a:t>
            </a:r>
            <a:r>
              <a:rPr lang="fr-FR" sz="8800" b="1" baseline="30000" dirty="0" smtClean="0">
                <a:solidFill>
                  <a:srgbClr val="FF0000"/>
                </a:solidFill>
                <a:latin typeface="Maiandra GD" pitchFamily="34" charset="0"/>
              </a:rPr>
              <a:t>ème</a:t>
            </a:r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 siècle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Histoire – </a:t>
            </a:r>
            <a:r>
              <a:rPr lang="fr-FR" i="1" dirty="0" smtClean="0"/>
              <a:t>Le XIX</a:t>
            </a:r>
            <a:r>
              <a:rPr lang="fr-FR" i="1" baseline="30000" dirty="0" smtClean="0"/>
              <a:t>ème</a:t>
            </a:r>
            <a:r>
              <a:rPr lang="fr-FR" i="1" dirty="0" smtClean="0"/>
              <a:t> siècle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La colonisation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Corrigeons tout ça.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42459"/>
            <a:ext cx="776715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Corrigeons tout ça.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744802"/>
            <a:ext cx="8726510" cy="570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6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Corrigeons tout ça.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638696"/>
            <a:ext cx="483053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1754326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Lors de la séance précédente, nous avions dit que les Européens avaient conquis des territoires dans différents continents.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6512" y="1556792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Cela s’appelle la 				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888432" y="1556791"/>
            <a:ext cx="298782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colonisation</a:t>
            </a:r>
            <a:endParaRPr lang="fr-FR" sz="3600" i="1" dirty="0" smtClean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/>
      <p:bldP spid="3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1754326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Nous avions vu également les raisons pour lesquelles les Européens avaient décidé de conquérir ces territoires.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6512" y="1556792"/>
            <a:ext cx="9144000" cy="17543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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Ils souhaitaient trouver des matières premières et de nouveaux endroits où vendre leurs produits. C’est une raison			    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264696" y="2636912"/>
            <a:ext cx="298782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économique</a:t>
            </a:r>
            <a:endParaRPr lang="fr-FR" sz="3600" i="1" dirty="0" smtClean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1754326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Nous avions vu également les raisons pour lesquelles les Européens avaient décidé de conquérir ces territoires.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6512" y="1556792"/>
            <a:ext cx="9144000" cy="17543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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Chaque pays voulait montrer sa puissance aux autres pays européens. C’est une raison	</a:t>
            </a:r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 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       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9512" y="2619114"/>
            <a:ext cx="298782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politique</a:t>
            </a:r>
            <a:endParaRPr lang="fr-FR" sz="3600" i="1" dirty="0" smtClean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1754326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Nous avions vu également les raisons pour lesquelles les Européens avaient décidé de conquérir ces territoires.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6512" y="1556792"/>
            <a:ext cx="9144000" cy="23083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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Les Européens se croyaient supérieurs aux autres civilisations et voulaient imposer leur culture et leur religion. C’est une raison		</a:t>
            </a:r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 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        	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44016" y="3140968"/>
            <a:ext cx="298782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idéologique</a:t>
            </a:r>
            <a:endParaRPr lang="fr-FR" sz="3600" i="1" dirty="0" smtClean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2308324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Nous allons aujourd’hui voir comment s’est passée cette colonisation, et quels étaient les rapports entre les Européens (les			), et les habitants des pays ( les 			).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660232" y="1052736"/>
            <a:ext cx="165618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colons</a:t>
            </a:r>
            <a:endParaRPr lang="fr-FR" sz="3600" i="1" dirty="0" smtClean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940152" y="1630541"/>
            <a:ext cx="252028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indigènes</a:t>
            </a:r>
            <a:endParaRPr lang="fr-FR" sz="3600" i="1" dirty="0" smtClean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1200329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Pour cela, nous allons observer quelques documents.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34709"/>
            <a:ext cx="7541495" cy="532859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752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À vous de jouer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34709"/>
            <a:ext cx="7541495" cy="532859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293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Corrigeons tout ça.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7" y="620688"/>
            <a:ext cx="855811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82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201</Words>
  <Application>Microsoft Office PowerPoint</Application>
  <PresentationFormat>Affichage à l'écran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Maiandra GD</vt:lpstr>
      <vt:lpstr>Calibri</vt:lpstr>
      <vt:lpstr>Wingdings</vt:lpstr>
      <vt:lpstr>Thème Office</vt:lpstr>
      <vt:lpstr>Les Européens et le monde au XIXème siècle</vt:lpstr>
      <vt:lpstr>Lors de la séance précédente, nous avions dit que les Européens avaient conquis des territoires dans différents continents.</vt:lpstr>
      <vt:lpstr>Nous avions vu également les raisons pour lesquelles les Européens avaient décidé de conquérir ces territoires.</vt:lpstr>
      <vt:lpstr>Nous avions vu également les raisons pour lesquelles les Européens avaient décidé de conquérir ces territoires.</vt:lpstr>
      <vt:lpstr>Nous avions vu également les raisons pour lesquelles les Européens avaient décidé de conquérir ces territoires.</vt:lpstr>
      <vt:lpstr>Nous allons aujourd’hui voir comment s’est passée cette colonisation, et quels étaient les rapports entre les Européens (les   ), et les habitants des pays ( les    ).</vt:lpstr>
      <vt:lpstr>Pour cela, nous allons observer quelques documents.</vt:lpstr>
      <vt:lpstr>À vous de jouer !</vt:lpstr>
      <vt:lpstr>Corrigeons tout ça.</vt:lpstr>
      <vt:lpstr>Corrigeons tout ça.</vt:lpstr>
      <vt:lpstr>Corrigeons tout ça.</vt:lpstr>
      <vt:lpstr>Corrigeons tout ça.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84</cp:revision>
  <dcterms:created xsi:type="dcterms:W3CDTF">2013-01-27T09:55:18Z</dcterms:created>
  <dcterms:modified xsi:type="dcterms:W3CDTF">2014-03-16T12:32:23Z</dcterms:modified>
</cp:coreProperties>
</file>