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67" r:id="rId4"/>
    <p:sldId id="264" r:id="rId5"/>
    <p:sldId id="263" r:id="rId6"/>
    <p:sldId id="268" r:id="rId7"/>
    <p:sldId id="269" r:id="rId8"/>
    <p:sldId id="270" r:id="rId9"/>
    <p:sldId id="259" r:id="rId10"/>
    <p:sldId id="272" r:id="rId11"/>
    <p:sldId id="271" r:id="rId12"/>
    <p:sldId id="273" r:id="rId1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1"/>
    <p:restoredTop sz="95296"/>
  </p:normalViewPr>
  <p:slideViewPr>
    <p:cSldViewPr snapToGrid="0" snapToObjects="1">
      <p:cViewPr>
        <p:scale>
          <a:sx n="100" d="100"/>
          <a:sy n="100" d="100"/>
        </p:scale>
        <p:origin x="1800" y="-1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28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27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83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14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1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06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64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41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13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1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57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278E3-2544-E743-9687-924B2A855342}" type="datetimeFigureOut">
              <a:rPr lang="fr-FR" smtClean="0"/>
              <a:t>07/02/2022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C4B20-2C6D-E342-809B-BA76E1017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08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120853" y="100939"/>
            <a:ext cx="1349425" cy="608210"/>
            <a:chOff x="8428" y="-69181"/>
            <a:chExt cx="1349425" cy="608210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349425" cy="608210"/>
            <a:chOff x="8428" y="-69181"/>
            <a:chExt cx="1349425" cy="608210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225617" y="104611"/>
            <a:ext cx="1349425" cy="608210"/>
            <a:chOff x="8428" y="-69181"/>
            <a:chExt cx="1349425" cy="608210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225617" y="660973"/>
            <a:ext cx="1349425" cy="608210"/>
            <a:chOff x="8428" y="-69181"/>
            <a:chExt cx="1349425" cy="608210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330381" y="104611"/>
            <a:ext cx="1349425" cy="608210"/>
            <a:chOff x="8428" y="-69181"/>
            <a:chExt cx="1349425" cy="608210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330381" y="660973"/>
            <a:ext cx="1349425" cy="608210"/>
            <a:chOff x="8428" y="-69181"/>
            <a:chExt cx="1349425" cy="608210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35145" y="108283"/>
            <a:ext cx="1349425" cy="608210"/>
            <a:chOff x="8428" y="-69181"/>
            <a:chExt cx="1349425" cy="608210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35145" y="664645"/>
            <a:ext cx="1349425" cy="608210"/>
            <a:chOff x="8428" y="-69181"/>
            <a:chExt cx="1349425" cy="608210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39909" y="108283"/>
            <a:ext cx="1349425" cy="608210"/>
            <a:chOff x="8428" y="-69181"/>
            <a:chExt cx="1349425" cy="608210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539909" y="664645"/>
            <a:ext cx="1349425" cy="608210"/>
            <a:chOff x="8428" y="-69181"/>
            <a:chExt cx="1349425" cy="608210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44673" y="111955"/>
            <a:ext cx="1349425" cy="608210"/>
            <a:chOff x="8428" y="-69181"/>
            <a:chExt cx="1349425" cy="608210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44673" y="668317"/>
            <a:ext cx="1349425" cy="608210"/>
            <a:chOff x="8428" y="-69181"/>
            <a:chExt cx="1349425" cy="608210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120853" y="1219430"/>
            <a:ext cx="1349425" cy="608210"/>
            <a:chOff x="8428" y="-69181"/>
            <a:chExt cx="1349425" cy="608210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20853" y="1775792"/>
            <a:ext cx="1349425" cy="608210"/>
            <a:chOff x="8428" y="-69181"/>
            <a:chExt cx="1349425" cy="608210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349425" cy="608210"/>
            <a:chOff x="8428" y="-69181"/>
            <a:chExt cx="1349425" cy="608210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225617" y="1779464"/>
            <a:ext cx="1349425" cy="608210"/>
            <a:chOff x="8428" y="-69181"/>
            <a:chExt cx="1349425" cy="608210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30381" y="1223102"/>
            <a:ext cx="1349425" cy="608210"/>
            <a:chOff x="8428" y="-69181"/>
            <a:chExt cx="1349425" cy="608210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349425" cy="608210"/>
            <a:chOff x="8428" y="-69181"/>
            <a:chExt cx="1349425" cy="608210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349425" cy="608210"/>
            <a:chOff x="8428" y="-69181"/>
            <a:chExt cx="1349425" cy="608210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349425" cy="608210"/>
            <a:chOff x="8428" y="-69181"/>
            <a:chExt cx="1349425" cy="608210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9909" y="1216141"/>
            <a:ext cx="1349425" cy="608210"/>
            <a:chOff x="8428" y="-69181"/>
            <a:chExt cx="1349425" cy="608210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39909" y="1772503"/>
            <a:ext cx="1349425" cy="608210"/>
            <a:chOff x="8428" y="-69181"/>
            <a:chExt cx="1349425" cy="608210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644673" y="1230446"/>
            <a:ext cx="1349425" cy="608210"/>
            <a:chOff x="8428" y="-69181"/>
            <a:chExt cx="1349425" cy="608210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44673" y="1786808"/>
            <a:ext cx="1349425" cy="608210"/>
            <a:chOff x="8428" y="-69181"/>
            <a:chExt cx="1349425" cy="608210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349425" cy="608210"/>
            <a:chOff x="8428" y="-69181"/>
            <a:chExt cx="1349425" cy="608210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349425" cy="608210"/>
            <a:chOff x="8428" y="-69181"/>
            <a:chExt cx="1349425" cy="608210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225617" y="2335267"/>
            <a:ext cx="1349425" cy="608210"/>
            <a:chOff x="8428" y="-69181"/>
            <a:chExt cx="1349425" cy="608210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25617" y="2891629"/>
            <a:ext cx="1349425" cy="608210"/>
            <a:chOff x="8428" y="-69181"/>
            <a:chExt cx="1349425" cy="608210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30381" y="2335267"/>
            <a:ext cx="1349425" cy="608210"/>
            <a:chOff x="8428" y="-69181"/>
            <a:chExt cx="1349425" cy="608210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330381" y="2891629"/>
            <a:ext cx="1349425" cy="608210"/>
            <a:chOff x="8428" y="-69181"/>
            <a:chExt cx="1349425" cy="608210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35145" y="2328306"/>
            <a:ext cx="1349425" cy="608210"/>
            <a:chOff x="8428" y="-69181"/>
            <a:chExt cx="1349425" cy="608210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35145" y="2884668"/>
            <a:ext cx="1349425" cy="608210"/>
            <a:chOff x="8428" y="-69181"/>
            <a:chExt cx="1349425" cy="608210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349425" cy="608210"/>
            <a:chOff x="8428" y="-69181"/>
            <a:chExt cx="1349425" cy="608210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349425" cy="608210"/>
            <a:chOff x="8428" y="-69181"/>
            <a:chExt cx="1349425" cy="608210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44673" y="2342611"/>
            <a:ext cx="1349425" cy="608210"/>
            <a:chOff x="8428" y="-69181"/>
            <a:chExt cx="1349425" cy="608210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44673" y="2898973"/>
            <a:ext cx="1349425" cy="608210"/>
            <a:chOff x="8428" y="-69181"/>
            <a:chExt cx="1349425" cy="608210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120853" y="3450086"/>
            <a:ext cx="1349425" cy="608210"/>
            <a:chOff x="8428" y="-69181"/>
            <a:chExt cx="1349425" cy="608210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349425" cy="608210"/>
            <a:chOff x="8428" y="-69181"/>
            <a:chExt cx="1349425" cy="608210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349425" cy="608210"/>
            <a:chOff x="8428" y="-69181"/>
            <a:chExt cx="1349425" cy="608210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225617" y="3999487"/>
            <a:ext cx="1349425" cy="608210"/>
            <a:chOff x="8428" y="-69181"/>
            <a:chExt cx="1349425" cy="608210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30381" y="3443125"/>
            <a:ext cx="1349425" cy="608210"/>
            <a:chOff x="8428" y="-69181"/>
            <a:chExt cx="1349425" cy="608210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30381" y="3999487"/>
            <a:ext cx="1349425" cy="608210"/>
            <a:chOff x="8428" y="-69181"/>
            <a:chExt cx="1349425" cy="608210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349425" cy="608210"/>
            <a:chOff x="8428" y="-69181"/>
            <a:chExt cx="1349425" cy="608210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349425" cy="608210"/>
            <a:chOff x="8428" y="-69181"/>
            <a:chExt cx="1349425" cy="608210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39909" y="3446797"/>
            <a:ext cx="1349425" cy="608210"/>
            <a:chOff x="8428" y="-69181"/>
            <a:chExt cx="1349425" cy="608210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9909" y="4003159"/>
            <a:ext cx="1349425" cy="608210"/>
            <a:chOff x="8428" y="-69181"/>
            <a:chExt cx="1349425" cy="608210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44673" y="3461102"/>
            <a:ext cx="1349425" cy="608210"/>
            <a:chOff x="8428" y="-69181"/>
            <a:chExt cx="1349425" cy="608210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44673" y="4017464"/>
            <a:ext cx="1349425" cy="608210"/>
            <a:chOff x="8428" y="-69181"/>
            <a:chExt cx="1349425" cy="608210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349425" cy="608210"/>
            <a:chOff x="8428" y="-69181"/>
            <a:chExt cx="1349425" cy="608210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349425" cy="608210"/>
            <a:chOff x="8428" y="-69181"/>
            <a:chExt cx="1349425" cy="608210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349425" cy="608210"/>
            <a:chOff x="8428" y="-69181"/>
            <a:chExt cx="1349425" cy="608210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225617" y="5113610"/>
            <a:ext cx="1349425" cy="608210"/>
            <a:chOff x="8428" y="-69181"/>
            <a:chExt cx="1349425" cy="608210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30381" y="4557248"/>
            <a:ext cx="1349425" cy="608210"/>
            <a:chOff x="8428" y="-69181"/>
            <a:chExt cx="1349425" cy="608210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30381" y="5113610"/>
            <a:ext cx="1349425" cy="608210"/>
            <a:chOff x="8428" y="-69181"/>
            <a:chExt cx="1349425" cy="608210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35145" y="4560920"/>
            <a:ext cx="1349425" cy="608210"/>
            <a:chOff x="8428" y="-69181"/>
            <a:chExt cx="1349425" cy="608210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35145" y="5117282"/>
            <a:ext cx="1349425" cy="608210"/>
            <a:chOff x="8428" y="-69181"/>
            <a:chExt cx="1349425" cy="608210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9909" y="4560920"/>
            <a:ext cx="1349425" cy="608210"/>
            <a:chOff x="8428" y="-69181"/>
            <a:chExt cx="1349425" cy="608210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9909" y="5117282"/>
            <a:ext cx="1349425" cy="608210"/>
            <a:chOff x="8428" y="-69181"/>
            <a:chExt cx="1349425" cy="608210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44673" y="4575225"/>
            <a:ext cx="1349425" cy="608210"/>
            <a:chOff x="8428" y="-69181"/>
            <a:chExt cx="1349425" cy="608210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44673" y="5131587"/>
            <a:ext cx="1349425" cy="608210"/>
            <a:chOff x="8428" y="-69181"/>
            <a:chExt cx="1349425" cy="608210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120853" y="5682700"/>
            <a:ext cx="1349425" cy="608210"/>
            <a:chOff x="8428" y="-69181"/>
            <a:chExt cx="1349425" cy="608210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20853" y="6239062"/>
            <a:ext cx="1349425" cy="608210"/>
            <a:chOff x="8428" y="-69181"/>
            <a:chExt cx="1349425" cy="608210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25617" y="5665106"/>
            <a:ext cx="1349425" cy="608210"/>
            <a:chOff x="8428" y="-69181"/>
            <a:chExt cx="1349425" cy="608210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349425" cy="608210"/>
            <a:chOff x="8428" y="-69181"/>
            <a:chExt cx="1349425" cy="608210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349425" cy="608210"/>
            <a:chOff x="8428" y="-69181"/>
            <a:chExt cx="1349425" cy="608210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349425" cy="608210"/>
            <a:chOff x="8428" y="-69181"/>
            <a:chExt cx="1349425" cy="608210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349425" cy="608210"/>
            <a:chOff x="8428" y="-69181"/>
            <a:chExt cx="1349425" cy="608210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35145" y="6235773"/>
            <a:ext cx="1349425" cy="608210"/>
            <a:chOff x="8428" y="-69181"/>
            <a:chExt cx="1349425" cy="608210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349425" cy="608210"/>
            <a:chOff x="8428" y="-69181"/>
            <a:chExt cx="1349425" cy="608210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9909" y="6235773"/>
            <a:ext cx="1349425" cy="608210"/>
            <a:chOff x="8428" y="-69181"/>
            <a:chExt cx="1349425" cy="608210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44673" y="5693716"/>
            <a:ext cx="1349425" cy="608210"/>
            <a:chOff x="8428" y="-69181"/>
            <a:chExt cx="1349425" cy="608210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44673" y="6250078"/>
            <a:ext cx="1349425" cy="608210"/>
            <a:chOff x="8428" y="-69181"/>
            <a:chExt cx="1349425" cy="608210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349425" cy="608210"/>
            <a:chOff x="8428" y="-69181"/>
            <a:chExt cx="1349425" cy="608210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120853" y="7351227"/>
            <a:ext cx="1349425" cy="608210"/>
            <a:chOff x="8428" y="-69181"/>
            <a:chExt cx="1349425" cy="608210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349425" cy="608210"/>
            <a:chOff x="8428" y="-69181"/>
            <a:chExt cx="1349425" cy="608210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25617" y="7333633"/>
            <a:ext cx="1349425" cy="608210"/>
            <a:chOff x="8428" y="-69181"/>
            <a:chExt cx="1349425" cy="608210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30381" y="6777271"/>
            <a:ext cx="1349425" cy="608210"/>
            <a:chOff x="8428" y="-69181"/>
            <a:chExt cx="1349425" cy="608210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30381" y="7333633"/>
            <a:ext cx="1349425" cy="608210"/>
            <a:chOff x="8428" y="-69181"/>
            <a:chExt cx="1349425" cy="608210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349425" cy="608210"/>
            <a:chOff x="8428" y="-69181"/>
            <a:chExt cx="1349425" cy="608210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349425" cy="608210"/>
            <a:chOff x="8428" y="-69181"/>
            <a:chExt cx="1349425" cy="608210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349425" cy="608210"/>
            <a:chOff x="8428" y="-69181"/>
            <a:chExt cx="1349425" cy="608210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349425" cy="608210"/>
            <a:chOff x="8428" y="-69181"/>
            <a:chExt cx="1349425" cy="608210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44673" y="6805881"/>
            <a:ext cx="1349425" cy="608210"/>
            <a:chOff x="8428" y="-69181"/>
            <a:chExt cx="1349425" cy="608210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44673" y="7362243"/>
            <a:ext cx="1349425" cy="608210"/>
            <a:chOff x="8428" y="-69181"/>
            <a:chExt cx="1349425" cy="608210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349425" cy="608210"/>
            <a:chOff x="8428" y="-69181"/>
            <a:chExt cx="1349425" cy="608210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20853" y="8459085"/>
            <a:ext cx="1349425" cy="608210"/>
            <a:chOff x="8428" y="-69181"/>
            <a:chExt cx="1349425" cy="608210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25617" y="7895762"/>
            <a:ext cx="1349425" cy="608210"/>
            <a:chOff x="8428" y="-69181"/>
            <a:chExt cx="1349425" cy="608210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349425" cy="608210"/>
            <a:chOff x="8428" y="-69181"/>
            <a:chExt cx="1349425" cy="608210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30381" y="7895762"/>
            <a:ext cx="1349425" cy="608210"/>
            <a:chOff x="8428" y="-69181"/>
            <a:chExt cx="1349425" cy="608210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30381" y="8452124"/>
            <a:ext cx="1349425" cy="608210"/>
            <a:chOff x="8428" y="-69181"/>
            <a:chExt cx="1349425" cy="608210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35145" y="7910067"/>
            <a:ext cx="1349425" cy="608210"/>
            <a:chOff x="8428" y="-69181"/>
            <a:chExt cx="1349425" cy="608210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349425" cy="608210"/>
            <a:chOff x="8428" y="-69181"/>
            <a:chExt cx="1349425" cy="608210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349425" cy="608210"/>
            <a:chOff x="8428" y="-69181"/>
            <a:chExt cx="1349425" cy="608210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39909" y="8466429"/>
            <a:ext cx="1349425" cy="608210"/>
            <a:chOff x="8428" y="-69181"/>
            <a:chExt cx="1349425" cy="608210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44673" y="7913739"/>
            <a:ext cx="1349425" cy="608210"/>
            <a:chOff x="8428" y="-69181"/>
            <a:chExt cx="1349425" cy="608210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44673" y="8470101"/>
            <a:ext cx="1349425" cy="608210"/>
            <a:chOff x="8428" y="-69181"/>
            <a:chExt cx="1349425" cy="608210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31486" y="9015794"/>
            <a:ext cx="1349425" cy="608210"/>
            <a:chOff x="8428" y="-69181"/>
            <a:chExt cx="1349425" cy="608210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36250" y="9008833"/>
            <a:ext cx="1349425" cy="608210"/>
            <a:chOff x="8428" y="-69181"/>
            <a:chExt cx="1349425" cy="608210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349425" cy="608210"/>
            <a:chOff x="8428" y="-69181"/>
            <a:chExt cx="1349425" cy="608210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349425" cy="608210"/>
            <a:chOff x="8428" y="-69181"/>
            <a:chExt cx="1349425" cy="608210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349425" cy="608210"/>
            <a:chOff x="8428" y="-69181"/>
            <a:chExt cx="1349425" cy="608210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349425" cy="608210"/>
            <a:chOff x="8428" y="-69181"/>
            <a:chExt cx="1349425" cy="608210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085854" cy="539029"/>
              <a:chOff x="276585" y="261256"/>
              <a:chExt cx="3600000" cy="1800000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274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albums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050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42537" y="100939"/>
            <a:ext cx="1278879" cy="707267"/>
            <a:chOff x="-69888" y="-69181"/>
            <a:chExt cx="1278879" cy="707267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-69888" y="0"/>
              <a:ext cx="1255427" cy="638086"/>
              <a:chOff x="16935" y="261256"/>
              <a:chExt cx="4162198" cy="2130785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16935" y="644832"/>
                <a:ext cx="4162198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200563" cy="696634"/>
            <a:chOff x="8428" y="-69181"/>
            <a:chExt cx="1200563" cy="696634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101888" cy="627453"/>
              <a:chOff x="276585" y="261256"/>
              <a:chExt cx="3653158" cy="2095278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38438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180215" y="104611"/>
            <a:ext cx="1245965" cy="696634"/>
            <a:chOff x="-36974" y="-69181"/>
            <a:chExt cx="1245965" cy="696634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-36974" y="0"/>
              <a:ext cx="1201479" cy="627453"/>
              <a:chOff x="126060" y="261256"/>
              <a:chExt cx="3983339" cy="2095278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126060" y="609325"/>
                <a:ext cx="3983339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144995" y="660973"/>
            <a:ext cx="1281185" cy="696634"/>
            <a:chOff x="-72194" y="-69181"/>
            <a:chExt cx="1281185" cy="696634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-72194" y="0"/>
              <a:ext cx="1270554" cy="627453"/>
              <a:chOff x="9296" y="261256"/>
              <a:chExt cx="4212348" cy="2095278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9296" y="609325"/>
                <a:ext cx="4212348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264738" y="104611"/>
            <a:ext cx="1276839" cy="696634"/>
            <a:chOff x="-57215" y="-69181"/>
            <a:chExt cx="1276839" cy="696634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-57215" y="0"/>
              <a:ext cx="1238693" cy="627453"/>
              <a:chOff x="58953" y="261256"/>
              <a:chExt cx="4106717" cy="2095278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8953" y="609325"/>
                <a:ext cx="4106717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281655" y="660973"/>
            <a:ext cx="1249289" cy="696634"/>
            <a:chOff x="-40298" y="-69181"/>
            <a:chExt cx="1249289" cy="696634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-40298" y="0"/>
              <a:ext cx="1195185" cy="627453"/>
              <a:chOff x="115042" y="261256"/>
              <a:chExt cx="3962472" cy="2095278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115042" y="609325"/>
                <a:ext cx="3962472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02424" y="108283"/>
            <a:ext cx="1233284" cy="696634"/>
            <a:chOff x="-24293" y="-69181"/>
            <a:chExt cx="1233284" cy="696634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-24293" y="0"/>
              <a:ext cx="1177933" cy="627453"/>
              <a:chOff x="168100" y="261256"/>
              <a:chExt cx="3905277" cy="2095278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168100" y="609325"/>
                <a:ext cx="3905277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28953" y="664645"/>
            <a:ext cx="1206755" cy="696634"/>
            <a:chOff x="2236" y="-69181"/>
            <a:chExt cx="1206755" cy="696634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2236" y="0"/>
              <a:ext cx="1121779" cy="627453"/>
              <a:chOff x="256056" y="261256"/>
              <a:chExt cx="3719104" cy="2095278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19104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18841" y="108283"/>
            <a:ext cx="1221631" cy="696634"/>
            <a:chOff x="-12640" y="-69181"/>
            <a:chExt cx="1221631" cy="696634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-12640" y="0"/>
              <a:ext cx="1145013" cy="627453"/>
              <a:chOff x="206734" y="261256"/>
              <a:chExt cx="3796135" cy="2095278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206734" y="609325"/>
                <a:ext cx="3796135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450437" y="664645"/>
            <a:ext cx="1290035" cy="696634"/>
            <a:chOff x="-81044" y="-69181"/>
            <a:chExt cx="1290035" cy="696634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-81044" y="0"/>
              <a:ext cx="1277213" cy="627453"/>
              <a:chOff x="-20050" y="261256"/>
              <a:chExt cx="4234425" cy="2095278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-20050" y="609325"/>
                <a:ext cx="4234425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24629" y="111955"/>
            <a:ext cx="1220607" cy="696634"/>
            <a:chOff x="-11616" y="-69181"/>
            <a:chExt cx="1220607" cy="696634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-11616" y="0"/>
              <a:ext cx="1154623" cy="627453"/>
              <a:chOff x="210129" y="261256"/>
              <a:chExt cx="3827996" cy="2095278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210129" y="609325"/>
                <a:ext cx="3827996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13994" y="668317"/>
            <a:ext cx="1231242" cy="686001"/>
            <a:chOff x="-22251" y="-69181"/>
            <a:chExt cx="1231242" cy="686001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-22251" y="0"/>
              <a:ext cx="1175889" cy="616820"/>
              <a:chOff x="174870" y="261256"/>
              <a:chExt cx="3898500" cy="2059771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174870" y="573818"/>
                <a:ext cx="3898500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93394" y="1219430"/>
            <a:ext cx="1228022" cy="696634"/>
            <a:chOff x="-19031" y="-69181"/>
            <a:chExt cx="1228022" cy="696634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-19031" y="0"/>
              <a:ext cx="1161243" cy="627453"/>
              <a:chOff x="185549" y="261256"/>
              <a:chExt cx="3849942" cy="2095277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4994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04027" y="1775792"/>
            <a:ext cx="1217389" cy="696634"/>
            <a:chOff x="-8398" y="-69181"/>
            <a:chExt cx="1217389" cy="696634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-8398" y="0"/>
              <a:ext cx="1139978" cy="627453"/>
              <a:chOff x="220801" y="261256"/>
              <a:chExt cx="3779441" cy="2095277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779441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200563" cy="696634"/>
            <a:chOff x="8428" y="-69181"/>
            <a:chExt cx="1200563" cy="696634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113542" cy="627453"/>
              <a:chOff x="276585" y="261256"/>
              <a:chExt cx="3691796" cy="2095277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198158" y="1779464"/>
            <a:ext cx="1228022" cy="696634"/>
            <a:chOff x="-19031" y="-69181"/>
            <a:chExt cx="1228022" cy="696634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-19031" y="0"/>
              <a:ext cx="1172898" cy="627453"/>
              <a:chOff x="185549" y="261256"/>
              <a:chExt cx="3888582" cy="2095277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858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02925" y="1223102"/>
            <a:ext cx="1228019" cy="696634"/>
            <a:chOff x="-19028" y="-69181"/>
            <a:chExt cx="1228019" cy="696634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-19028" y="0"/>
              <a:ext cx="1163288" cy="627453"/>
              <a:chOff x="185559" y="261256"/>
              <a:chExt cx="3856722" cy="2095277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185559" y="609325"/>
                <a:ext cx="385672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200563" cy="696634"/>
            <a:chOff x="8428" y="-69181"/>
            <a:chExt cx="1200563" cy="696634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114564" cy="627453"/>
              <a:chOff x="276585" y="261256"/>
              <a:chExt cx="3695184" cy="2095277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046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200563" cy="696634"/>
            <a:chOff x="8428" y="-69181"/>
            <a:chExt cx="1200563" cy="696634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115588" cy="627453"/>
              <a:chOff x="276585" y="261256"/>
              <a:chExt cx="3698578" cy="2095277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291308" y="609325"/>
                <a:ext cx="368385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211196" cy="696634"/>
            <a:chOff x="8428" y="-69181"/>
            <a:chExt cx="1211196" cy="696634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94321" cy="627453"/>
              <a:chOff x="276585" y="261256"/>
              <a:chExt cx="3628071" cy="2095277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7810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3715" y="1216141"/>
            <a:ext cx="1206757" cy="696634"/>
            <a:chOff x="2234" y="-69181"/>
            <a:chExt cx="1206757" cy="696634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2234" y="0"/>
              <a:ext cx="1112169" cy="627453"/>
              <a:chOff x="256050" y="261256"/>
              <a:chExt cx="3687244" cy="2095277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23082" y="1772503"/>
            <a:ext cx="1217390" cy="696634"/>
            <a:chOff x="-8399" y="-69181"/>
            <a:chExt cx="1217390" cy="696634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-8399" y="0"/>
              <a:ext cx="1144067" cy="627453"/>
              <a:chOff x="220798" y="261256"/>
              <a:chExt cx="3792997" cy="2095277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79299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564051" y="1230446"/>
            <a:ext cx="1281185" cy="696634"/>
            <a:chOff x="-72194" y="-69181"/>
            <a:chExt cx="1281185" cy="696634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-72194" y="0"/>
              <a:ext cx="1270554" cy="627453"/>
              <a:chOff x="9295" y="261256"/>
              <a:chExt cx="4212348" cy="2095277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9295" y="609325"/>
                <a:ext cx="421234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38481" y="1786808"/>
            <a:ext cx="1206755" cy="696634"/>
            <a:chOff x="2236" y="-69181"/>
            <a:chExt cx="1206755" cy="696634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2236" y="0"/>
              <a:ext cx="1134456" cy="627453"/>
              <a:chOff x="256056" y="261256"/>
              <a:chExt cx="3761133" cy="2095277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211196" cy="696634"/>
            <a:chOff x="8428" y="-69181"/>
            <a:chExt cx="1211196" cy="696634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112521" cy="627453"/>
              <a:chOff x="276585" y="261256"/>
              <a:chExt cx="3688410" cy="2095277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200563" cy="696634"/>
            <a:chOff x="8428" y="-69181"/>
            <a:chExt cx="1200563" cy="696634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101890" cy="627453"/>
              <a:chOff x="276585" y="261256"/>
              <a:chExt cx="3653165" cy="2095277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326561" y="609325"/>
                <a:ext cx="360318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198159" y="2335267"/>
            <a:ext cx="1228021" cy="696634"/>
            <a:chOff x="-19030" y="-69181"/>
            <a:chExt cx="1228021" cy="696634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-19030" y="0"/>
              <a:ext cx="1162265" cy="627453"/>
              <a:chOff x="185552" y="261256"/>
              <a:chExt cx="3853330" cy="2095277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5333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19423" y="2891629"/>
            <a:ext cx="1206757" cy="696634"/>
            <a:chOff x="2234" y="-69181"/>
            <a:chExt cx="1206757" cy="696634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2234" y="0"/>
              <a:ext cx="1109103" cy="627453"/>
              <a:chOff x="256050" y="261256"/>
              <a:chExt cx="3677079" cy="2095277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13554" y="2335267"/>
            <a:ext cx="1217390" cy="696634"/>
            <a:chOff x="-8399" y="-69181"/>
            <a:chExt cx="1217390" cy="696634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-8399" y="0"/>
              <a:ext cx="1152655" cy="627453"/>
              <a:chOff x="220798" y="261256"/>
              <a:chExt cx="3821470" cy="2095277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147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281657" y="2891629"/>
            <a:ext cx="1249287" cy="696634"/>
            <a:chOff x="-40296" y="-69181"/>
            <a:chExt cx="1249287" cy="696634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-40296" y="0"/>
              <a:ext cx="1195185" cy="627453"/>
              <a:chOff x="115048" y="261256"/>
              <a:chExt cx="3962472" cy="2095277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115048" y="609325"/>
                <a:ext cx="396247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18319" y="2328306"/>
            <a:ext cx="1217389" cy="696634"/>
            <a:chOff x="-8398" y="-69181"/>
            <a:chExt cx="1217389" cy="696634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-8398" y="0"/>
              <a:ext cx="1143044" cy="627453"/>
              <a:chOff x="220801" y="261256"/>
              <a:chExt cx="3789606" cy="2095277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78960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28952" y="2884668"/>
            <a:ext cx="1206756" cy="696634"/>
            <a:chOff x="2235" y="-69181"/>
            <a:chExt cx="1206756" cy="696634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2235" y="0"/>
              <a:ext cx="1132412" cy="627453"/>
              <a:chOff x="256053" y="261256"/>
              <a:chExt cx="3754357" cy="2095277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435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200563" cy="696634"/>
            <a:chOff x="8428" y="-69181"/>
            <a:chExt cx="1200563" cy="696634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95343" cy="627453"/>
              <a:chOff x="276585" y="261256"/>
              <a:chExt cx="3631459" cy="2095277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8149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200563" cy="696634"/>
            <a:chOff x="8428" y="-69181"/>
            <a:chExt cx="1200563" cy="696634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38481" y="2342611"/>
            <a:ext cx="1206755" cy="696634"/>
            <a:chOff x="2236" y="-69181"/>
            <a:chExt cx="1206755" cy="696634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2236" y="0"/>
              <a:ext cx="1134456" cy="627453"/>
              <a:chOff x="256056" y="261256"/>
              <a:chExt cx="3761133" cy="2095277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38480" y="2898973"/>
            <a:ext cx="1206756" cy="696634"/>
            <a:chOff x="2235" y="-69181"/>
            <a:chExt cx="1206756" cy="696634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93395" y="3450086"/>
            <a:ext cx="1228021" cy="696634"/>
            <a:chOff x="-19030" y="-69181"/>
            <a:chExt cx="1228021" cy="696634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-19030" y="0"/>
              <a:ext cx="1171876" cy="627453"/>
              <a:chOff x="185552" y="261256"/>
              <a:chExt cx="3885194" cy="2095277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200563" cy="696634"/>
            <a:chOff x="8428" y="-69181"/>
            <a:chExt cx="1200563" cy="696634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123152" cy="627453"/>
              <a:chOff x="276585" y="261256"/>
              <a:chExt cx="3723657" cy="2095277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0894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200563" cy="696634"/>
            <a:chOff x="8428" y="-69181"/>
            <a:chExt cx="1200563" cy="696634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102912" cy="627453"/>
              <a:chOff x="276585" y="261256"/>
              <a:chExt cx="3656554" cy="2095277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326561" y="609325"/>
                <a:ext cx="360657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187524" y="3999487"/>
            <a:ext cx="1238656" cy="696634"/>
            <a:chOff x="-29665" y="-69181"/>
            <a:chExt cx="1238656" cy="696634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-29665" y="0"/>
              <a:ext cx="1194163" cy="627453"/>
              <a:chOff x="150294" y="261256"/>
              <a:chExt cx="3959084" cy="2095277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150294" y="609325"/>
                <a:ext cx="395908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24189" y="3443125"/>
            <a:ext cx="1206755" cy="696634"/>
            <a:chOff x="2236" y="-69181"/>
            <a:chExt cx="1206755" cy="696634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2236" y="0"/>
              <a:ext cx="1120757" cy="627453"/>
              <a:chOff x="256056" y="261256"/>
              <a:chExt cx="3715716" cy="2095277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24187" y="3999487"/>
            <a:ext cx="1206757" cy="696634"/>
            <a:chOff x="2234" y="-69181"/>
            <a:chExt cx="1206757" cy="696634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2234" y="0"/>
              <a:ext cx="1120757" cy="627453"/>
              <a:chOff x="256050" y="261256"/>
              <a:chExt cx="3715716" cy="2095277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200563" cy="696634"/>
            <a:chOff x="8428" y="-69181"/>
            <a:chExt cx="1200563" cy="696634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126219" cy="627453"/>
              <a:chOff x="276585" y="261256"/>
              <a:chExt cx="3733824" cy="2095277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68385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200563" cy="696634"/>
            <a:chOff x="8428" y="-69181"/>
            <a:chExt cx="1200563" cy="696634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126219" cy="627453"/>
              <a:chOff x="276585" y="261256"/>
              <a:chExt cx="3733824" cy="2095277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68385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23083" y="3446797"/>
            <a:ext cx="1217389" cy="696634"/>
            <a:chOff x="-8398" y="-69181"/>
            <a:chExt cx="1217389" cy="696634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-8398" y="0"/>
              <a:ext cx="1165332" cy="627453"/>
              <a:chOff x="220801" y="261256"/>
              <a:chExt cx="3863498" cy="2095277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86349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3716" y="4003159"/>
            <a:ext cx="1206756" cy="696634"/>
            <a:chOff x="2235" y="-69181"/>
            <a:chExt cx="1206756" cy="696634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2235" y="0"/>
              <a:ext cx="1112169" cy="627453"/>
              <a:chOff x="256053" y="261256"/>
              <a:chExt cx="3687244" cy="2095277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38480" y="3461102"/>
            <a:ext cx="1206756" cy="696634"/>
            <a:chOff x="2235" y="-69181"/>
            <a:chExt cx="1206756" cy="696634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38480" y="4017464"/>
            <a:ext cx="1206756" cy="696634"/>
            <a:chOff x="2235" y="-69181"/>
            <a:chExt cx="1206756" cy="696634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200563" cy="696634"/>
            <a:chOff x="8428" y="-69181"/>
            <a:chExt cx="1200563" cy="696634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112521" cy="627453"/>
              <a:chOff x="276585" y="261256"/>
              <a:chExt cx="3688410" cy="2095277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200563" cy="696634"/>
            <a:chOff x="8428" y="-69181"/>
            <a:chExt cx="1200563" cy="696634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101888" cy="627453"/>
              <a:chOff x="276585" y="261256"/>
              <a:chExt cx="3653158" cy="2095277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200563" cy="696634"/>
            <a:chOff x="8428" y="-69181"/>
            <a:chExt cx="1200563" cy="696634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92277" cy="627453"/>
              <a:chOff x="276585" y="261256"/>
              <a:chExt cx="3621294" cy="2095277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7132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198158" y="5113610"/>
            <a:ext cx="1228022" cy="696634"/>
            <a:chOff x="-19031" y="-69181"/>
            <a:chExt cx="1228022" cy="696634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-19031" y="0"/>
              <a:ext cx="1172898" cy="627453"/>
              <a:chOff x="185549" y="261256"/>
              <a:chExt cx="3888582" cy="2095277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858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24188" y="4557248"/>
            <a:ext cx="1206756" cy="696634"/>
            <a:chOff x="2235" y="-69181"/>
            <a:chExt cx="1206756" cy="696634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2235" y="0"/>
              <a:ext cx="1131390" cy="627453"/>
              <a:chOff x="256053" y="261256"/>
              <a:chExt cx="3750968" cy="2095277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096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24187" y="5113610"/>
            <a:ext cx="1206757" cy="696634"/>
            <a:chOff x="2234" y="-69181"/>
            <a:chExt cx="1206757" cy="696634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2234" y="0"/>
              <a:ext cx="1120757" cy="627453"/>
              <a:chOff x="256050" y="261256"/>
              <a:chExt cx="3715716" cy="2095277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07686" y="4560920"/>
            <a:ext cx="1228022" cy="696634"/>
            <a:chOff x="-19031" y="-69181"/>
            <a:chExt cx="1228022" cy="696634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-19031" y="0"/>
              <a:ext cx="1164310" cy="627453"/>
              <a:chOff x="185549" y="261256"/>
              <a:chExt cx="3860110" cy="2095277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6011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07685" y="5117282"/>
            <a:ext cx="1228023" cy="696634"/>
            <a:chOff x="-19032" y="-69181"/>
            <a:chExt cx="1228023" cy="696634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-19032" y="0"/>
              <a:ext cx="1164311" cy="627453"/>
              <a:chOff x="185546" y="261256"/>
              <a:chExt cx="3860114" cy="2095277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185546" y="609325"/>
                <a:ext cx="386011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3715" y="4560920"/>
            <a:ext cx="1206757" cy="696634"/>
            <a:chOff x="2234" y="-69181"/>
            <a:chExt cx="1206757" cy="696634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2234" y="0"/>
              <a:ext cx="1122801" cy="627453"/>
              <a:chOff x="256050" y="261256"/>
              <a:chExt cx="3722493" cy="2095277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2249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3715" y="5117282"/>
            <a:ext cx="1206757" cy="696634"/>
            <a:chOff x="2234" y="-69181"/>
            <a:chExt cx="1206757" cy="696634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2234" y="0"/>
              <a:ext cx="1144067" cy="627453"/>
              <a:chOff x="256050" y="261256"/>
              <a:chExt cx="3792997" cy="2095277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9299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38480" y="4575225"/>
            <a:ext cx="1206756" cy="696634"/>
            <a:chOff x="2235" y="-69181"/>
            <a:chExt cx="1206756" cy="696634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38480" y="5131587"/>
            <a:ext cx="1206756" cy="707267"/>
            <a:chOff x="2235" y="-69181"/>
            <a:chExt cx="1206756" cy="707267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2235" y="0"/>
              <a:ext cx="1134456" cy="638086"/>
              <a:chOff x="256053" y="261256"/>
              <a:chExt cx="3761133" cy="2130784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256053" y="644832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93394" y="5682700"/>
            <a:ext cx="1228022" cy="696634"/>
            <a:chOff x="-19031" y="-69181"/>
            <a:chExt cx="1228022" cy="696634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-19031" y="0"/>
              <a:ext cx="1171876" cy="627453"/>
              <a:chOff x="185549" y="261256"/>
              <a:chExt cx="3885194" cy="2095277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14659" y="6239062"/>
            <a:ext cx="1206757" cy="696634"/>
            <a:chOff x="2234" y="-69181"/>
            <a:chExt cx="1206757" cy="696634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2234" y="0"/>
              <a:ext cx="1118713" cy="627453"/>
              <a:chOff x="256050" y="261256"/>
              <a:chExt cx="3708940" cy="2095277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0894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19424" y="5665106"/>
            <a:ext cx="1206756" cy="696634"/>
            <a:chOff x="2235" y="-69181"/>
            <a:chExt cx="1206756" cy="696634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2235" y="0"/>
              <a:ext cx="1130368" cy="627453"/>
              <a:chOff x="256053" y="261256"/>
              <a:chExt cx="3747580" cy="2095277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4758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200563" cy="696634"/>
            <a:chOff x="8428" y="-69181"/>
            <a:chExt cx="1200563" cy="696634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113544" cy="627453"/>
              <a:chOff x="276585" y="261256"/>
              <a:chExt cx="3691802" cy="2095277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291308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200563" cy="696634"/>
            <a:chOff x="8428" y="-69181"/>
            <a:chExt cx="1200563" cy="696634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125196" cy="627453"/>
              <a:chOff x="276585" y="261256"/>
              <a:chExt cx="3730433" cy="2095277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200563" cy="696634"/>
            <a:chOff x="8428" y="-69181"/>
            <a:chExt cx="1200563" cy="696634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114564" cy="627453"/>
              <a:chOff x="276585" y="261256"/>
              <a:chExt cx="3695184" cy="2095277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046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200563" cy="696634"/>
            <a:chOff x="8428" y="-69181"/>
            <a:chExt cx="1200563" cy="696634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126218" cy="627453"/>
              <a:chOff x="276585" y="261256"/>
              <a:chExt cx="3733821" cy="2095277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910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07686" y="6235773"/>
            <a:ext cx="1228022" cy="696634"/>
            <a:chOff x="-19031" y="-69181"/>
            <a:chExt cx="1228022" cy="696634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-19031" y="0"/>
              <a:ext cx="1174942" cy="627453"/>
              <a:chOff x="185549" y="261256"/>
              <a:chExt cx="3895359" cy="2095277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9535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200563" cy="696634"/>
            <a:chOff x="8428" y="-69181"/>
            <a:chExt cx="1200563" cy="696634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3716" y="6235773"/>
            <a:ext cx="1217389" cy="696634"/>
            <a:chOff x="2235" y="-69181"/>
            <a:chExt cx="1217389" cy="696634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2235" y="0"/>
              <a:ext cx="1133434" cy="627453"/>
              <a:chOff x="256053" y="261256"/>
              <a:chExt cx="3757745" cy="2095277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774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38480" y="5693716"/>
            <a:ext cx="1206756" cy="696634"/>
            <a:chOff x="2235" y="-69181"/>
            <a:chExt cx="1206756" cy="696634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38480" y="6250078"/>
            <a:ext cx="1206756" cy="696634"/>
            <a:chOff x="2235" y="-69181"/>
            <a:chExt cx="1206756" cy="696634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200563" cy="696634"/>
            <a:chOff x="8428" y="-69181"/>
            <a:chExt cx="1200563" cy="696634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101889" cy="627453"/>
              <a:chOff x="276585" y="261256"/>
              <a:chExt cx="3653161" cy="2095277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0318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93394" y="7351227"/>
            <a:ext cx="1228022" cy="696634"/>
            <a:chOff x="-19031" y="-69181"/>
            <a:chExt cx="1228022" cy="696634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-19031" y="0"/>
              <a:ext cx="1171876" cy="627453"/>
              <a:chOff x="185549" y="261256"/>
              <a:chExt cx="3885194" cy="2095277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200563" cy="696634"/>
            <a:chOff x="8428" y="-69181"/>
            <a:chExt cx="1200563" cy="696634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102910" cy="627453"/>
              <a:chOff x="276585" y="261256"/>
              <a:chExt cx="3656547" cy="2095277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4182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08790" y="7333633"/>
            <a:ext cx="1217390" cy="696634"/>
            <a:chOff x="-8399" y="-69181"/>
            <a:chExt cx="1217390" cy="696634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-8399" y="0"/>
              <a:ext cx="1151633" cy="627453"/>
              <a:chOff x="220798" y="261256"/>
              <a:chExt cx="3818081" cy="2095277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18081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24190" y="6777271"/>
            <a:ext cx="1206754" cy="696634"/>
            <a:chOff x="2237" y="-69181"/>
            <a:chExt cx="1206754" cy="696634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2237" y="0"/>
              <a:ext cx="1120757" cy="627453"/>
              <a:chOff x="256059" y="261256"/>
              <a:chExt cx="3715716" cy="2095277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256059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13554" y="7333633"/>
            <a:ext cx="1217390" cy="696634"/>
            <a:chOff x="-8399" y="-69181"/>
            <a:chExt cx="1217390" cy="696634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-8399" y="0"/>
              <a:ext cx="1152655" cy="627453"/>
              <a:chOff x="220798" y="261256"/>
              <a:chExt cx="3821470" cy="2095277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147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200563" cy="696634"/>
            <a:chOff x="8428" y="-69181"/>
            <a:chExt cx="1200563" cy="696634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104955" cy="627453"/>
              <a:chOff x="276585" y="261256"/>
              <a:chExt cx="3663326" cy="2095277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200563" cy="696634"/>
            <a:chOff x="8428" y="-69181"/>
            <a:chExt cx="1200563" cy="696634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104955" cy="627453"/>
              <a:chOff x="276585" y="261256"/>
              <a:chExt cx="3663326" cy="2095277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200563" cy="696634"/>
            <a:chOff x="8428" y="-69181"/>
            <a:chExt cx="1200563" cy="696634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105976" cy="627453"/>
              <a:chOff x="276585" y="261256"/>
              <a:chExt cx="3666712" cy="2095277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5199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200563" cy="696634"/>
            <a:chOff x="8428" y="-69181"/>
            <a:chExt cx="1200563" cy="696634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38480" y="6805881"/>
            <a:ext cx="1206756" cy="696634"/>
            <a:chOff x="2235" y="-69181"/>
            <a:chExt cx="1206756" cy="696634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38480" y="7362243"/>
            <a:ext cx="1206756" cy="696634"/>
            <a:chOff x="2235" y="-69181"/>
            <a:chExt cx="1206756" cy="696634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200563" cy="696634"/>
            <a:chOff x="8428" y="-69181"/>
            <a:chExt cx="1200563" cy="696634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112521" cy="627453"/>
              <a:chOff x="276585" y="261256"/>
              <a:chExt cx="3688410" cy="2095277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14659" y="8459085"/>
            <a:ext cx="1206757" cy="696634"/>
            <a:chOff x="2234" y="-69181"/>
            <a:chExt cx="1206757" cy="696634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2234" y="0"/>
              <a:ext cx="1150611" cy="627453"/>
              <a:chOff x="256050" y="261256"/>
              <a:chExt cx="3814693" cy="2095277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81469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19424" y="7895762"/>
            <a:ext cx="1206756" cy="696634"/>
            <a:chOff x="2235" y="-69181"/>
            <a:chExt cx="1206756" cy="696634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2235" y="0"/>
              <a:ext cx="1130368" cy="627453"/>
              <a:chOff x="256053" y="261256"/>
              <a:chExt cx="3747580" cy="2095277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4758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200563" cy="696634"/>
            <a:chOff x="8428" y="-69181"/>
            <a:chExt cx="1200563" cy="696634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113542" cy="627453"/>
              <a:chOff x="276585" y="261256"/>
              <a:chExt cx="3691796" cy="2095277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24188" y="7895762"/>
            <a:ext cx="1206756" cy="696634"/>
            <a:chOff x="2235" y="-69181"/>
            <a:chExt cx="1206756" cy="696634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2235" y="0"/>
              <a:ext cx="1131390" cy="627453"/>
              <a:chOff x="256053" y="261256"/>
              <a:chExt cx="3750968" cy="2095277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096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24188" y="8452124"/>
            <a:ext cx="1206756" cy="696634"/>
            <a:chOff x="2235" y="-69181"/>
            <a:chExt cx="1206756" cy="696634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2235" y="0"/>
              <a:ext cx="1142022" cy="627453"/>
              <a:chOff x="256053" y="261256"/>
              <a:chExt cx="3786217" cy="2095277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8621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18318" y="7910067"/>
            <a:ext cx="1217390" cy="696634"/>
            <a:chOff x="-8399" y="-69181"/>
            <a:chExt cx="1217390" cy="696634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-8399" y="0"/>
              <a:ext cx="1153677" cy="627453"/>
              <a:chOff x="220798" y="261256"/>
              <a:chExt cx="3824858" cy="2095277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485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200563" cy="696634"/>
            <a:chOff x="8428" y="-69181"/>
            <a:chExt cx="1200563" cy="696634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104955" cy="627453"/>
              <a:chOff x="276585" y="261256"/>
              <a:chExt cx="3663326" cy="2095277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200563" cy="696634"/>
            <a:chOff x="8428" y="-69181"/>
            <a:chExt cx="1200563" cy="696634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12450" y="8466429"/>
            <a:ext cx="1228022" cy="696634"/>
            <a:chOff x="-19031" y="-69181"/>
            <a:chExt cx="1228022" cy="696634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-19031" y="0"/>
              <a:ext cx="1165332" cy="627453"/>
              <a:chOff x="185549" y="261256"/>
              <a:chExt cx="3863498" cy="2095277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6349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38480" y="7913739"/>
            <a:ext cx="1206756" cy="696634"/>
            <a:chOff x="2235" y="-69181"/>
            <a:chExt cx="1206756" cy="696634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38481" y="8470101"/>
            <a:ext cx="1206755" cy="707267"/>
            <a:chOff x="2236" y="-69181"/>
            <a:chExt cx="1206755" cy="707267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2236" y="0"/>
              <a:ext cx="1134456" cy="638086"/>
              <a:chOff x="256056" y="261256"/>
              <a:chExt cx="3761133" cy="2130784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256056" y="644832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04028" y="9015794"/>
            <a:ext cx="1228021" cy="696634"/>
            <a:chOff x="-19030" y="-69181"/>
            <a:chExt cx="1228021" cy="696634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-19030" y="0"/>
              <a:ext cx="1171876" cy="627453"/>
              <a:chOff x="185552" y="261256"/>
              <a:chExt cx="3885194" cy="2095277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19424" y="9008833"/>
            <a:ext cx="1217389" cy="696634"/>
            <a:chOff x="-8398" y="-69181"/>
            <a:chExt cx="1217389" cy="696634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-8398" y="0"/>
              <a:ext cx="1151632" cy="627453"/>
              <a:chOff x="220801" y="261256"/>
              <a:chExt cx="3818078" cy="2095277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81807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200563" cy="696634"/>
            <a:chOff x="8428" y="-69181"/>
            <a:chExt cx="1200563" cy="696634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125196" cy="627453"/>
              <a:chOff x="276585" y="261256"/>
              <a:chExt cx="3730433" cy="2095277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200563" cy="696634"/>
            <a:chOff x="8428" y="-69181"/>
            <a:chExt cx="1200563" cy="696634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104954" cy="627453"/>
              <a:chOff x="276585" y="261256"/>
              <a:chExt cx="3663323" cy="2095277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4860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200563" cy="696634"/>
            <a:chOff x="8428" y="-69181"/>
            <a:chExt cx="1200563" cy="696634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105976" cy="627453"/>
              <a:chOff x="276585" y="261256"/>
              <a:chExt cx="3666712" cy="2095277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5199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200563" cy="696634"/>
            <a:chOff x="8428" y="-69181"/>
            <a:chExt cx="1200563" cy="696634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128262" cy="627453"/>
              <a:chOff x="276585" y="261256"/>
              <a:chExt cx="3740598" cy="2095277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25881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J’aime lire max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10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7078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42537" y="100939"/>
            <a:ext cx="1278881" cy="608210"/>
            <a:chOff x="-69888" y="-69181"/>
            <a:chExt cx="1278881" cy="608210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-69888" y="0"/>
              <a:ext cx="1255427" cy="539029"/>
              <a:chOff x="16935" y="261256"/>
              <a:chExt cx="4162198" cy="1800000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16935" y="644832"/>
                <a:ext cx="416219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69410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200563" cy="608210"/>
            <a:chOff x="8428" y="-69181"/>
            <a:chExt cx="1200563" cy="608210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101888" cy="539029"/>
              <a:chOff x="276585" y="261256"/>
              <a:chExt cx="3653158" cy="1800000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38438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180215" y="104611"/>
            <a:ext cx="1245965" cy="608210"/>
            <a:chOff x="-36974" y="-69181"/>
            <a:chExt cx="1245965" cy="608210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-36974" y="0"/>
              <a:ext cx="1201479" cy="539029"/>
              <a:chOff x="126060" y="261256"/>
              <a:chExt cx="3983339" cy="1800000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126060" y="609325"/>
                <a:ext cx="3983339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144995" y="660973"/>
            <a:ext cx="1281185" cy="608210"/>
            <a:chOff x="-72194" y="-69181"/>
            <a:chExt cx="1281185" cy="608210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-72194" y="0"/>
              <a:ext cx="1270554" cy="539029"/>
              <a:chOff x="9296" y="261256"/>
              <a:chExt cx="4212348" cy="1800000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9296" y="609325"/>
                <a:ext cx="4212348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264738" y="104611"/>
            <a:ext cx="1266206" cy="608210"/>
            <a:chOff x="-57215" y="-69181"/>
            <a:chExt cx="1266206" cy="608210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-57215" y="0"/>
              <a:ext cx="1238693" cy="539029"/>
              <a:chOff x="58953" y="261256"/>
              <a:chExt cx="4106717" cy="1800000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8953" y="609325"/>
                <a:ext cx="4106717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281655" y="660973"/>
            <a:ext cx="1249289" cy="608210"/>
            <a:chOff x="-40298" y="-69181"/>
            <a:chExt cx="1249289" cy="608210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-40298" y="0"/>
              <a:ext cx="1195185" cy="539029"/>
              <a:chOff x="115042" y="261256"/>
              <a:chExt cx="3962472" cy="1800000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115042" y="609325"/>
                <a:ext cx="3962472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02424" y="108283"/>
            <a:ext cx="1233284" cy="608210"/>
            <a:chOff x="-24293" y="-69181"/>
            <a:chExt cx="1233284" cy="608210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-24293" y="0"/>
              <a:ext cx="1177933" cy="539029"/>
              <a:chOff x="168100" y="261256"/>
              <a:chExt cx="3905277" cy="1800000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168100" y="609325"/>
                <a:ext cx="3905277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28953" y="664645"/>
            <a:ext cx="1206755" cy="608210"/>
            <a:chOff x="2236" y="-69181"/>
            <a:chExt cx="1206755" cy="608210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2236" y="0"/>
              <a:ext cx="1121779" cy="539029"/>
              <a:chOff x="256056" y="261256"/>
              <a:chExt cx="3719104" cy="1800000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19104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18841" y="108283"/>
            <a:ext cx="1221631" cy="608210"/>
            <a:chOff x="-12640" y="-69181"/>
            <a:chExt cx="1221631" cy="608210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-12640" y="0"/>
              <a:ext cx="1145013" cy="539029"/>
              <a:chOff x="206734" y="261256"/>
              <a:chExt cx="3796135" cy="1800000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206734" y="609325"/>
                <a:ext cx="3796135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450437" y="664645"/>
            <a:ext cx="1290035" cy="608210"/>
            <a:chOff x="-81044" y="-69181"/>
            <a:chExt cx="1290035" cy="608210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-81044" y="0"/>
              <a:ext cx="1277213" cy="539029"/>
              <a:chOff x="-20050" y="261256"/>
              <a:chExt cx="4234425" cy="1800000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-20050" y="609325"/>
                <a:ext cx="4234425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24629" y="111955"/>
            <a:ext cx="1220607" cy="608210"/>
            <a:chOff x="-11616" y="-69181"/>
            <a:chExt cx="1220607" cy="608210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-11616" y="0"/>
              <a:ext cx="1154623" cy="539029"/>
              <a:chOff x="210129" y="261256"/>
              <a:chExt cx="3827996" cy="1800000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210129" y="609325"/>
                <a:ext cx="3827996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13994" y="668317"/>
            <a:ext cx="1231242" cy="608210"/>
            <a:chOff x="-22251" y="-69181"/>
            <a:chExt cx="1231242" cy="608210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-22251" y="0"/>
              <a:ext cx="1175889" cy="539029"/>
              <a:chOff x="174870" y="261256"/>
              <a:chExt cx="3898500" cy="1800000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174870" y="573818"/>
                <a:ext cx="3898500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93394" y="1219430"/>
            <a:ext cx="1228022" cy="608210"/>
            <a:chOff x="-19031" y="-69181"/>
            <a:chExt cx="1228022" cy="608210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-19031" y="0"/>
              <a:ext cx="1161243" cy="539029"/>
              <a:chOff x="185549" y="261256"/>
              <a:chExt cx="3849942" cy="1800000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49942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04027" y="1775792"/>
            <a:ext cx="1217389" cy="608210"/>
            <a:chOff x="-8398" y="-69181"/>
            <a:chExt cx="1217389" cy="608210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-8398" y="0"/>
              <a:ext cx="1139978" cy="539029"/>
              <a:chOff x="220801" y="261256"/>
              <a:chExt cx="3779441" cy="1800000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779441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200563" cy="608210"/>
            <a:chOff x="8428" y="-69181"/>
            <a:chExt cx="1200563" cy="608210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113542" cy="539029"/>
              <a:chOff x="276585" y="261256"/>
              <a:chExt cx="3691796" cy="1800000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77079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198158" y="1779464"/>
            <a:ext cx="1228022" cy="608210"/>
            <a:chOff x="-19031" y="-69181"/>
            <a:chExt cx="1228022" cy="608210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-19031" y="0"/>
              <a:ext cx="1172898" cy="539029"/>
              <a:chOff x="185549" y="261256"/>
              <a:chExt cx="3888582" cy="1800000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8582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02925" y="1223102"/>
            <a:ext cx="1228019" cy="608210"/>
            <a:chOff x="-19028" y="-69181"/>
            <a:chExt cx="1228019" cy="608210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-19028" y="0"/>
              <a:ext cx="1163288" cy="539029"/>
              <a:chOff x="185559" y="261256"/>
              <a:chExt cx="3856722" cy="1800000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185559" y="609325"/>
                <a:ext cx="3856722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200563" cy="608210"/>
            <a:chOff x="8428" y="-69181"/>
            <a:chExt cx="1200563" cy="608210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114564" cy="539029"/>
              <a:chOff x="276585" y="261256"/>
              <a:chExt cx="3695184" cy="1800000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0467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200563" cy="608210"/>
            <a:chOff x="8428" y="-69181"/>
            <a:chExt cx="1200563" cy="608210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115588" cy="539029"/>
              <a:chOff x="276585" y="261256"/>
              <a:chExt cx="3698578" cy="1800000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291309" y="609325"/>
                <a:ext cx="368385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3D1AA995-5670-EC44-B06B-2E7ACDED09FD}"/>
              </a:ext>
            </a:extLst>
          </p:cNvPr>
          <p:cNvGrpSpPr/>
          <p:nvPr/>
        </p:nvGrpSpPr>
        <p:grpSpPr>
          <a:xfrm>
            <a:off x="3435145" y="1841684"/>
            <a:ext cx="1094321" cy="539029"/>
            <a:chOff x="276585" y="261256"/>
            <a:chExt cx="3628071" cy="1800000"/>
          </a:xfrm>
        </p:grpSpPr>
        <p:grpSp>
          <p:nvGrpSpPr>
            <p:cNvPr id="141" name="Groupe 140">
              <a:extLst>
                <a:ext uri="{FF2B5EF4-FFF2-40B4-BE49-F238E27FC236}">
                  <a16:creationId xmlns:a16="http://schemas.microsoft.com/office/drawing/2014/main" id="{EAA49B37-CEAD-CB48-BB47-D60461C047C2}"/>
                </a:ext>
              </a:extLst>
            </p:cNvPr>
            <p:cNvGrpSpPr/>
            <p:nvPr/>
          </p:nvGrpSpPr>
          <p:grpSpPr>
            <a:xfrm>
              <a:off x="276585" y="261256"/>
              <a:ext cx="3600000" cy="1800000"/>
              <a:chOff x="262071" y="2017484"/>
              <a:chExt cx="3600000" cy="1800000"/>
            </a:xfrm>
          </p:grpSpPr>
          <p:sp>
            <p:nvSpPr>
              <p:cNvPr id="143" name="Rectangle : coins arrondis 142">
                <a:extLst>
                  <a:ext uri="{FF2B5EF4-FFF2-40B4-BE49-F238E27FC236}">
                    <a16:creationId xmlns:a16="http://schemas.microsoft.com/office/drawing/2014/main" id="{B205B013-156B-F445-89F8-680DF91816F6}"/>
                  </a:ext>
                </a:extLst>
              </p:cNvPr>
              <p:cNvSpPr/>
              <p:nvPr/>
            </p:nvSpPr>
            <p:spPr>
              <a:xfrm>
                <a:off x="262071" y="2017484"/>
                <a:ext cx="3600000" cy="18000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 dirty="0"/>
              </a:p>
            </p:txBody>
          </p:sp>
          <p:sp>
            <p:nvSpPr>
              <p:cNvPr id="144" name="Ellipse 143">
                <a:extLst>
                  <a:ext uri="{FF2B5EF4-FFF2-40B4-BE49-F238E27FC236}">
                    <a16:creationId xmlns:a16="http://schemas.microsoft.com/office/drawing/2014/main" id="{D2940E7F-8FB3-A749-8E65-1F7897545540}"/>
                  </a:ext>
                </a:extLst>
              </p:cNvPr>
              <p:cNvSpPr/>
              <p:nvPr/>
            </p:nvSpPr>
            <p:spPr>
              <a:xfrm>
                <a:off x="523556" y="2235199"/>
                <a:ext cx="3077029" cy="1338941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  <a:alpha val="6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</p:grp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363B1FF2-BC3A-D84A-9968-4360636689A7}"/>
                </a:ext>
              </a:extLst>
            </p:cNvPr>
            <p:cNvSpPr txBox="1"/>
            <p:nvPr/>
          </p:nvSpPr>
          <p:spPr>
            <a:xfrm>
              <a:off x="326554" y="609325"/>
              <a:ext cx="3578102" cy="1027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>
                  <a:latin typeface="Caneletter Sans Personal Use" panose="02000000000000000000" pitchFamily="2" charset="77"/>
                </a:rPr>
                <a:t>Magazines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3715" y="1216141"/>
            <a:ext cx="1206757" cy="608210"/>
            <a:chOff x="2234" y="-69181"/>
            <a:chExt cx="1206757" cy="608210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2234" y="0"/>
              <a:ext cx="1112169" cy="539029"/>
              <a:chOff x="256050" y="261256"/>
              <a:chExt cx="3687244" cy="1800000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68724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23082" y="1772503"/>
            <a:ext cx="1217390" cy="608210"/>
            <a:chOff x="-8399" y="-69181"/>
            <a:chExt cx="1217390" cy="608210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-8399" y="0"/>
              <a:ext cx="1144067" cy="539029"/>
              <a:chOff x="220798" y="261256"/>
              <a:chExt cx="3792997" cy="1800000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792997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564051" y="1230446"/>
            <a:ext cx="1281185" cy="608210"/>
            <a:chOff x="-72194" y="-69181"/>
            <a:chExt cx="1281185" cy="608210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-72194" y="0"/>
              <a:ext cx="1270554" cy="539029"/>
              <a:chOff x="9295" y="261256"/>
              <a:chExt cx="4212348" cy="1800000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9295" y="609325"/>
                <a:ext cx="421234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38481" y="1786808"/>
            <a:ext cx="1206755" cy="608210"/>
            <a:chOff x="2236" y="-69181"/>
            <a:chExt cx="1206755" cy="608210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2236" y="0"/>
              <a:ext cx="1134456" cy="539029"/>
              <a:chOff x="256056" y="261256"/>
              <a:chExt cx="3761133" cy="1800000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200563" cy="608210"/>
            <a:chOff x="8428" y="-69181"/>
            <a:chExt cx="1200563" cy="608210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112521" cy="539029"/>
              <a:chOff x="276585" y="261256"/>
              <a:chExt cx="3688410" cy="1800000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200563" cy="608210"/>
            <a:chOff x="8428" y="-69181"/>
            <a:chExt cx="1200563" cy="608210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101890" cy="539029"/>
              <a:chOff x="276585" y="261256"/>
              <a:chExt cx="3653165" cy="1800000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326561" y="609325"/>
                <a:ext cx="3603189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198159" y="2335267"/>
            <a:ext cx="1228021" cy="608210"/>
            <a:chOff x="-19030" y="-69181"/>
            <a:chExt cx="1228021" cy="608210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-19030" y="0"/>
              <a:ext cx="1162265" cy="539029"/>
              <a:chOff x="185552" y="261256"/>
              <a:chExt cx="3853330" cy="1800000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5333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19423" y="2891629"/>
            <a:ext cx="1206757" cy="608210"/>
            <a:chOff x="2234" y="-69181"/>
            <a:chExt cx="1206757" cy="608210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2234" y="0"/>
              <a:ext cx="1109103" cy="539029"/>
              <a:chOff x="256050" y="261256"/>
              <a:chExt cx="3677079" cy="1800000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677079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13554" y="2335267"/>
            <a:ext cx="1228023" cy="608210"/>
            <a:chOff x="-8399" y="-69181"/>
            <a:chExt cx="1228023" cy="608210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-8399" y="0"/>
              <a:ext cx="1152655" cy="539029"/>
              <a:chOff x="220798" y="261256"/>
              <a:chExt cx="3821470" cy="1800000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147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281657" y="2891629"/>
            <a:ext cx="1249287" cy="608210"/>
            <a:chOff x="-40296" y="-69181"/>
            <a:chExt cx="1249287" cy="608210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-40296" y="0"/>
              <a:ext cx="1195185" cy="539029"/>
              <a:chOff x="115048" y="261256"/>
              <a:chExt cx="3962472" cy="1800000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115048" y="609325"/>
                <a:ext cx="3962472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18319" y="2328306"/>
            <a:ext cx="1217389" cy="608210"/>
            <a:chOff x="-8398" y="-69181"/>
            <a:chExt cx="1217389" cy="608210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-8398" y="0"/>
              <a:ext cx="1143044" cy="539029"/>
              <a:chOff x="220801" y="261256"/>
              <a:chExt cx="3789606" cy="1800000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789606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28952" y="2884668"/>
            <a:ext cx="1206756" cy="608210"/>
            <a:chOff x="2235" y="-69181"/>
            <a:chExt cx="1206756" cy="608210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2235" y="0"/>
              <a:ext cx="1132412" cy="539029"/>
              <a:chOff x="256053" y="261256"/>
              <a:chExt cx="3754357" cy="1800000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4357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200563" cy="608210"/>
            <a:chOff x="8428" y="-69181"/>
            <a:chExt cx="1200563" cy="608210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95343" cy="539029"/>
              <a:chOff x="276585" y="261256"/>
              <a:chExt cx="3631459" cy="1800000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8149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200563" cy="608210"/>
            <a:chOff x="8428" y="-69181"/>
            <a:chExt cx="1200563" cy="608210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116608" cy="539029"/>
              <a:chOff x="276585" y="261256"/>
              <a:chExt cx="3701961" cy="1800000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38481" y="2342611"/>
            <a:ext cx="1206755" cy="608210"/>
            <a:chOff x="2236" y="-69181"/>
            <a:chExt cx="1206755" cy="608210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2236" y="0"/>
              <a:ext cx="1134456" cy="539029"/>
              <a:chOff x="256056" y="261256"/>
              <a:chExt cx="3761133" cy="1800000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38480" y="2898973"/>
            <a:ext cx="1206756" cy="608210"/>
            <a:chOff x="2235" y="-69181"/>
            <a:chExt cx="1206756" cy="608210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93395" y="3450086"/>
            <a:ext cx="1228021" cy="608210"/>
            <a:chOff x="-19030" y="-69181"/>
            <a:chExt cx="1228021" cy="608210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-19030" y="0"/>
              <a:ext cx="1171876" cy="539029"/>
              <a:chOff x="185552" y="261256"/>
              <a:chExt cx="3885194" cy="1800000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8519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200563" cy="608210"/>
            <a:chOff x="8428" y="-69181"/>
            <a:chExt cx="1200563" cy="608210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123152" cy="539029"/>
              <a:chOff x="276585" y="261256"/>
              <a:chExt cx="3723657" cy="1800000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0894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200563" cy="608210"/>
            <a:chOff x="8428" y="-69181"/>
            <a:chExt cx="1200563" cy="608210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102912" cy="539029"/>
              <a:chOff x="276585" y="261256"/>
              <a:chExt cx="3656554" cy="1800000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326561" y="609325"/>
                <a:ext cx="360657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187524" y="3999487"/>
            <a:ext cx="1238656" cy="608210"/>
            <a:chOff x="-29665" y="-69181"/>
            <a:chExt cx="1238656" cy="608210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-29665" y="0"/>
              <a:ext cx="1194163" cy="539029"/>
              <a:chOff x="150294" y="261256"/>
              <a:chExt cx="3959084" cy="1800000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150294" y="609325"/>
                <a:ext cx="395908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24189" y="3443125"/>
            <a:ext cx="1206755" cy="608210"/>
            <a:chOff x="2236" y="-69181"/>
            <a:chExt cx="1206755" cy="608210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2236" y="0"/>
              <a:ext cx="1120757" cy="539029"/>
              <a:chOff x="256056" y="261256"/>
              <a:chExt cx="3715716" cy="1800000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15716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24187" y="3999487"/>
            <a:ext cx="1206757" cy="608210"/>
            <a:chOff x="2234" y="-69181"/>
            <a:chExt cx="1206757" cy="608210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2234" y="0"/>
              <a:ext cx="1120757" cy="539029"/>
              <a:chOff x="256050" y="261256"/>
              <a:chExt cx="3715716" cy="1800000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15716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200563" cy="608210"/>
            <a:chOff x="8428" y="-69181"/>
            <a:chExt cx="1200563" cy="608210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126219" cy="539029"/>
              <a:chOff x="276585" y="261256"/>
              <a:chExt cx="3733824" cy="1800000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683855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200563" cy="608210"/>
            <a:chOff x="8428" y="-69181"/>
            <a:chExt cx="1200563" cy="608210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126219" cy="539029"/>
              <a:chOff x="276585" y="261256"/>
              <a:chExt cx="3733824" cy="1800000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683855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23083" y="3446797"/>
            <a:ext cx="1217389" cy="608210"/>
            <a:chOff x="-8398" y="-69181"/>
            <a:chExt cx="1217389" cy="608210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-8398" y="0"/>
              <a:ext cx="1165332" cy="539029"/>
              <a:chOff x="220801" y="261256"/>
              <a:chExt cx="3863498" cy="1800000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86349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3716" y="4003159"/>
            <a:ext cx="1206756" cy="608210"/>
            <a:chOff x="2235" y="-69181"/>
            <a:chExt cx="1206756" cy="608210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2235" y="0"/>
              <a:ext cx="1112169" cy="539029"/>
              <a:chOff x="256053" y="261256"/>
              <a:chExt cx="3687244" cy="1800000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68724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38480" y="3461102"/>
            <a:ext cx="1206756" cy="608210"/>
            <a:chOff x="2235" y="-69181"/>
            <a:chExt cx="1206756" cy="608210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38480" y="4017464"/>
            <a:ext cx="1206756" cy="608210"/>
            <a:chOff x="2235" y="-69181"/>
            <a:chExt cx="1206756" cy="608210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200563" cy="608210"/>
            <a:chOff x="8428" y="-69181"/>
            <a:chExt cx="1200563" cy="608210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112521" cy="539029"/>
              <a:chOff x="276585" y="261256"/>
              <a:chExt cx="3688410" cy="1800000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200563" cy="608210"/>
            <a:chOff x="8428" y="-69181"/>
            <a:chExt cx="1200563" cy="608210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101888" cy="539029"/>
              <a:chOff x="276585" y="261256"/>
              <a:chExt cx="3653158" cy="1800000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3843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211196" cy="608210"/>
            <a:chOff x="8428" y="-69181"/>
            <a:chExt cx="1211196" cy="608210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92277" cy="539029"/>
              <a:chOff x="276585" y="261256"/>
              <a:chExt cx="3621294" cy="1800000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71325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198158" y="5113610"/>
            <a:ext cx="1228022" cy="608210"/>
            <a:chOff x="-19031" y="-69181"/>
            <a:chExt cx="1228022" cy="608210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-19031" y="0"/>
              <a:ext cx="1172898" cy="539029"/>
              <a:chOff x="185549" y="261256"/>
              <a:chExt cx="3888582" cy="1800000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8582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24188" y="4557248"/>
            <a:ext cx="1206756" cy="608210"/>
            <a:chOff x="2235" y="-69181"/>
            <a:chExt cx="1206756" cy="608210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2235" y="0"/>
              <a:ext cx="1131390" cy="539029"/>
              <a:chOff x="256053" y="261256"/>
              <a:chExt cx="3750968" cy="1800000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096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00258" y="5113610"/>
            <a:ext cx="1230686" cy="608210"/>
            <a:chOff x="-21695" y="-69181"/>
            <a:chExt cx="1230686" cy="608210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-21695" y="0"/>
              <a:ext cx="1120757" cy="539029"/>
              <a:chOff x="176719" y="261256"/>
              <a:chExt cx="3715713" cy="1800000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176719" y="609325"/>
                <a:ext cx="371571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07686" y="4560920"/>
            <a:ext cx="1238655" cy="608210"/>
            <a:chOff x="-19031" y="-69181"/>
            <a:chExt cx="1238655" cy="608210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-19031" y="0"/>
              <a:ext cx="1164310" cy="539029"/>
              <a:chOff x="185549" y="261256"/>
              <a:chExt cx="3860110" cy="1800000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6011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07685" y="5117282"/>
            <a:ext cx="1228023" cy="608210"/>
            <a:chOff x="-19032" y="-69181"/>
            <a:chExt cx="1228023" cy="608210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-19032" y="0"/>
              <a:ext cx="1164311" cy="539029"/>
              <a:chOff x="185546" y="261256"/>
              <a:chExt cx="3860114" cy="1800000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185546" y="609325"/>
                <a:ext cx="386011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3715" y="4560920"/>
            <a:ext cx="1206757" cy="608210"/>
            <a:chOff x="2234" y="-69181"/>
            <a:chExt cx="1206757" cy="608210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2234" y="0"/>
              <a:ext cx="1122801" cy="539029"/>
              <a:chOff x="256050" y="261256"/>
              <a:chExt cx="3722493" cy="1800000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2249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3715" y="5117282"/>
            <a:ext cx="1206757" cy="608210"/>
            <a:chOff x="2234" y="-69181"/>
            <a:chExt cx="1206757" cy="608210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2234" y="0"/>
              <a:ext cx="1144067" cy="539029"/>
              <a:chOff x="256050" y="261256"/>
              <a:chExt cx="3792997" cy="1800000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92997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38480" y="4575225"/>
            <a:ext cx="1206756" cy="608210"/>
            <a:chOff x="2235" y="-69181"/>
            <a:chExt cx="1206756" cy="608210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38480" y="5131587"/>
            <a:ext cx="1206756" cy="608210"/>
            <a:chOff x="2235" y="-69181"/>
            <a:chExt cx="1206756" cy="608210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256053" y="644832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93394" y="5682700"/>
            <a:ext cx="1228022" cy="608210"/>
            <a:chOff x="-19031" y="-69181"/>
            <a:chExt cx="1228022" cy="608210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-19031" y="0"/>
              <a:ext cx="1171876" cy="539029"/>
              <a:chOff x="185549" y="261256"/>
              <a:chExt cx="3885194" cy="1800000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519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14659" y="6239062"/>
            <a:ext cx="1206757" cy="608210"/>
            <a:chOff x="2234" y="-69181"/>
            <a:chExt cx="1206757" cy="608210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2234" y="0"/>
              <a:ext cx="1118713" cy="539029"/>
              <a:chOff x="256050" y="261256"/>
              <a:chExt cx="3708940" cy="1800000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0894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19424" y="5665106"/>
            <a:ext cx="1206756" cy="608210"/>
            <a:chOff x="2235" y="-69181"/>
            <a:chExt cx="1206756" cy="608210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2235" y="0"/>
              <a:ext cx="1130368" cy="539029"/>
              <a:chOff x="256053" y="261256"/>
              <a:chExt cx="3747580" cy="1800000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4758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200563" cy="608210"/>
            <a:chOff x="8428" y="-69181"/>
            <a:chExt cx="1200563" cy="608210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113544" cy="539029"/>
              <a:chOff x="276585" y="261256"/>
              <a:chExt cx="3691802" cy="1800000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291309" y="609325"/>
                <a:ext cx="367707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200563" cy="608210"/>
            <a:chOff x="8428" y="-69181"/>
            <a:chExt cx="1200563" cy="608210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125196" cy="539029"/>
              <a:chOff x="276585" y="261256"/>
              <a:chExt cx="3730433" cy="1800000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5716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200563" cy="608210"/>
            <a:chOff x="8428" y="-69181"/>
            <a:chExt cx="1200563" cy="608210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114564" cy="539029"/>
              <a:chOff x="276585" y="261256"/>
              <a:chExt cx="3695184" cy="1800000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0467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200563" cy="608210"/>
            <a:chOff x="8428" y="-69181"/>
            <a:chExt cx="1200563" cy="608210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126218" cy="539029"/>
              <a:chOff x="276585" y="261256"/>
              <a:chExt cx="3733821" cy="1800000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910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07686" y="6235773"/>
            <a:ext cx="1228022" cy="608210"/>
            <a:chOff x="-19031" y="-69181"/>
            <a:chExt cx="1228022" cy="608210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-19031" y="0"/>
              <a:ext cx="1174942" cy="539029"/>
              <a:chOff x="185549" y="261256"/>
              <a:chExt cx="3895360" cy="1800000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9536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200563" cy="608210"/>
            <a:chOff x="8428" y="-69181"/>
            <a:chExt cx="1200563" cy="608210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116608" cy="539029"/>
              <a:chOff x="276585" y="261256"/>
              <a:chExt cx="3701961" cy="1800000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3716" y="6235773"/>
            <a:ext cx="1206756" cy="608210"/>
            <a:chOff x="2235" y="-69181"/>
            <a:chExt cx="1206756" cy="608210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2235" y="0"/>
              <a:ext cx="1133434" cy="539029"/>
              <a:chOff x="256053" y="261256"/>
              <a:chExt cx="3757745" cy="1800000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7745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38480" y="5693716"/>
            <a:ext cx="1206756" cy="608210"/>
            <a:chOff x="2235" y="-69181"/>
            <a:chExt cx="1206756" cy="608210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38480" y="6250078"/>
            <a:ext cx="1206756" cy="608210"/>
            <a:chOff x="2235" y="-69181"/>
            <a:chExt cx="1206756" cy="608210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200563" cy="608210"/>
            <a:chOff x="8428" y="-69181"/>
            <a:chExt cx="1200563" cy="608210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101889" cy="539029"/>
              <a:chOff x="276585" y="261256"/>
              <a:chExt cx="3653161" cy="1800000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03189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93394" y="7351227"/>
            <a:ext cx="1228022" cy="608210"/>
            <a:chOff x="-19031" y="-69181"/>
            <a:chExt cx="1228022" cy="608210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-19031" y="0"/>
              <a:ext cx="1171876" cy="539029"/>
              <a:chOff x="185549" y="261256"/>
              <a:chExt cx="3885194" cy="1800000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519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200563" cy="608210"/>
            <a:chOff x="8428" y="-69181"/>
            <a:chExt cx="1200563" cy="608210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102910" cy="539029"/>
              <a:chOff x="276585" y="261256"/>
              <a:chExt cx="3656546" cy="1800000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41826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08790" y="7333633"/>
            <a:ext cx="1217390" cy="608210"/>
            <a:chOff x="-8399" y="-69181"/>
            <a:chExt cx="1217390" cy="608210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-8399" y="0"/>
              <a:ext cx="1151633" cy="539029"/>
              <a:chOff x="220798" y="261256"/>
              <a:chExt cx="3818081" cy="1800000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18081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24190" y="6777271"/>
            <a:ext cx="1206754" cy="608210"/>
            <a:chOff x="2237" y="-69181"/>
            <a:chExt cx="1206754" cy="608210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2237" y="0"/>
              <a:ext cx="1120757" cy="539029"/>
              <a:chOff x="256059" y="261256"/>
              <a:chExt cx="3715716" cy="1800000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256059" y="609325"/>
                <a:ext cx="3715716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13554" y="7333633"/>
            <a:ext cx="1217390" cy="608210"/>
            <a:chOff x="-8399" y="-69181"/>
            <a:chExt cx="1217390" cy="608210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-8399" y="0"/>
              <a:ext cx="1152655" cy="539029"/>
              <a:chOff x="220798" y="261256"/>
              <a:chExt cx="3821470" cy="1800000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147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200563" cy="608210"/>
            <a:chOff x="8428" y="-69181"/>
            <a:chExt cx="1200563" cy="608210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104955" cy="539029"/>
              <a:chOff x="276585" y="261256"/>
              <a:chExt cx="3663326" cy="1800000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200563" cy="608210"/>
            <a:chOff x="8428" y="-69181"/>
            <a:chExt cx="1200563" cy="608210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104955" cy="539029"/>
              <a:chOff x="276585" y="261256"/>
              <a:chExt cx="3663326" cy="1800000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22487" y="6791576"/>
            <a:ext cx="1214447" cy="608210"/>
            <a:chOff x="-8994" y="-69181"/>
            <a:chExt cx="1214447" cy="608210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-8994" y="0"/>
              <a:ext cx="1103276" cy="539029"/>
              <a:chOff x="218827" y="261256"/>
              <a:chExt cx="3657758" cy="1800000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218827" y="609325"/>
                <a:ext cx="3651989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6905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200563" cy="608210"/>
            <a:chOff x="8428" y="-69181"/>
            <a:chExt cx="1200563" cy="608210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116608" cy="539029"/>
              <a:chOff x="276585" y="261256"/>
              <a:chExt cx="3701961" cy="1800000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38480" y="6805881"/>
            <a:ext cx="1206756" cy="608210"/>
            <a:chOff x="2235" y="-69181"/>
            <a:chExt cx="1206756" cy="608210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38480" y="7362243"/>
            <a:ext cx="1206756" cy="608210"/>
            <a:chOff x="2235" y="-69181"/>
            <a:chExt cx="1206756" cy="608210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200563" cy="608210"/>
            <a:chOff x="8428" y="-69181"/>
            <a:chExt cx="1200563" cy="608210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112521" cy="539029"/>
              <a:chOff x="276585" y="261256"/>
              <a:chExt cx="3688410" cy="1800000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14659" y="8459085"/>
            <a:ext cx="1206757" cy="608210"/>
            <a:chOff x="2234" y="-69181"/>
            <a:chExt cx="1206757" cy="608210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2234" y="0"/>
              <a:ext cx="1150611" cy="539029"/>
              <a:chOff x="256050" y="261256"/>
              <a:chExt cx="3814693" cy="1800000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81469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19424" y="7895762"/>
            <a:ext cx="1206756" cy="608210"/>
            <a:chOff x="2235" y="-69181"/>
            <a:chExt cx="1206756" cy="608210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2235" y="0"/>
              <a:ext cx="1130368" cy="539029"/>
              <a:chOff x="256053" y="261256"/>
              <a:chExt cx="3747580" cy="1800000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47580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200563" cy="608210"/>
            <a:chOff x="8428" y="-69181"/>
            <a:chExt cx="1200563" cy="608210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113542" cy="539029"/>
              <a:chOff x="276585" y="261256"/>
              <a:chExt cx="3691796" cy="1800000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77079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24188" y="7895762"/>
            <a:ext cx="1206756" cy="608210"/>
            <a:chOff x="2235" y="-69181"/>
            <a:chExt cx="1206756" cy="608210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2235" y="0"/>
              <a:ext cx="1131390" cy="539029"/>
              <a:chOff x="256053" y="261256"/>
              <a:chExt cx="3750968" cy="1800000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096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24188" y="8452124"/>
            <a:ext cx="1206756" cy="608210"/>
            <a:chOff x="2235" y="-69181"/>
            <a:chExt cx="1206756" cy="608210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2235" y="0"/>
              <a:ext cx="1142022" cy="539029"/>
              <a:chOff x="256053" y="261256"/>
              <a:chExt cx="3786217" cy="1800000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86217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18318" y="7910067"/>
            <a:ext cx="1217390" cy="608210"/>
            <a:chOff x="-8399" y="-69181"/>
            <a:chExt cx="1217390" cy="608210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-8399" y="0"/>
              <a:ext cx="1153677" cy="539029"/>
              <a:chOff x="220798" y="261256"/>
              <a:chExt cx="3824858" cy="1800000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485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200563" cy="608210"/>
            <a:chOff x="8428" y="-69181"/>
            <a:chExt cx="1200563" cy="608210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104955" cy="539029"/>
              <a:chOff x="276585" y="261256"/>
              <a:chExt cx="3663326" cy="1800000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200563" cy="608210"/>
            <a:chOff x="8428" y="-69181"/>
            <a:chExt cx="1200563" cy="608210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116608" cy="539029"/>
              <a:chOff x="276585" y="261256"/>
              <a:chExt cx="3701961" cy="1800000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12450" y="8466429"/>
            <a:ext cx="1228022" cy="608210"/>
            <a:chOff x="-19031" y="-69181"/>
            <a:chExt cx="1228022" cy="608210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-19031" y="0"/>
              <a:ext cx="1165332" cy="539029"/>
              <a:chOff x="185549" y="261256"/>
              <a:chExt cx="3863498" cy="1800000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6349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38480" y="7913739"/>
            <a:ext cx="1206756" cy="608210"/>
            <a:chOff x="2235" y="-69181"/>
            <a:chExt cx="1206756" cy="608210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2235" y="0"/>
              <a:ext cx="1134456" cy="539029"/>
              <a:chOff x="256053" y="261256"/>
              <a:chExt cx="3761133" cy="1800000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38481" y="8470101"/>
            <a:ext cx="1206755" cy="608210"/>
            <a:chOff x="2236" y="-69181"/>
            <a:chExt cx="1206755" cy="608210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2236" y="0"/>
              <a:ext cx="1134456" cy="539029"/>
              <a:chOff x="256056" y="261256"/>
              <a:chExt cx="3761133" cy="1800000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256056" y="644832"/>
                <a:ext cx="376113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04028" y="9015794"/>
            <a:ext cx="1228021" cy="608210"/>
            <a:chOff x="-19030" y="-69181"/>
            <a:chExt cx="1228021" cy="608210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-19030" y="0"/>
              <a:ext cx="1171876" cy="539029"/>
              <a:chOff x="185552" y="261256"/>
              <a:chExt cx="3885194" cy="1800000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85194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19424" y="9008833"/>
            <a:ext cx="1217389" cy="608210"/>
            <a:chOff x="-8398" y="-69181"/>
            <a:chExt cx="1217389" cy="608210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-8398" y="0"/>
              <a:ext cx="1151632" cy="539029"/>
              <a:chOff x="220801" y="261256"/>
              <a:chExt cx="3818078" cy="1800000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81807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200563" cy="608210"/>
            <a:chOff x="8428" y="-69181"/>
            <a:chExt cx="1200563" cy="608210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125196" cy="539029"/>
              <a:chOff x="276585" y="261256"/>
              <a:chExt cx="3730433" cy="1800000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5716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200563" cy="608210"/>
            <a:chOff x="8428" y="-69181"/>
            <a:chExt cx="1200563" cy="608210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104954" cy="539029"/>
              <a:chOff x="276585" y="261256"/>
              <a:chExt cx="3663323" cy="1800000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48603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200563" cy="608210"/>
            <a:chOff x="8428" y="-69181"/>
            <a:chExt cx="1200563" cy="608210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105976" cy="539029"/>
              <a:chOff x="276585" y="261256"/>
              <a:chExt cx="3666712" cy="1800000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51992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200563" cy="608210"/>
            <a:chOff x="8428" y="-69181"/>
            <a:chExt cx="1200563" cy="608210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128262" cy="539029"/>
              <a:chOff x="276585" y="261256"/>
              <a:chExt cx="3740598" cy="1800000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25881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Magazines</a:t>
                </a:r>
                <a:endParaRPr lang="fr-FR" sz="14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11</a:t>
              </a:r>
              <a:endParaRPr lang="fr-FR" sz="1400" dirty="0"/>
            </a:p>
          </p:txBody>
        </p:sp>
      </p:grpSp>
      <p:sp>
        <p:nvSpPr>
          <p:cNvPr id="716" name="ZoneTexte 715">
            <a:extLst>
              <a:ext uri="{FF2B5EF4-FFF2-40B4-BE49-F238E27FC236}">
                <a16:creationId xmlns:a16="http://schemas.microsoft.com/office/drawing/2014/main" id="{8BEB6F10-DCAF-0542-81AB-1315127D9755}"/>
              </a:ext>
            </a:extLst>
          </p:cNvPr>
          <p:cNvSpPr txBox="1"/>
          <p:nvPr/>
        </p:nvSpPr>
        <p:spPr>
          <a:xfrm>
            <a:off x="4118475" y="1772781"/>
            <a:ext cx="514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KG Wake Me Up" panose="02000000000000000000" pitchFamily="2" charset="77"/>
              </a:rPr>
              <a:t>11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10381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42537" y="100939"/>
            <a:ext cx="1278881" cy="608210"/>
            <a:chOff x="-69888" y="-69181"/>
            <a:chExt cx="1278881" cy="608210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-69888" y="0"/>
              <a:ext cx="1255427" cy="539029"/>
              <a:chOff x="16935" y="261256"/>
              <a:chExt cx="4162198" cy="1800000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16935" y="644832"/>
                <a:ext cx="416219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69410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200563" cy="696634"/>
            <a:chOff x="8428" y="-69181"/>
            <a:chExt cx="1200563" cy="696634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101888" cy="627453"/>
              <a:chOff x="276585" y="261256"/>
              <a:chExt cx="3653158" cy="2095277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180215" y="104611"/>
            <a:ext cx="1245965" cy="608210"/>
            <a:chOff x="-36974" y="-69181"/>
            <a:chExt cx="1245965" cy="608210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-36974" y="0"/>
              <a:ext cx="1201479" cy="539029"/>
              <a:chOff x="126060" y="261256"/>
              <a:chExt cx="3983339" cy="1800000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126060" y="609325"/>
                <a:ext cx="3983339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144995" y="660973"/>
            <a:ext cx="1281185" cy="696634"/>
            <a:chOff x="-72194" y="-69181"/>
            <a:chExt cx="1281185" cy="696634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-72194" y="0"/>
              <a:ext cx="1270554" cy="627453"/>
              <a:chOff x="9296" y="261256"/>
              <a:chExt cx="4212348" cy="2095277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9296" y="609325"/>
                <a:ext cx="421234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264738" y="104611"/>
            <a:ext cx="1266206" cy="608210"/>
            <a:chOff x="-57215" y="-69181"/>
            <a:chExt cx="1266206" cy="608210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-57215" y="0"/>
              <a:ext cx="1238693" cy="539029"/>
              <a:chOff x="58953" y="261256"/>
              <a:chExt cx="4106717" cy="1800000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8953" y="609325"/>
                <a:ext cx="4106717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281655" y="660973"/>
            <a:ext cx="1249289" cy="696634"/>
            <a:chOff x="-40298" y="-69181"/>
            <a:chExt cx="1249289" cy="696634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-40298" y="0"/>
              <a:ext cx="1195185" cy="627453"/>
              <a:chOff x="115042" y="261256"/>
              <a:chExt cx="3962472" cy="2095277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115042" y="609325"/>
                <a:ext cx="396247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02424" y="108283"/>
            <a:ext cx="1233284" cy="608210"/>
            <a:chOff x="-24293" y="-69181"/>
            <a:chExt cx="1233284" cy="608210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-24293" y="0"/>
              <a:ext cx="1177933" cy="539029"/>
              <a:chOff x="168100" y="261256"/>
              <a:chExt cx="3905277" cy="1800000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168100" y="609325"/>
                <a:ext cx="3905277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28953" y="664645"/>
            <a:ext cx="1206755" cy="696634"/>
            <a:chOff x="2236" y="-69181"/>
            <a:chExt cx="1206755" cy="696634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2236" y="0"/>
              <a:ext cx="1121779" cy="627453"/>
              <a:chOff x="256056" y="261256"/>
              <a:chExt cx="3719104" cy="2095277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1910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18841" y="108283"/>
            <a:ext cx="1221631" cy="608210"/>
            <a:chOff x="-12640" y="-69181"/>
            <a:chExt cx="1221631" cy="608210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-12640" y="0"/>
              <a:ext cx="1145013" cy="539029"/>
              <a:chOff x="206734" y="261256"/>
              <a:chExt cx="3796135" cy="1800000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206734" y="609325"/>
                <a:ext cx="3796135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450437" y="664645"/>
            <a:ext cx="1290035" cy="696634"/>
            <a:chOff x="-81044" y="-69181"/>
            <a:chExt cx="1290035" cy="696634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-81044" y="0"/>
              <a:ext cx="1277213" cy="627453"/>
              <a:chOff x="-20050" y="261256"/>
              <a:chExt cx="4234425" cy="2095277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-20050" y="609325"/>
                <a:ext cx="423442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24629" y="111955"/>
            <a:ext cx="1220607" cy="608210"/>
            <a:chOff x="-11616" y="-69181"/>
            <a:chExt cx="1220607" cy="608210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-11616" y="0"/>
              <a:ext cx="1154623" cy="539029"/>
              <a:chOff x="210129" y="261256"/>
              <a:chExt cx="3827996" cy="1800000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210129" y="609325"/>
                <a:ext cx="3827996" cy="102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13994" y="668317"/>
            <a:ext cx="1231242" cy="686001"/>
            <a:chOff x="-22251" y="-69181"/>
            <a:chExt cx="1231242" cy="686001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-22251" y="0"/>
              <a:ext cx="1175889" cy="616820"/>
              <a:chOff x="174870" y="261256"/>
              <a:chExt cx="3898500" cy="2059770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174870" y="573818"/>
                <a:ext cx="389850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93394" y="1219430"/>
            <a:ext cx="1228022" cy="696634"/>
            <a:chOff x="-19031" y="-69181"/>
            <a:chExt cx="1228022" cy="696634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-19031" y="0"/>
              <a:ext cx="1161243" cy="627453"/>
              <a:chOff x="185549" y="261256"/>
              <a:chExt cx="3849942" cy="2095277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4994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04027" y="1775792"/>
            <a:ext cx="1217389" cy="696634"/>
            <a:chOff x="-8398" y="-69181"/>
            <a:chExt cx="1217389" cy="696634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-8398" y="0"/>
              <a:ext cx="1139978" cy="627453"/>
              <a:chOff x="220801" y="261256"/>
              <a:chExt cx="3779441" cy="2095277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779441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200563" cy="696634"/>
            <a:chOff x="8428" y="-69181"/>
            <a:chExt cx="1200563" cy="696634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113542" cy="627453"/>
              <a:chOff x="276585" y="261256"/>
              <a:chExt cx="3691796" cy="2095277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198158" y="1779464"/>
            <a:ext cx="1228022" cy="696634"/>
            <a:chOff x="-19031" y="-69181"/>
            <a:chExt cx="1228022" cy="696634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-19031" y="0"/>
              <a:ext cx="1172898" cy="627453"/>
              <a:chOff x="185549" y="261256"/>
              <a:chExt cx="3888582" cy="2095277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858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02925" y="1223102"/>
            <a:ext cx="1228019" cy="696634"/>
            <a:chOff x="-19028" y="-69181"/>
            <a:chExt cx="1228019" cy="696634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-19028" y="0"/>
              <a:ext cx="1163288" cy="627453"/>
              <a:chOff x="185559" y="261256"/>
              <a:chExt cx="3856722" cy="2095277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185559" y="609325"/>
                <a:ext cx="385672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200563" cy="696634"/>
            <a:chOff x="8428" y="-69181"/>
            <a:chExt cx="1200563" cy="696634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114564" cy="627453"/>
              <a:chOff x="276585" y="261256"/>
              <a:chExt cx="3695184" cy="2095277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046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200563" cy="696634"/>
            <a:chOff x="8428" y="-69181"/>
            <a:chExt cx="1200563" cy="696634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115588" cy="627453"/>
              <a:chOff x="276585" y="261256"/>
              <a:chExt cx="3698578" cy="2095277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291309" y="609325"/>
                <a:ext cx="36838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3D1AA995-5670-EC44-B06B-2E7ACDED09FD}"/>
              </a:ext>
            </a:extLst>
          </p:cNvPr>
          <p:cNvGrpSpPr/>
          <p:nvPr/>
        </p:nvGrpSpPr>
        <p:grpSpPr>
          <a:xfrm>
            <a:off x="3435145" y="1841684"/>
            <a:ext cx="1094321" cy="627453"/>
            <a:chOff x="276585" y="261256"/>
            <a:chExt cx="3628071" cy="2095277"/>
          </a:xfrm>
        </p:grpSpPr>
        <p:grpSp>
          <p:nvGrpSpPr>
            <p:cNvPr id="141" name="Groupe 140">
              <a:extLst>
                <a:ext uri="{FF2B5EF4-FFF2-40B4-BE49-F238E27FC236}">
                  <a16:creationId xmlns:a16="http://schemas.microsoft.com/office/drawing/2014/main" id="{EAA49B37-CEAD-CB48-BB47-D60461C047C2}"/>
                </a:ext>
              </a:extLst>
            </p:cNvPr>
            <p:cNvGrpSpPr/>
            <p:nvPr/>
          </p:nvGrpSpPr>
          <p:grpSpPr>
            <a:xfrm>
              <a:off x="276585" y="261256"/>
              <a:ext cx="3600000" cy="1800000"/>
              <a:chOff x="262071" y="2017484"/>
              <a:chExt cx="3600000" cy="1800000"/>
            </a:xfrm>
          </p:grpSpPr>
          <p:sp>
            <p:nvSpPr>
              <p:cNvPr id="143" name="Rectangle : coins arrondis 142">
                <a:extLst>
                  <a:ext uri="{FF2B5EF4-FFF2-40B4-BE49-F238E27FC236}">
                    <a16:creationId xmlns:a16="http://schemas.microsoft.com/office/drawing/2014/main" id="{B205B013-156B-F445-89F8-680DF91816F6}"/>
                  </a:ext>
                </a:extLst>
              </p:cNvPr>
              <p:cNvSpPr/>
              <p:nvPr/>
            </p:nvSpPr>
            <p:spPr>
              <a:xfrm>
                <a:off x="262071" y="2017484"/>
                <a:ext cx="3600000" cy="18000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 dirty="0"/>
              </a:p>
            </p:txBody>
          </p:sp>
          <p:sp>
            <p:nvSpPr>
              <p:cNvPr id="144" name="Ellipse 143">
                <a:extLst>
                  <a:ext uri="{FF2B5EF4-FFF2-40B4-BE49-F238E27FC236}">
                    <a16:creationId xmlns:a16="http://schemas.microsoft.com/office/drawing/2014/main" id="{D2940E7F-8FB3-A749-8E65-1F7897545540}"/>
                  </a:ext>
                </a:extLst>
              </p:cNvPr>
              <p:cNvSpPr/>
              <p:nvPr/>
            </p:nvSpPr>
            <p:spPr>
              <a:xfrm>
                <a:off x="523556" y="2235199"/>
                <a:ext cx="3077029" cy="1338941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  <a:alpha val="6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</p:grp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363B1FF2-BC3A-D84A-9968-4360636689A7}"/>
                </a:ext>
              </a:extLst>
            </p:cNvPr>
            <p:cNvSpPr txBox="1"/>
            <p:nvPr/>
          </p:nvSpPr>
          <p:spPr>
            <a:xfrm>
              <a:off x="326554" y="609325"/>
              <a:ext cx="3578102" cy="1747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>
                  <a:latin typeface="Caneletter Sans Personal Use" panose="02000000000000000000" pitchFamily="2" charset="77"/>
                </a:rPr>
                <a:t>Bande dessinée</a:t>
              </a:r>
              <a:endParaRPr lang="fr-FR" sz="1400" dirty="0"/>
            </a:p>
            <a:p>
              <a:pPr algn="ctr"/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3715" y="1216141"/>
            <a:ext cx="1206757" cy="696634"/>
            <a:chOff x="2234" y="-69181"/>
            <a:chExt cx="1206757" cy="696634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2234" y="0"/>
              <a:ext cx="1112169" cy="627453"/>
              <a:chOff x="256050" y="261256"/>
              <a:chExt cx="3687244" cy="2095277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23082" y="1772503"/>
            <a:ext cx="1217390" cy="696634"/>
            <a:chOff x="-8399" y="-69181"/>
            <a:chExt cx="1217390" cy="696634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-8399" y="0"/>
              <a:ext cx="1144067" cy="627453"/>
              <a:chOff x="220798" y="261256"/>
              <a:chExt cx="3792997" cy="2095277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79299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564051" y="1230446"/>
            <a:ext cx="1281185" cy="696634"/>
            <a:chOff x="-72194" y="-69181"/>
            <a:chExt cx="1281185" cy="696634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-72194" y="0"/>
              <a:ext cx="1270554" cy="627453"/>
              <a:chOff x="9295" y="261256"/>
              <a:chExt cx="4212348" cy="2095277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9295" y="609325"/>
                <a:ext cx="421234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38481" y="1786808"/>
            <a:ext cx="1206755" cy="696634"/>
            <a:chOff x="2236" y="-69181"/>
            <a:chExt cx="1206755" cy="696634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2236" y="0"/>
              <a:ext cx="1134456" cy="627453"/>
              <a:chOff x="256056" y="261256"/>
              <a:chExt cx="3761133" cy="2095277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200563" cy="696634"/>
            <a:chOff x="8428" y="-69181"/>
            <a:chExt cx="1200563" cy="696634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112521" cy="627453"/>
              <a:chOff x="276585" y="261256"/>
              <a:chExt cx="3688410" cy="2095277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200563" cy="696634"/>
            <a:chOff x="8428" y="-69181"/>
            <a:chExt cx="1200563" cy="696634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101890" cy="627453"/>
              <a:chOff x="276585" y="261256"/>
              <a:chExt cx="3653165" cy="2095277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326561" y="609325"/>
                <a:ext cx="360318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198159" y="2335267"/>
            <a:ext cx="1228021" cy="696634"/>
            <a:chOff x="-19030" y="-69181"/>
            <a:chExt cx="1228021" cy="696634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-19030" y="0"/>
              <a:ext cx="1162265" cy="627453"/>
              <a:chOff x="185552" y="261256"/>
              <a:chExt cx="3853330" cy="2095277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5333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19423" y="2891629"/>
            <a:ext cx="1206757" cy="696634"/>
            <a:chOff x="2234" y="-69181"/>
            <a:chExt cx="1206757" cy="696634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2234" y="0"/>
              <a:ext cx="1109103" cy="627453"/>
              <a:chOff x="256050" y="261256"/>
              <a:chExt cx="3677079" cy="2095277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13554" y="2335267"/>
            <a:ext cx="1228023" cy="696634"/>
            <a:chOff x="-8399" y="-69181"/>
            <a:chExt cx="1228023" cy="696634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-8399" y="0"/>
              <a:ext cx="1152655" cy="627453"/>
              <a:chOff x="220798" y="261256"/>
              <a:chExt cx="3821470" cy="2095277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147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281657" y="2891629"/>
            <a:ext cx="1249287" cy="696634"/>
            <a:chOff x="-40296" y="-69181"/>
            <a:chExt cx="1249287" cy="696634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-40296" y="0"/>
              <a:ext cx="1195185" cy="627453"/>
              <a:chOff x="115048" y="261256"/>
              <a:chExt cx="3962472" cy="2095277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115048" y="609325"/>
                <a:ext cx="396247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18319" y="2328306"/>
            <a:ext cx="1217389" cy="696634"/>
            <a:chOff x="-8398" y="-69181"/>
            <a:chExt cx="1217389" cy="696634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-8398" y="0"/>
              <a:ext cx="1143044" cy="627453"/>
              <a:chOff x="220801" y="261256"/>
              <a:chExt cx="3789606" cy="2095277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78960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28952" y="2884668"/>
            <a:ext cx="1206756" cy="696634"/>
            <a:chOff x="2235" y="-69181"/>
            <a:chExt cx="1206756" cy="696634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2235" y="0"/>
              <a:ext cx="1132412" cy="627453"/>
              <a:chOff x="256053" y="261256"/>
              <a:chExt cx="3754357" cy="2095277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435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200563" cy="696634"/>
            <a:chOff x="8428" y="-69181"/>
            <a:chExt cx="1200563" cy="696634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95343" cy="627453"/>
              <a:chOff x="276585" y="261256"/>
              <a:chExt cx="3631459" cy="2095277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8149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200563" cy="696634"/>
            <a:chOff x="8428" y="-69181"/>
            <a:chExt cx="1200563" cy="696634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38481" y="2342611"/>
            <a:ext cx="1206755" cy="696634"/>
            <a:chOff x="2236" y="-69181"/>
            <a:chExt cx="1206755" cy="696634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2236" y="0"/>
              <a:ext cx="1134456" cy="627453"/>
              <a:chOff x="256056" y="261256"/>
              <a:chExt cx="3761133" cy="2095277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38480" y="2898973"/>
            <a:ext cx="1206756" cy="696634"/>
            <a:chOff x="2235" y="-69181"/>
            <a:chExt cx="1206756" cy="696634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93395" y="3450086"/>
            <a:ext cx="1228021" cy="696634"/>
            <a:chOff x="-19030" y="-69181"/>
            <a:chExt cx="1228021" cy="696634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-19030" y="0"/>
              <a:ext cx="1171876" cy="627453"/>
              <a:chOff x="185552" y="261256"/>
              <a:chExt cx="3885194" cy="2095277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200563" cy="696634"/>
            <a:chOff x="8428" y="-69181"/>
            <a:chExt cx="1200563" cy="696634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123152" cy="627453"/>
              <a:chOff x="276585" y="261256"/>
              <a:chExt cx="3723657" cy="2095277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0894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200563" cy="696634"/>
            <a:chOff x="8428" y="-69181"/>
            <a:chExt cx="1200563" cy="696634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102912" cy="627453"/>
              <a:chOff x="276585" y="261256"/>
              <a:chExt cx="3656554" cy="2095277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326561" y="609325"/>
                <a:ext cx="360657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187524" y="3999487"/>
            <a:ext cx="1238656" cy="696634"/>
            <a:chOff x="-29665" y="-69181"/>
            <a:chExt cx="1238656" cy="696634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-29665" y="0"/>
              <a:ext cx="1194163" cy="627453"/>
              <a:chOff x="150294" y="261256"/>
              <a:chExt cx="3959084" cy="2095277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150294" y="609325"/>
                <a:ext cx="395908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24189" y="3443125"/>
            <a:ext cx="1206755" cy="696634"/>
            <a:chOff x="2236" y="-69181"/>
            <a:chExt cx="1206755" cy="696634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2236" y="0"/>
              <a:ext cx="1120757" cy="627453"/>
              <a:chOff x="256056" y="261256"/>
              <a:chExt cx="3715716" cy="2095277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24187" y="3999487"/>
            <a:ext cx="1206757" cy="696634"/>
            <a:chOff x="2234" y="-69181"/>
            <a:chExt cx="1206757" cy="696634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2234" y="0"/>
              <a:ext cx="1120757" cy="627453"/>
              <a:chOff x="256050" y="261256"/>
              <a:chExt cx="3715716" cy="2095277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200563" cy="696634"/>
            <a:chOff x="8428" y="-69181"/>
            <a:chExt cx="1200563" cy="696634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126219" cy="627453"/>
              <a:chOff x="276585" y="261256"/>
              <a:chExt cx="3733824" cy="2095277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68385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200563" cy="696634"/>
            <a:chOff x="8428" y="-69181"/>
            <a:chExt cx="1200563" cy="696634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126219" cy="627453"/>
              <a:chOff x="276585" y="261256"/>
              <a:chExt cx="3733824" cy="2095277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68385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23083" y="3446797"/>
            <a:ext cx="1217389" cy="696634"/>
            <a:chOff x="-8398" y="-69181"/>
            <a:chExt cx="1217389" cy="696634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-8398" y="0"/>
              <a:ext cx="1165332" cy="627453"/>
              <a:chOff x="220801" y="261256"/>
              <a:chExt cx="3863498" cy="2095277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86349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3716" y="4003159"/>
            <a:ext cx="1206756" cy="696634"/>
            <a:chOff x="2235" y="-69181"/>
            <a:chExt cx="1206756" cy="696634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2235" y="0"/>
              <a:ext cx="1112169" cy="627453"/>
              <a:chOff x="256053" y="261256"/>
              <a:chExt cx="3687244" cy="2095277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38480" y="3461102"/>
            <a:ext cx="1206756" cy="696634"/>
            <a:chOff x="2235" y="-69181"/>
            <a:chExt cx="1206756" cy="696634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38480" y="4017464"/>
            <a:ext cx="1206756" cy="696634"/>
            <a:chOff x="2235" y="-69181"/>
            <a:chExt cx="1206756" cy="696634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200563" cy="696634"/>
            <a:chOff x="8428" y="-69181"/>
            <a:chExt cx="1200563" cy="696634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112521" cy="627453"/>
              <a:chOff x="276585" y="261256"/>
              <a:chExt cx="3688410" cy="2095277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200563" cy="696634"/>
            <a:chOff x="8428" y="-69181"/>
            <a:chExt cx="1200563" cy="696634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101888" cy="627453"/>
              <a:chOff x="276585" y="261256"/>
              <a:chExt cx="3653158" cy="2095277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211196" cy="696634"/>
            <a:chOff x="8428" y="-69181"/>
            <a:chExt cx="1211196" cy="696634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92277" cy="627453"/>
              <a:chOff x="276585" y="261256"/>
              <a:chExt cx="3621294" cy="2095277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7132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198158" y="5113610"/>
            <a:ext cx="1228022" cy="696634"/>
            <a:chOff x="-19031" y="-69181"/>
            <a:chExt cx="1228022" cy="696634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-19031" y="0"/>
              <a:ext cx="1172898" cy="627453"/>
              <a:chOff x="185549" y="261256"/>
              <a:chExt cx="3888582" cy="2095277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858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24188" y="4557248"/>
            <a:ext cx="1206756" cy="696634"/>
            <a:chOff x="2235" y="-69181"/>
            <a:chExt cx="1206756" cy="696634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2235" y="0"/>
              <a:ext cx="1131390" cy="627453"/>
              <a:chOff x="256053" y="261256"/>
              <a:chExt cx="3750968" cy="2095277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096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12958" y="5113610"/>
            <a:ext cx="1217986" cy="696634"/>
            <a:chOff x="-8995" y="-69181"/>
            <a:chExt cx="1217986" cy="696634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-8995" y="0"/>
              <a:ext cx="1120757" cy="627453"/>
              <a:chOff x="218824" y="261256"/>
              <a:chExt cx="3715713" cy="2095277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218824" y="609325"/>
                <a:ext cx="371571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07686" y="4560920"/>
            <a:ext cx="1238655" cy="696634"/>
            <a:chOff x="-19031" y="-69181"/>
            <a:chExt cx="1238655" cy="696634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-19031" y="0"/>
              <a:ext cx="1164310" cy="627453"/>
              <a:chOff x="185549" y="261256"/>
              <a:chExt cx="3860110" cy="2095277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6011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704733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07685" y="5117282"/>
            <a:ext cx="1228023" cy="696634"/>
            <a:chOff x="-19032" y="-69181"/>
            <a:chExt cx="1228023" cy="696634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-19032" y="0"/>
              <a:ext cx="1164311" cy="627453"/>
              <a:chOff x="185546" y="261256"/>
              <a:chExt cx="3860114" cy="2095277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185546" y="609325"/>
                <a:ext cx="386011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3715" y="4560920"/>
            <a:ext cx="1206757" cy="696634"/>
            <a:chOff x="2234" y="-69181"/>
            <a:chExt cx="1206757" cy="696634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2234" y="0"/>
              <a:ext cx="1122801" cy="627453"/>
              <a:chOff x="256050" y="261256"/>
              <a:chExt cx="3722493" cy="2095277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2249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3715" y="5117282"/>
            <a:ext cx="1206757" cy="696634"/>
            <a:chOff x="2234" y="-69181"/>
            <a:chExt cx="1206757" cy="696634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2234" y="0"/>
              <a:ext cx="1144067" cy="627453"/>
              <a:chOff x="256050" y="261256"/>
              <a:chExt cx="3792997" cy="2095277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9299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38480" y="4575225"/>
            <a:ext cx="1206756" cy="696634"/>
            <a:chOff x="2235" y="-69181"/>
            <a:chExt cx="1206756" cy="696634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38480" y="5131587"/>
            <a:ext cx="1206756" cy="707267"/>
            <a:chOff x="2235" y="-69181"/>
            <a:chExt cx="1206756" cy="707267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2235" y="0"/>
              <a:ext cx="1134456" cy="638086"/>
              <a:chOff x="256053" y="261256"/>
              <a:chExt cx="3761133" cy="2130784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256053" y="644832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93394" y="5682700"/>
            <a:ext cx="1228022" cy="696634"/>
            <a:chOff x="-19031" y="-69181"/>
            <a:chExt cx="1228022" cy="696634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-19031" y="0"/>
              <a:ext cx="1171876" cy="627453"/>
              <a:chOff x="185549" y="261256"/>
              <a:chExt cx="3885194" cy="2095277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14659" y="6239062"/>
            <a:ext cx="1206757" cy="696634"/>
            <a:chOff x="2234" y="-69181"/>
            <a:chExt cx="1206757" cy="696634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2234" y="0"/>
              <a:ext cx="1118713" cy="627453"/>
              <a:chOff x="256050" y="261256"/>
              <a:chExt cx="3708940" cy="2095277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0894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19424" y="5665106"/>
            <a:ext cx="1206756" cy="696634"/>
            <a:chOff x="2235" y="-69181"/>
            <a:chExt cx="1206756" cy="696634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2235" y="0"/>
              <a:ext cx="1130368" cy="627453"/>
              <a:chOff x="256053" y="261256"/>
              <a:chExt cx="3747580" cy="2095277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4758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200563" cy="696634"/>
            <a:chOff x="8428" y="-69181"/>
            <a:chExt cx="1200563" cy="696634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113544" cy="627453"/>
              <a:chOff x="276585" y="261256"/>
              <a:chExt cx="3691802" cy="2095277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291309" y="609325"/>
                <a:ext cx="367707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200563" cy="696634"/>
            <a:chOff x="8428" y="-69181"/>
            <a:chExt cx="1200563" cy="696634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125196" cy="627453"/>
              <a:chOff x="276585" y="261256"/>
              <a:chExt cx="3730433" cy="2095277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200563" cy="696634"/>
            <a:chOff x="8428" y="-69181"/>
            <a:chExt cx="1200563" cy="696634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114564" cy="627453"/>
              <a:chOff x="276585" y="261256"/>
              <a:chExt cx="3695184" cy="2095277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046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200563" cy="696634"/>
            <a:chOff x="8428" y="-69181"/>
            <a:chExt cx="1200563" cy="696634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126218" cy="627453"/>
              <a:chOff x="276585" y="261256"/>
              <a:chExt cx="3733821" cy="2095277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910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07686" y="6235773"/>
            <a:ext cx="1228022" cy="696634"/>
            <a:chOff x="-19031" y="-69181"/>
            <a:chExt cx="1228022" cy="696634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-19031" y="0"/>
              <a:ext cx="1174942" cy="627453"/>
              <a:chOff x="185549" y="261256"/>
              <a:chExt cx="3895360" cy="2095277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9536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200563" cy="696634"/>
            <a:chOff x="8428" y="-69181"/>
            <a:chExt cx="1200563" cy="696634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3716" y="6235773"/>
            <a:ext cx="1206756" cy="696634"/>
            <a:chOff x="2235" y="-69181"/>
            <a:chExt cx="1206756" cy="696634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2235" y="0"/>
              <a:ext cx="1133434" cy="627453"/>
              <a:chOff x="256053" y="261256"/>
              <a:chExt cx="3757745" cy="2095277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774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38480" y="5693716"/>
            <a:ext cx="1206756" cy="696634"/>
            <a:chOff x="2235" y="-69181"/>
            <a:chExt cx="1206756" cy="696634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38480" y="6250078"/>
            <a:ext cx="1206756" cy="696634"/>
            <a:chOff x="2235" y="-69181"/>
            <a:chExt cx="1206756" cy="696634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200563" cy="696634"/>
            <a:chOff x="8428" y="-69181"/>
            <a:chExt cx="1200563" cy="696634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101889" cy="627453"/>
              <a:chOff x="276585" y="261256"/>
              <a:chExt cx="3653161" cy="2095277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0318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93394" y="7351227"/>
            <a:ext cx="1228022" cy="696634"/>
            <a:chOff x="-19031" y="-69181"/>
            <a:chExt cx="1228022" cy="696634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-19031" y="0"/>
              <a:ext cx="1171876" cy="627453"/>
              <a:chOff x="185549" y="261256"/>
              <a:chExt cx="3885194" cy="2095277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200563" cy="696634"/>
            <a:chOff x="8428" y="-69181"/>
            <a:chExt cx="1200563" cy="696634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102910" cy="627453"/>
              <a:chOff x="276585" y="261256"/>
              <a:chExt cx="3656546" cy="2095277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4182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08790" y="7333633"/>
            <a:ext cx="1217390" cy="696634"/>
            <a:chOff x="-8399" y="-69181"/>
            <a:chExt cx="1217390" cy="696634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-8399" y="0"/>
              <a:ext cx="1151633" cy="627453"/>
              <a:chOff x="220798" y="261256"/>
              <a:chExt cx="3818081" cy="2095277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18081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24190" y="6777271"/>
            <a:ext cx="1206754" cy="696634"/>
            <a:chOff x="2237" y="-69181"/>
            <a:chExt cx="1206754" cy="696634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2237" y="0"/>
              <a:ext cx="1120757" cy="627453"/>
              <a:chOff x="256059" y="261256"/>
              <a:chExt cx="3715716" cy="2095277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256059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13554" y="7333633"/>
            <a:ext cx="1217390" cy="696634"/>
            <a:chOff x="-8399" y="-69181"/>
            <a:chExt cx="1217390" cy="696634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-8399" y="0"/>
              <a:ext cx="1152655" cy="627453"/>
              <a:chOff x="220798" y="261256"/>
              <a:chExt cx="3821470" cy="2095277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147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200563" cy="696634"/>
            <a:chOff x="8428" y="-69181"/>
            <a:chExt cx="1200563" cy="696634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104955" cy="627453"/>
              <a:chOff x="276585" y="261256"/>
              <a:chExt cx="3663326" cy="2095277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200563" cy="696634"/>
            <a:chOff x="8428" y="-69181"/>
            <a:chExt cx="1200563" cy="696634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104955" cy="627453"/>
              <a:chOff x="276585" y="261256"/>
              <a:chExt cx="3663326" cy="2095277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5187" y="6791576"/>
            <a:ext cx="1189047" cy="696634"/>
            <a:chOff x="3706" y="-69181"/>
            <a:chExt cx="1189047" cy="696634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3706" y="0"/>
              <a:ext cx="1101536" cy="627453"/>
              <a:chOff x="260932" y="261256"/>
              <a:chExt cx="3651989" cy="2095277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260932" y="609325"/>
                <a:ext cx="365198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6778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200563" cy="696634"/>
            <a:chOff x="8428" y="-69181"/>
            <a:chExt cx="1200563" cy="696634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38480" y="6805881"/>
            <a:ext cx="1206756" cy="696634"/>
            <a:chOff x="2235" y="-69181"/>
            <a:chExt cx="1206756" cy="696634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38480" y="7362243"/>
            <a:ext cx="1206756" cy="696634"/>
            <a:chOff x="2235" y="-69181"/>
            <a:chExt cx="1206756" cy="696634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200563" cy="696634"/>
            <a:chOff x="8428" y="-69181"/>
            <a:chExt cx="1200563" cy="696634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112521" cy="627453"/>
              <a:chOff x="276585" y="261256"/>
              <a:chExt cx="3688410" cy="2095277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14659" y="8459085"/>
            <a:ext cx="1206757" cy="696634"/>
            <a:chOff x="2234" y="-69181"/>
            <a:chExt cx="1206757" cy="696634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2234" y="0"/>
              <a:ext cx="1150611" cy="627453"/>
              <a:chOff x="256050" y="261256"/>
              <a:chExt cx="3814693" cy="2095277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81469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19424" y="7895762"/>
            <a:ext cx="1206756" cy="696634"/>
            <a:chOff x="2235" y="-69181"/>
            <a:chExt cx="1206756" cy="696634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2235" y="0"/>
              <a:ext cx="1130368" cy="627453"/>
              <a:chOff x="256053" y="261256"/>
              <a:chExt cx="3747580" cy="2095277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4758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200563" cy="696634"/>
            <a:chOff x="8428" y="-69181"/>
            <a:chExt cx="1200563" cy="696634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113542" cy="627453"/>
              <a:chOff x="276585" y="261256"/>
              <a:chExt cx="3691796" cy="2095277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24188" y="7895762"/>
            <a:ext cx="1206756" cy="696634"/>
            <a:chOff x="2235" y="-69181"/>
            <a:chExt cx="1206756" cy="696634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2235" y="0"/>
              <a:ext cx="1131390" cy="627453"/>
              <a:chOff x="256053" y="261256"/>
              <a:chExt cx="3750968" cy="2095277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096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24188" y="8452124"/>
            <a:ext cx="1206756" cy="696634"/>
            <a:chOff x="2235" y="-69181"/>
            <a:chExt cx="1206756" cy="696634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2235" y="0"/>
              <a:ext cx="1142022" cy="627453"/>
              <a:chOff x="256053" y="261256"/>
              <a:chExt cx="3786217" cy="2095277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8621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18318" y="7910067"/>
            <a:ext cx="1217390" cy="608210"/>
            <a:chOff x="-8399" y="-69181"/>
            <a:chExt cx="1217390" cy="608210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-8399" y="0"/>
              <a:ext cx="1153677" cy="539029"/>
              <a:chOff x="220798" y="261256"/>
              <a:chExt cx="3824858" cy="1800000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4858" cy="1027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200563" cy="696634"/>
            <a:chOff x="8428" y="-69181"/>
            <a:chExt cx="1200563" cy="696634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104955" cy="627453"/>
              <a:chOff x="276585" y="261256"/>
              <a:chExt cx="3663326" cy="2095277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200563" cy="696634"/>
            <a:chOff x="8428" y="-69181"/>
            <a:chExt cx="1200563" cy="696634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12450" y="8466429"/>
            <a:ext cx="1228022" cy="696634"/>
            <a:chOff x="-19031" y="-69181"/>
            <a:chExt cx="1228022" cy="696634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-19031" y="0"/>
              <a:ext cx="1165332" cy="627453"/>
              <a:chOff x="185549" y="261256"/>
              <a:chExt cx="3863498" cy="2095277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6349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38480" y="7913739"/>
            <a:ext cx="1206756" cy="696634"/>
            <a:chOff x="2235" y="-69181"/>
            <a:chExt cx="1206756" cy="696634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38481" y="8470101"/>
            <a:ext cx="1206755" cy="707267"/>
            <a:chOff x="2236" y="-69181"/>
            <a:chExt cx="1206755" cy="707267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2236" y="0"/>
              <a:ext cx="1134456" cy="638086"/>
              <a:chOff x="256056" y="261256"/>
              <a:chExt cx="3761133" cy="2130784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256056" y="644832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04028" y="9015794"/>
            <a:ext cx="1228021" cy="696634"/>
            <a:chOff x="-19030" y="-69181"/>
            <a:chExt cx="1228021" cy="696634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-19030" y="0"/>
              <a:ext cx="1171876" cy="627453"/>
              <a:chOff x="185552" y="261256"/>
              <a:chExt cx="3885194" cy="2095277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19424" y="9008833"/>
            <a:ext cx="1217389" cy="696634"/>
            <a:chOff x="-8398" y="-69181"/>
            <a:chExt cx="1217389" cy="696634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-8398" y="0"/>
              <a:ext cx="1151632" cy="627453"/>
              <a:chOff x="220801" y="261256"/>
              <a:chExt cx="3818078" cy="2095277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81807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200563" cy="696634"/>
            <a:chOff x="8428" y="-69181"/>
            <a:chExt cx="1200563" cy="696634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125196" cy="627453"/>
              <a:chOff x="276585" y="261256"/>
              <a:chExt cx="3730433" cy="2095277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200563" cy="696634"/>
            <a:chOff x="8428" y="-69181"/>
            <a:chExt cx="1200563" cy="696634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104954" cy="627453"/>
              <a:chOff x="276585" y="261256"/>
              <a:chExt cx="3663323" cy="2095277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4860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200563" cy="696634"/>
            <a:chOff x="8428" y="-69181"/>
            <a:chExt cx="1200563" cy="696634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105976" cy="627453"/>
              <a:chOff x="276585" y="261256"/>
              <a:chExt cx="3666712" cy="2095277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5199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12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200563" cy="696634"/>
            <a:chOff x="8428" y="-69181"/>
            <a:chExt cx="1200563" cy="696634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128262" cy="627453"/>
              <a:chOff x="276585" y="261256"/>
              <a:chExt cx="3740598" cy="2095277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25881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Bande dessinée</a:t>
                </a:r>
                <a:endParaRPr lang="fr-FR" sz="1400" dirty="0"/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694100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>
                  <a:latin typeface="KG Wake Me Up" panose="02000000000000000000" pitchFamily="2" charset="77"/>
                </a:rPr>
                <a:t>12</a:t>
              </a:r>
              <a:endParaRPr lang="fr-FR" sz="1400"/>
            </a:p>
            <a:p>
              <a:endParaRPr lang="fr-FR" sz="1400" dirty="0"/>
            </a:p>
          </p:txBody>
        </p:sp>
      </p:grpSp>
      <p:sp>
        <p:nvSpPr>
          <p:cNvPr id="716" name="ZoneTexte 715">
            <a:extLst>
              <a:ext uri="{FF2B5EF4-FFF2-40B4-BE49-F238E27FC236}">
                <a16:creationId xmlns:a16="http://schemas.microsoft.com/office/drawing/2014/main" id="{8BEB6F10-DCAF-0542-81AB-1315127D9755}"/>
              </a:ext>
            </a:extLst>
          </p:cNvPr>
          <p:cNvSpPr txBox="1"/>
          <p:nvPr/>
        </p:nvSpPr>
        <p:spPr>
          <a:xfrm>
            <a:off x="4118475" y="1772781"/>
            <a:ext cx="514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KG Wake Me Up" panose="02000000000000000000" pitchFamily="2" charset="77"/>
              </a:rPr>
              <a:t>12</a:t>
            </a:r>
            <a:endParaRPr lang="fr-FR" sz="1400" dirty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8212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120853" y="100939"/>
            <a:ext cx="1349425" cy="816381"/>
            <a:chOff x="8428" y="-69181"/>
            <a:chExt cx="1349425" cy="816381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349425" cy="816381"/>
            <a:chOff x="8428" y="-69181"/>
            <a:chExt cx="1349425" cy="816381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225617" y="104611"/>
            <a:ext cx="1349425" cy="816381"/>
            <a:chOff x="8428" y="-69181"/>
            <a:chExt cx="1349425" cy="816381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538071" y="289760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225617" y="660973"/>
            <a:ext cx="1349425" cy="816381"/>
            <a:chOff x="8428" y="-69181"/>
            <a:chExt cx="1349425" cy="816381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330381" y="104611"/>
            <a:ext cx="1349425" cy="816381"/>
            <a:chOff x="8428" y="-69181"/>
            <a:chExt cx="1349425" cy="816381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330381" y="660973"/>
            <a:ext cx="1349425" cy="816381"/>
            <a:chOff x="8428" y="-69181"/>
            <a:chExt cx="1349425" cy="816381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35145" y="108283"/>
            <a:ext cx="1349425" cy="816381"/>
            <a:chOff x="8428" y="-69181"/>
            <a:chExt cx="1349425" cy="816381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35145" y="664645"/>
            <a:ext cx="1349425" cy="816381"/>
            <a:chOff x="8428" y="-69181"/>
            <a:chExt cx="1349425" cy="816381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39909" y="108283"/>
            <a:ext cx="1349425" cy="816381"/>
            <a:chOff x="8428" y="-69181"/>
            <a:chExt cx="1349425" cy="816381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539909" y="664645"/>
            <a:ext cx="1349425" cy="816381"/>
            <a:chOff x="8428" y="-69181"/>
            <a:chExt cx="1349425" cy="816381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44673" y="111955"/>
            <a:ext cx="1349425" cy="816381"/>
            <a:chOff x="8428" y="-69181"/>
            <a:chExt cx="1349425" cy="816381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44673" y="668317"/>
            <a:ext cx="1349425" cy="816381"/>
            <a:chOff x="8428" y="-69181"/>
            <a:chExt cx="1349425" cy="816381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120853" y="1219430"/>
            <a:ext cx="1349425" cy="816381"/>
            <a:chOff x="8428" y="-69181"/>
            <a:chExt cx="1349425" cy="816381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20853" y="1775792"/>
            <a:ext cx="1349425" cy="816381"/>
            <a:chOff x="8428" y="-69181"/>
            <a:chExt cx="1349425" cy="816381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349425" cy="816381"/>
            <a:chOff x="8428" y="-69181"/>
            <a:chExt cx="1349425" cy="816381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225617" y="1779464"/>
            <a:ext cx="1349425" cy="816381"/>
            <a:chOff x="8428" y="-69181"/>
            <a:chExt cx="1349425" cy="816381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30381" y="1223102"/>
            <a:ext cx="1349425" cy="816381"/>
            <a:chOff x="8428" y="-69181"/>
            <a:chExt cx="1349425" cy="816381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349425" cy="816381"/>
            <a:chOff x="8428" y="-69181"/>
            <a:chExt cx="1349425" cy="816381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349425" cy="816381"/>
            <a:chOff x="8428" y="-69181"/>
            <a:chExt cx="1349425" cy="816381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349425" cy="816381"/>
            <a:chOff x="8428" y="-69181"/>
            <a:chExt cx="1349425" cy="816381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9909" y="1216141"/>
            <a:ext cx="1349425" cy="816381"/>
            <a:chOff x="8428" y="-69181"/>
            <a:chExt cx="1349425" cy="816381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39909" y="1772503"/>
            <a:ext cx="1349425" cy="816381"/>
            <a:chOff x="8428" y="-69181"/>
            <a:chExt cx="1349425" cy="816381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644673" y="1230446"/>
            <a:ext cx="1349425" cy="816381"/>
            <a:chOff x="8428" y="-69181"/>
            <a:chExt cx="1349425" cy="816381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44673" y="1786808"/>
            <a:ext cx="1349425" cy="816381"/>
            <a:chOff x="8428" y="-69181"/>
            <a:chExt cx="1349425" cy="816381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349425" cy="816381"/>
            <a:chOff x="8428" y="-69181"/>
            <a:chExt cx="1349425" cy="816381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349425" cy="816381"/>
            <a:chOff x="8428" y="-69181"/>
            <a:chExt cx="1349425" cy="816381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225617" y="2335267"/>
            <a:ext cx="1349425" cy="816381"/>
            <a:chOff x="8428" y="-69181"/>
            <a:chExt cx="1349425" cy="816381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25617" y="2891629"/>
            <a:ext cx="1349425" cy="816381"/>
            <a:chOff x="8428" y="-69181"/>
            <a:chExt cx="1349425" cy="816381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30381" y="2335267"/>
            <a:ext cx="1349425" cy="816381"/>
            <a:chOff x="8428" y="-69181"/>
            <a:chExt cx="1349425" cy="816381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330381" y="2891629"/>
            <a:ext cx="1349425" cy="816381"/>
            <a:chOff x="8428" y="-69181"/>
            <a:chExt cx="1349425" cy="816381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35145" y="2328306"/>
            <a:ext cx="1349425" cy="816381"/>
            <a:chOff x="8428" y="-69181"/>
            <a:chExt cx="1349425" cy="816381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35145" y="2884668"/>
            <a:ext cx="1349425" cy="816381"/>
            <a:chOff x="8428" y="-69181"/>
            <a:chExt cx="1349425" cy="816381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349425" cy="816381"/>
            <a:chOff x="8428" y="-69181"/>
            <a:chExt cx="1349425" cy="816381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349425" cy="816381"/>
            <a:chOff x="8428" y="-69181"/>
            <a:chExt cx="1349425" cy="816381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44673" y="2342611"/>
            <a:ext cx="1349425" cy="816381"/>
            <a:chOff x="8428" y="-69181"/>
            <a:chExt cx="1349425" cy="816381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44673" y="2898973"/>
            <a:ext cx="1349425" cy="816381"/>
            <a:chOff x="8428" y="-69181"/>
            <a:chExt cx="1349425" cy="816381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120853" y="3450086"/>
            <a:ext cx="1349425" cy="816381"/>
            <a:chOff x="8428" y="-69181"/>
            <a:chExt cx="1349425" cy="816381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349425" cy="816381"/>
            <a:chOff x="8428" y="-69181"/>
            <a:chExt cx="1349425" cy="816381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349425" cy="816381"/>
            <a:chOff x="8428" y="-69181"/>
            <a:chExt cx="1349425" cy="816381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225617" y="3999487"/>
            <a:ext cx="1349425" cy="816381"/>
            <a:chOff x="8428" y="-69181"/>
            <a:chExt cx="1349425" cy="816381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30381" y="3443125"/>
            <a:ext cx="1349425" cy="816381"/>
            <a:chOff x="8428" y="-69181"/>
            <a:chExt cx="1349425" cy="816381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30381" y="3999487"/>
            <a:ext cx="1349425" cy="816381"/>
            <a:chOff x="8428" y="-69181"/>
            <a:chExt cx="1349425" cy="816381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349425" cy="816381"/>
            <a:chOff x="8428" y="-69181"/>
            <a:chExt cx="1349425" cy="816381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349425" cy="816381"/>
            <a:chOff x="8428" y="-69181"/>
            <a:chExt cx="1349425" cy="816381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39909" y="3446797"/>
            <a:ext cx="1349425" cy="816381"/>
            <a:chOff x="8428" y="-69181"/>
            <a:chExt cx="1349425" cy="816381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9909" y="4003159"/>
            <a:ext cx="1349425" cy="816381"/>
            <a:chOff x="8428" y="-69181"/>
            <a:chExt cx="1349425" cy="816381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44673" y="3461102"/>
            <a:ext cx="1349425" cy="816381"/>
            <a:chOff x="8428" y="-69181"/>
            <a:chExt cx="1349425" cy="816381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44673" y="4017464"/>
            <a:ext cx="1349425" cy="816381"/>
            <a:chOff x="8428" y="-69181"/>
            <a:chExt cx="1349425" cy="816381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349425" cy="816381"/>
            <a:chOff x="8428" y="-69181"/>
            <a:chExt cx="1349425" cy="816381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349425" cy="816381"/>
            <a:chOff x="8428" y="-69181"/>
            <a:chExt cx="1349425" cy="816381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349425" cy="816381"/>
            <a:chOff x="8428" y="-69181"/>
            <a:chExt cx="1349425" cy="816381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225617" y="5113610"/>
            <a:ext cx="1349425" cy="816381"/>
            <a:chOff x="8428" y="-69181"/>
            <a:chExt cx="1349425" cy="816381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30381" y="4557248"/>
            <a:ext cx="1349425" cy="816381"/>
            <a:chOff x="8428" y="-69181"/>
            <a:chExt cx="1349425" cy="816381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30381" y="5113610"/>
            <a:ext cx="1349425" cy="816381"/>
            <a:chOff x="8428" y="-69181"/>
            <a:chExt cx="1349425" cy="816381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35145" y="4560920"/>
            <a:ext cx="1349425" cy="816381"/>
            <a:chOff x="8428" y="-69181"/>
            <a:chExt cx="1349425" cy="816381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35145" y="5117282"/>
            <a:ext cx="1349425" cy="816381"/>
            <a:chOff x="8428" y="-69181"/>
            <a:chExt cx="1349425" cy="816381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9909" y="4560920"/>
            <a:ext cx="1349425" cy="816381"/>
            <a:chOff x="8428" y="-69181"/>
            <a:chExt cx="1349425" cy="816381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9909" y="5117282"/>
            <a:ext cx="1349425" cy="816381"/>
            <a:chOff x="8428" y="-69181"/>
            <a:chExt cx="1349425" cy="816381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44673" y="4575225"/>
            <a:ext cx="1349425" cy="816381"/>
            <a:chOff x="8428" y="-69181"/>
            <a:chExt cx="1349425" cy="816381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44673" y="5131587"/>
            <a:ext cx="1349425" cy="816381"/>
            <a:chOff x="8428" y="-69181"/>
            <a:chExt cx="1349425" cy="816381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120853" y="5682700"/>
            <a:ext cx="1349425" cy="816381"/>
            <a:chOff x="8428" y="-69181"/>
            <a:chExt cx="1349425" cy="816381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20853" y="6239062"/>
            <a:ext cx="1349425" cy="816381"/>
            <a:chOff x="8428" y="-69181"/>
            <a:chExt cx="1349425" cy="816381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25617" y="5665106"/>
            <a:ext cx="1349425" cy="816381"/>
            <a:chOff x="8428" y="-69181"/>
            <a:chExt cx="1349425" cy="816381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349425" cy="816381"/>
            <a:chOff x="8428" y="-69181"/>
            <a:chExt cx="1349425" cy="816381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349425" cy="816381"/>
            <a:chOff x="8428" y="-69181"/>
            <a:chExt cx="1349425" cy="816381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349425" cy="816381"/>
            <a:chOff x="8428" y="-69181"/>
            <a:chExt cx="1349425" cy="816381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349425" cy="816381"/>
            <a:chOff x="8428" y="-69181"/>
            <a:chExt cx="1349425" cy="816381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35145" y="6235773"/>
            <a:ext cx="1349425" cy="816381"/>
            <a:chOff x="8428" y="-69181"/>
            <a:chExt cx="1349425" cy="816381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349425" cy="816381"/>
            <a:chOff x="8428" y="-69181"/>
            <a:chExt cx="1349425" cy="816381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9909" y="6235773"/>
            <a:ext cx="1349425" cy="816381"/>
            <a:chOff x="8428" y="-69181"/>
            <a:chExt cx="1349425" cy="816381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44673" y="5693716"/>
            <a:ext cx="1349425" cy="816381"/>
            <a:chOff x="8428" y="-69181"/>
            <a:chExt cx="1349425" cy="816381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44673" y="6250078"/>
            <a:ext cx="1349425" cy="816381"/>
            <a:chOff x="8428" y="-69181"/>
            <a:chExt cx="1349425" cy="816381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349425" cy="816381"/>
            <a:chOff x="8428" y="-69181"/>
            <a:chExt cx="1349425" cy="816381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120853" y="7351227"/>
            <a:ext cx="1349425" cy="816381"/>
            <a:chOff x="8428" y="-69181"/>
            <a:chExt cx="1349425" cy="816381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349425" cy="816381"/>
            <a:chOff x="8428" y="-69181"/>
            <a:chExt cx="1349425" cy="816381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25617" y="7333633"/>
            <a:ext cx="1349425" cy="816381"/>
            <a:chOff x="8428" y="-69181"/>
            <a:chExt cx="1349425" cy="816381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30381" y="6777271"/>
            <a:ext cx="1349425" cy="816381"/>
            <a:chOff x="8428" y="-69181"/>
            <a:chExt cx="1349425" cy="816381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30381" y="7333633"/>
            <a:ext cx="1349425" cy="816381"/>
            <a:chOff x="8428" y="-69181"/>
            <a:chExt cx="1349425" cy="816381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349425" cy="816381"/>
            <a:chOff x="8428" y="-69181"/>
            <a:chExt cx="1349425" cy="816381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349425" cy="816381"/>
            <a:chOff x="8428" y="-69181"/>
            <a:chExt cx="1349425" cy="816381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349425" cy="816381"/>
            <a:chOff x="8428" y="-69181"/>
            <a:chExt cx="1349425" cy="816381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349425" cy="816381"/>
            <a:chOff x="8428" y="-69181"/>
            <a:chExt cx="1349425" cy="816381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44673" y="6805881"/>
            <a:ext cx="1349425" cy="816381"/>
            <a:chOff x="8428" y="-69181"/>
            <a:chExt cx="1349425" cy="816381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44673" y="7362243"/>
            <a:ext cx="1349425" cy="816381"/>
            <a:chOff x="8428" y="-69181"/>
            <a:chExt cx="1349425" cy="816381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349425" cy="816381"/>
            <a:chOff x="8428" y="-69181"/>
            <a:chExt cx="1349425" cy="816381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20853" y="8459085"/>
            <a:ext cx="1349425" cy="816381"/>
            <a:chOff x="8428" y="-69181"/>
            <a:chExt cx="1349425" cy="816381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25617" y="7895762"/>
            <a:ext cx="1349425" cy="816381"/>
            <a:chOff x="8428" y="-69181"/>
            <a:chExt cx="1349425" cy="816381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349425" cy="816381"/>
            <a:chOff x="8428" y="-69181"/>
            <a:chExt cx="1349425" cy="816381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30381" y="7895762"/>
            <a:ext cx="1349425" cy="816381"/>
            <a:chOff x="8428" y="-69181"/>
            <a:chExt cx="1349425" cy="816381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30381" y="8452124"/>
            <a:ext cx="1349425" cy="816381"/>
            <a:chOff x="8428" y="-69181"/>
            <a:chExt cx="1349425" cy="816381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35145" y="7910067"/>
            <a:ext cx="1349425" cy="816381"/>
            <a:chOff x="8428" y="-69181"/>
            <a:chExt cx="1349425" cy="816381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349425" cy="816381"/>
            <a:chOff x="8428" y="-69181"/>
            <a:chExt cx="1349425" cy="816381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349425" cy="816381"/>
            <a:chOff x="8428" y="-69181"/>
            <a:chExt cx="1349425" cy="816381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39909" y="8466429"/>
            <a:ext cx="1349425" cy="816381"/>
            <a:chOff x="8428" y="-69181"/>
            <a:chExt cx="1349425" cy="816381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44673" y="7913739"/>
            <a:ext cx="1349425" cy="816381"/>
            <a:chOff x="8428" y="-69181"/>
            <a:chExt cx="1349425" cy="816381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44673" y="8470101"/>
            <a:ext cx="1349425" cy="816381"/>
            <a:chOff x="8428" y="-69181"/>
            <a:chExt cx="1349425" cy="816381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31486" y="9015794"/>
            <a:ext cx="1349425" cy="816381"/>
            <a:chOff x="8428" y="-69181"/>
            <a:chExt cx="1349425" cy="816381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36250" y="9008833"/>
            <a:ext cx="1349425" cy="816381"/>
            <a:chOff x="8428" y="-69181"/>
            <a:chExt cx="1349425" cy="816381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349425" cy="816381"/>
            <a:chOff x="8428" y="-69181"/>
            <a:chExt cx="1349425" cy="816381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349425" cy="816381"/>
            <a:chOff x="8428" y="-69181"/>
            <a:chExt cx="1349425" cy="816381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349425" cy="816381"/>
            <a:chOff x="8428" y="-69181"/>
            <a:chExt cx="1349425" cy="816381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349425" cy="816381"/>
            <a:chOff x="8428" y="-69181"/>
            <a:chExt cx="1349425" cy="816381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Lectures simples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2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6763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120853" y="100939"/>
            <a:ext cx="1349425" cy="816381"/>
            <a:chOff x="8428" y="-69181"/>
            <a:chExt cx="1349425" cy="816381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349425" cy="816381"/>
            <a:chOff x="8428" y="-69181"/>
            <a:chExt cx="1349425" cy="816381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225617" y="104611"/>
            <a:ext cx="1349425" cy="816381"/>
            <a:chOff x="8428" y="-69181"/>
            <a:chExt cx="1349425" cy="816381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538071" y="289760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225617" y="660973"/>
            <a:ext cx="1349425" cy="816381"/>
            <a:chOff x="8428" y="-69181"/>
            <a:chExt cx="1349425" cy="816381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330381" y="104611"/>
            <a:ext cx="1349425" cy="816381"/>
            <a:chOff x="8428" y="-69181"/>
            <a:chExt cx="1349425" cy="816381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330381" y="660973"/>
            <a:ext cx="1349425" cy="816381"/>
            <a:chOff x="8428" y="-69181"/>
            <a:chExt cx="1349425" cy="816381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35145" y="108283"/>
            <a:ext cx="1349425" cy="816381"/>
            <a:chOff x="8428" y="-69181"/>
            <a:chExt cx="1349425" cy="816381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35145" y="664645"/>
            <a:ext cx="1349425" cy="816381"/>
            <a:chOff x="8428" y="-69181"/>
            <a:chExt cx="1349425" cy="816381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39909" y="108283"/>
            <a:ext cx="1349425" cy="816381"/>
            <a:chOff x="8428" y="-69181"/>
            <a:chExt cx="1349425" cy="816381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539909" y="664645"/>
            <a:ext cx="1349425" cy="816381"/>
            <a:chOff x="8428" y="-69181"/>
            <a:chExt cx="1349425" cy="816381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44673" y="111955"/>
            <a:ext cx="1349425" cy="816381"/>
            <a:chOff x="8428" y="-69181"/>
            <a:chExt cx="1349425" cy="816381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44673" y="668317"/>
            <a:ext cx="1349425" cy="816381"/>
            <a:chOff x="8428" y="-69181"/>
            <a:chExt cx="1349425" cy="816381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120853" y="1219430"/>
            <a:ext cx="1349425" cy="816381"/>
            <a:chOff x="8428" y="-69181"/>
            <a:chExt cx="1349425" cy="816381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20853" y="1775792"/>
            <a:ext cx="1349425" cy="816381"/>
            <a:chOff x="8428" y="-69181"/>
            <a:chExt cx="1349425" cy="816381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349425" cy="816381"/>
            <a:chOff x="8428" y="-69181"/>
            <a:chExt cx="1349425" cy="816381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225617" y="1779464"/>
            <a:ext cx="1349425" cy="816381"/>
            <a:chOff x="8428" y="-69181"/>
            <a:chExt cx="1349425" cy="816381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30381" y="1223102"/>
            <a:ext cx="1349425" cy="816381"/>
            <a:chOff x="8428" y="-69181"/>
            <a:chExt cx="1349425" cy="816381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349425" cy="816381"/>
            <a:chOff x="8428" y="-69181"/>
            <a:chExt cx="1349425" cy="816381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349425" cy="816381"/>
            <a:chOff x="8428" y="-69181"/>
            <a:chExt cx="1349425" cy="816381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349425" cy="816381"/>
            <a:chOff x="8428" y="-69181"/>
            <a:chExt cx="1349425" cy="816381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9909" y="1216141"/>
            <a:ext cx="1349425" cy="816381"/>
            <a:chOff x="8428" y="-69181"/>
            <a:chExt cx="1349425" cy="816381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39909" y="1772503"/>
            <a:ext cx="1349425" cy="816381"/>
            <a:chOff x="8428" y="-69181"/>
            <a:chExt cx="1349425" cy="816381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644673" y="1230446"/>
            <a:ext cx="1349425" cy="816381"/>
            <a:chOff x="8428" y="-69181"/>
            <a:chExt cx="1349425" cy="816381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44673" y="1786808"/>
            <a:ext cx="1349425" cy="816381"/>
            <a:chOff x="8428" y="-69181"/>
            <a:chExt cx="1349425" cy="816381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349425" cy="816381"/>
            <a:chOff x="8428" y="-69181"/>
            <a:chExt cx="1349425" cy="816381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349425" cy="816381"/>
            <a:chOff x="8428" y="-69181"/>
            <a:chExt cx="1349425" cy="816381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225617" y="2335267"/>
            <a:ext cx="1349425" cy="816381"/>
            <a:chOff x="8428" y="-69181"/>
            <a:chExt cx="1349425" cy="816381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25617" y="2891629"/>
            <a:ext cx="1349425" cy="816381"/>
            <a:chOff x="8428" y="-69181"/>
            <a:chExt cx="1349425" cy="816381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30381" y="2335267"/>
            <a:ext cx="1349425" cy="816381"/>
            <a:chOff x="8428" y="-69181"/>
            <a:chExt cx="1349425" cy="816381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330381" y="2891629"/>
            <a:ext cx="1349425" cy="816381"/>
            <a:chOff x="8428" y="-69181"/>
            <a:chExt cx="1349425" cy="816381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35145" y="2328306"/>
            <a:ext cx="1349425" cy="816381"/>
            <a:chOff x="8428" y="-69181"/>
            <a:chExt cx="1349425" cy="816381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35145" y="2884668"/>
            <a:ext cx="1349425" cy="816381"/>
            <a:chOff x="8428" y="-69181"/>
            <a:chExt cx="1349425" cy="816381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349425" cy="816381"/>
            <a:chOff x="8428" y="-69181"/>
            <a:chExt cx="1349425" cy="816381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349425" cy="816381"/>
            <a:chOff x="8428" y="-69181"/>
            <a:chExt cx="1349425" cy="816381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44673" y="2342611"/>
            <a:ext cx="1349425" cy="816381"/>
            <a:chOff x="8428" y="-69181"/>
            <a:chExt cx="1349425" cy="816381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44673" y="2898973"/>
            <a:ext cx="1349425" cy="816381"/>
            <a:chOff x="8428" y="-69181"/>
            <a:chExt cx="1349425" cy="816381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120853" y="3450086"/>
            <a:ext cx="1349425" cy="816381"/>
            <a:chOff x="8428" y="-69181"/>
            <a:chExt cx="1349425" cy="816381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349425" cy="816381"/>
            <a:chOff x="8428" y="-69181"/>
            <a:chExt cx="1349425" cy="816381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349425" cy="816381"/>
            <a:chOff x="8428" y="-69181"/>
            <a:chExt cx="1349425" cy="816381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225617" y="3999487"/>
            <a:ext cx="1349425" cy="816381"/>
            <a:chOff x="8428" y="-69181"/>
            <a:chExt cx="1349425" cy="816381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30381" y="3443125"/>
            <a:ext cx="1349425" cy="816381"/>
            <a:chOff x="8428" y="-69181"/>
            <a:chExt cx="1349425" cy="816381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30381" y="3999487"/>
            <a:ext cx="1349425" cy="816381"/>
            <a:chOff x="8428" y="-69181"/>
            <a:chExt cx="1349425" cy="816381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349425" cy="816381"/>
            <a:chOff x="8428" y="-69181"/>
            <a:chExt cx="1349425" cy="816381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349425" cy="816381"/>
            <a:chOff x="8428" y="-69181"/>
            <a:chExt cx="1349425" cy="816381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39909" y="3446797"/>
            <a:ext cx="1349425" cy="816381"/>
            <a:chOff x="8428" y="-69181"/>
            <a:chExt cx="1349425" cy="816381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9909" y="4003159"/>
            <a:ext cx="1349425" cy="816381"/>
            <a:chOff x="8428" y="-69181"/>
            <a:chExt cx="1349425" cy="816381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44673" y="3461102"/>
            <a:ext cx="1349425" cy="816381"/>
            <a:chOff x="8428" y="-69181"/>
            <a:chExt cx="1349425" cy="816381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44673" y="4017464"/>
            <a:ext cx="1349425" cy="816381"/>
            <a:chOff x="8428" y="-69181"/>
            <a:chExt cx="1349425" cy="816381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349425" cy="816381"/>
            <a:chOff x="8428" y="-69181"/>
            <a:chExt cx="1349425" cy="816381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349425" cy="816381"/>
            <a:chOff x="8428" y="-69181"/>
            <a:chExt cx="1349425" cy="816381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349425" cy="816381"/>
            <a:chOff x="8428" y="-69181"/>
            <a:chExt cx="1349425" cy="816381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225617" y="5113610"/>
            <a:ext cx="1349425" cy="816381"/>
            <a:chOff x="8428" y="-69181"/>
            <a:chExt cx="1349425" cy="816381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30381" y="4557248"/>
            <a:ext cx="1349425" cy="816381"/>
            <a:chOff x="8428" y="-69181"/>
            <a:chExt cx="1349425" cy="816381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30381" y="5113610"/>
            <a:ext cx="1349425" cy="816381"/>
            <a:chOff x="8428" y="-69181"/>
            <a:chExt cx="1349425" cy="816381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35145" y="4560920"/>
            <a:ext cx="1349425" cy="816381"/>
            <a:chOff x="8428" y="-69181"/>
            <a:chExt cx="1349425" cy="816381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35145" y="5117282"/>
            <a:ext cx="1349425" cy="816381"/>
            <a:chOff x="8428" y="-69181"/>
            <a:chExt cx="1349425" cy="816381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9909" y="4560920"/>
            <a:ext cx="1349425" cy="816381"/>
            <a:chOff x="8428" y="-69181"/>
            <a:chExt cx="1349425" cy="816381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9909" y="5117282"/>
            <a:ext cx="1349425" cy="816381"/>
            <a:chOff x="8428" y="-69181"/>
            <a:chExt cx="1349425" cy="816381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44673" y="4575225"/>
            <a:ext cx="1349425" cy="816381"/>
            <a:chOff x="8428" y="-69181"/>
            <a:chExt cx="1349425" cy="816381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44673" y="5131587"/>
            <a:ext cx="1349425" cy="816381"/>
            <a:chOff x="8428" y="-69181"/>
            <a:chExt cx="1349425" cy="816381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120853" y="5682700"/>
            <a:ext cx="1349425" cy="816381"/>
            <a:chOff x="8428" y="-69181"/>
            <a:chExt cx="1349425" cy="816381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20853" y="6239062"/>
            <a:ext cx="1349425" cy="816381"/>
            <a:chOff x="8428" y="-69181"/>
            <a:chExt cx="1349425" cy="816381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25617" y="5665106"/>
            <a:ext cx="1349425" cy="816381"/>
            <a:chOff x="8428" y="-69181"/>
            <a:chExt cx="1349425" cy="816381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349425" cy="816381"/>
            <a:chOff x="8428" y="-69181"/>
            <a:chExt cx="1349425" cy="816381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349425" cy="816381"/>
            <a:chOff x="8428" y="-69181"/>
            <a:chExt cx="1349425" cy="816381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349425" cy="816381"/>
            <a:chOff x="8428" y="-69181"/>
            <a:chExt cx="1349425" cy="816381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349425" cy="816381"/>
            <a:chOff x="8428" y="-69181"/>
            <a:chExt cx="1349425" cy="816381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35145" y="6235773"/>
            <a:ext cx="1349425" cy="816381"/>
            <a:chOff x="8428" y="-69181"/>
            <a:chExt cx="1349425" cy="816381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349425" cy="816381"/>
            <a:chOff x="8428" y="-69181"/>
            <a:chExt cx="1349425" cy="816381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9909" y="6235773"/>
            <a:ext cx="1349425" cy="816381"/>
            <a:chOff x="8428" y="-69181"/>
            <a:chExt cx="1349425" cy="816381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44673" y="5693716"/>
            <a:ext cx="1349425" cy="816381"/>
            <a:chOff x="8428" y="-69181"/>
            <a:chExt cx="1349425" cy="816381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44673" y="6250078"/>
            <a:ext cx="1349425" cy="816381"/>
            <a:chOff x="8428" y="-69181"/>
            <a:chExt cx="1349425" cy="816381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349425" cy="816381"/>
            <a:chOff x="8428" y="-69181"/>
            <a:chExt cx="1349425" cy="816381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120853" y="7351227"/>
            <a:ext cx="1349425" cy="816381"/>
            <a:chOff x="8428" y="-69181"/>
            <a:chExt cx="1349425" cy="816381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349425" cy="816381"/>
            <a:chOff x="8428" y="-69181"/>
            <a:chExt cx="1349425" cy="816381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25617" y="7333633"/>
            <a:ext cx="1349425" cy="816381"/>
            <a:chOff x="8428" y="-69181"/>
            <a:chExt cx="1349425" cy="816381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30381" y="6777271"/>
            <a:ext cx="1349425" cy="816381"/>
            <a:chOff x="8428" y="-69181"/>
            <a:chExt cx="1349425" cy="816381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30381" y="7333633"/>
            <a:ext cx="1349425" cy="816381"/>
            <a:chOff x="8428" y="-69181"/>
            <a:chExt cx="1349425" cy="816381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349425" cy="816381"/>
            <a:chOff x="8428" y="-69181"/>
            <a:chExt cx="1349425" cy="816381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349425" cy="816381"/>
            <a:chOff x="8428" y="-69181"/>
            <a:chExt cx="1349425" cy="816381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349425" cy="816381"/>
            <a:chOff x="8428" y="-69181"/>
            <a:chExt cx="1349425" cy="816381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349425" cy="816381"/>
            <a:chOff x="8428" y="-69181"/>
            <a:chExt cx="1349425" cy="816381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44673" y="6805881"/>
            <a:ext cx="1349425" cy="816381"/>
            <a:chOff x="8428" y="-69181"/>
            <a:chExt cx="1349425" cy="816381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44673" y="7362243"/>
            <a:ext cx="1349425" cy="816381"/>
            <a:chOff x="8428" y="-69181"/>
            <a:chExt cx="1349425" cy="816381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349425" cy="816381"/>
            <a:chOff x="8428" y="-69181"/>
            <a:chExt cx="1349425" cy="816381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20853" y="8459085"/>
            <a:ext cx="1349425" cy="816381"/>
            <a:chOff x="8428" y="-69181"/>
            <a:chExt cx="1349425" cy="816381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25617" y="7895762"/>
            <a:ext cx="1349425" cy="816381"/>
            <a:chOff x="8428" y="-69181"/>
            <a:chExt cx="1349425" cy="816381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349425" cy="816381"/>
            <a:chOff x="8428" y="-69181"/>
            <a:chExt cx="1349425" cy="816381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30381" y="7895762"/>
            <a:ext cx="1349425" cy="816381"/>
            <a:chOff x="8428" y="-69181"/>
            <a:chExt cx="1349425" cy="816381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30381" y="8452124"/>
            <a:ext cx="1349425" cy="816381"/>
            <a:chOff x="8428" y="-69181"/>
            <a:chExt cx="1349425" cy="816381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35145" y="7910067"/>
            <a:ext cx="1349425" cy="816381"/>
            <a:chOff x="8428" y="-69181"/>
            <a:chExt cx="1349425" cy="816381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349425" cy="816381"/>
            <a:chOff x="8428" y="-69181"/>
            <a:chExt cx="1349425" cy="816381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349425" cy="816381"/>
            <a:chOff x="8428" y="-69181"/>
            <a:chExt cx="1349425" cy="816381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39909" y="8466429"/>
            <a:ext cx="1349425" cy="816381"/>
            <a:chOff x="8428" y="-69181"/>
            <a:chExt cx="1349425" cy="816381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44673" y="7913739"/>
            <a:ext cx="1349425" cy="816381"/>
            <a:chOff x="8428" y="-69181"/>
            <a:chExt cx="1349425" cy="816381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44673" y="8470101"/>
            <a:ext cx="1349425" cy="816381"/>
            <a:chOff x="8428" y="-69181"/>
            <a:chExt cx="1349425" cy="816381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31486" y="9015794"/>
            <a:ext cx="1349425" cy="816381"/>
            <a:chOff x="8428" y="-69181"/>
            <a:chExt cx="1349425" cy="816381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36250" y="9008833"/>
            <a:ext cx="1349425" cy="816381"/>
            <a:chOff x="8428" y="-69181"/>
            <a:chExt cx="1349425" cy="816381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349425" cy="816381"/>
            <a:chOff x="8428" y="-69181"/>
            <a:chExt cx="1349425" cy="816381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349425" cy="816381"/>
            <a:chOff x="8428" y="-69181"/>
            <a:chExt cx="1349425" cy="816381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349425" cy="816381"/>
            <a:chOff x="8428" y="-69181"/>
            <a:chExt cx="1349425" cy="816381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349425" cy="816381"/>
            <a:chOff x="8428" y="-69181"/>
            <a:chExt cx="1349425" cy="816381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Romans classiques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9809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120853" y="100939"/>
            <a:ext cx="1349425" cy="736923"/>
            <a:chOff x="8428" y="-69181"/>
            <a:chExt cx="1349425" cy="736923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349425" cy="736923"/>
            <a:chOff x="8428" y="-69181"/>
            <a:chExt cx="1349425" cy="736923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225617" y="104611"/>
            <a:ext cx="1349425" cy="736923"/>
            <a:chOff x="8428" y="-69181"/>
            <a:chExt cx="1349425" cy="736923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225617" y="660973"/>
            <a:ext cx="1349425" cy="736923"/>
            <a:chOff x="8428" y="-69181"/>
            <a:chExt cx="1349425" cy="736923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330381" y="104611"/>
            <a:ext cx="1349425" cy="736923"/>
            <a:chOff x="8428" y="-69181"/>
            <a:chExt cx="1349425" cy="736923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330381" y="660973"/>
            <a:ext cx="1349425" cy="736923"/>
            <a:chOff x="8428" y="-69181"/>
            <a:chExt cx="1349425" cy="736923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35145" y="108283"/>
            <a:ext cx="1349425" cy="736923"/>
            <a:chOff x="8428" y="-69181"/>
            <a:chExt cx="1349425" cy="736923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35145" y="664645"/>
            <a:ext cx="1349425" cy="736923"/>
            <a:chOff x="8428" y="-69181"/>
            <a:chExt cx="1349425" cy="736923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39909" y="108283"/>
            <a:ext cx="1349425" cy="736923"/>
            <a:chOff x="8428" y="-69181"/>
            <a:chExt cx="1349425" cy="736923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539909" y="664645"/>
            <a:ext cx="1349425" cy="736923"/>
            <a:chOff x="8428" y="-69181"/>
            <a:chExt cx="1349425" cy="736923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44673" y="111955"/>
            <a:ext cx="1349425" cy="736923"/>
            <a:chOff x="8428" y="-69181"/>
            <a:chExt cx="1349425" cy="736923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44673" y="668317"/>
            <a:ext cx="1349425" cy="736923"/>
            <a:chOff x="8428" y="-69181"/>
            <a:chExt cx="1349425" cy="736923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120853" y="1219430"/>
            <a:ext cx="1349425" cy="736923"/>
            <a:chOff x="8428" y="-69181"/>
            <a:chExt cx="1349425" cy="736923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20853" y="1775792"/>
            <a:ext cx="1349425" cy="736923"/>
            <a:chOff x="8428" y="-69181"/>
            <a:chExt cx="1349425" cy="736923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349425" cy="736923"/>
            <a:chOff x="8428" y="-69181"/>
            <a:chExt cx="1349425" cy="736923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225617" y="1779464"/>
            <a:ext cx="1349425" cy="736923"/>
            <a:chOff x="8428" y="-69181"/>
            <a:chExt cx="1349425" cy="736923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30381" y="1223102"/>
            <a:ext cx="1349425" cy="736923"/>
            <a:chOff x="8428" y="-69181"/>
            <a:chExt cx="1349425" cy="736923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349425" cy="736923"/>
            <a:chOff x="8428" y="-69181"/>
            <a:chExt cx="1349425" cy="736923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349425" cy="736923"/>
            <a:chOff x="8428" y="-69181"/>
            <a:chExt cx="1349425" cy="736923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349425" cy="736923"/>
            <a:chOff x="8428" y="-69181"/>
            <a:chExt cx="1349425" cy="736923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9909" y="1216141"/>
            <a:ext cx="1349425" cy="736923"/>
            <a:chOff x="8428" y="-69181"/>
            <a:chExt cx="1349425" cy="736923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39909" y="1772503"/>
            <a:ext cx="1349425" cy="736923"/>
            <a:chOff x="8428" y="-69181"/>
            <a:chExt cx="1349425" cy="736923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644673" y="1230446"/>
            <a:ext cx="1349425" cy="736923"/>
            <a:chOff x="8428" y="-69181"/>
            <a:chExt cx="1349425" cy="736923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44673" y="1786808"/>
            <a:ext cx="1349425" cy="736923"/>
            <a:chOff x="8428" y="-69181"/>
            <a:chExt cx="1349425" cy="736923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349425" cy="736923"/>
            <a:chOff x="8428" y="-69181"/>
            <a:chExt cx="1349425" cy="736923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349425" cy="736923"/>
            <a:chOff x="8428" y="-69181"/>
            <a:chExt cx="1349425" cy="736923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225617" y="2335267"/>
            <a:ext cx="1349425" cy="736923"/>
            <a:chOff x="8428" y="-69181"/>
            <a:chExt cx="1349425" cy="736923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25617" y="2891629"/>
            <a:ext cx="1349425" cy="736923"/>
            <a:chOff x="8428" y="-69181"/>
            <a:chExt cx="1349425" cy="736923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30381" y="2335267"/>
            <a:ext cx="1349425" cy="736923"/>
            <a:chOff x="8428" y="-69181"/>
            <a:chExt cx="1349425" cy="736923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330381" y="2891629"/>
            <a:ext cx="1349425" cy="736923"/>
            <a:chOff x="8428" y="-69181"/>
            <a:chExt cx="1349425" cy="736923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35145" y="2328306"/>
            <a:ext cx="1349425" cy="736923"/>
            <a:chOff x="8428" y="-69181"/>
            <a:chExt cx="1349425" cy="736923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35145" y="2884668"/>
            <a:ext cx="1349425" cy="736923"/>
            <a:chOff x="8428" y="-69181"/>
            <a:chExt cx="1349425" cy="736923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349425" cy="736923"/>
            <a:chOff x="8428" y="-69181"/>
            <a:chExt cx="1349425" cy="736923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349425" cy="736923"/>
            <a:chOff x="8428" y="-69181"/>
            <a:chExt cx="1349425" cy="736923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44673" y="2342611"/>
            <a:ext cx="1349425" cy="736923"/>
            <a:chOff x="8428" y="-69181"/>
            <a:chExt cx="1349425" cy="736923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44673" y="2898973"/>
            <a:ext cx="1349425" cy="736923"/>
            <a:chOff x="8428" y="-69181"/>
            <a:chExt cx="1349425" cy="736923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120853" y="3450086"/>
            <a:ext cx="1349425" cy="736923"/>
            <a:chOff x="8428" y="-69181"/>
            <a:chExt cx="1349425" cy="736923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349425" cy="736923"/>
            <a:chOff x="8428" y="-69181"/>
            <a:chExt cx="1349425" cy="736923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349425" cy="736923"/>
            <a:chOff x="8428" y="-69181"/>
            <a:chExt cx="1349425" cy="736923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225617" y="3999487"/>
            <a:ext cx="1349425" cy="736923"/>
            <a:chOff x="8428" y="-69181"/>
            <a:chExt cx="1349425" cy="736923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30381" y="3443125"/>
            <a:ext cx="1349425" cy="736923"/>
            <a:chOff x="8428" y="-69181"/>
            <a:chExt cx="1349425" cy="736923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30381" y="3999487"/>
            <a:ext cx="1349425" cy="736923"/>
            <a:chOff x="8428" y="-69181"/>
            <a:chExt cx="1349425" cy="736923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349425" cy="736923"/>
            <a:chOff x="8428" y="-69181"/>
            <a:chExt cx="1349425" cy="736923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349425" cy="736923"/>
            <a:chOff x="8428" y="-69181"/>
            <a:chExt cx="1349425" cy="736923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39909" y="3446797"/>
            <a:ext cx="1349425" cy="736923"/>
            <a:chOff x="8428" y="-69181"/>
            <a:chExt cx="1349425" cy="736923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9909" y="4003159"/>
            <a:ext cx="1349425" cy="736923"/>
            <a:chOff x="8428" y="-69181"/>
            <a:chExt cx="1349425" cy="736923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44673" y="3461102"/>
            <a:ext cx="1349425" cy="736923"/>
            <a:chOff x="8428" y="-69181"/>
            <a:chExt cx="1349425" cy="736923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44673" y="4017464"/>
            <a:ext cx="1349425" cy="736923"/>
            <a:chOff x="8428" y="-69181"/>
            <a:chExt cx="1349425" cy="736923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349425" cy="736923"/>
            <a:chOff x="8428" y="-69181"/>
            <a:chExt cx="1349425" cy="736923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349425" cy="736923"/>
            <a:chOff x="8428" y="-69181"/>
            <a:chExt cx="1349425" cy="736923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349425" cy="736923"/>
            <a:chOff x="8428" y="-69181"/>
            <a:chExt cx="1349425" cy="736923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225617" y="5113610"/>
            <a:ext cx="1349425" cy="736923"/>
            <a:chOff x="8428" y="-69181"/>
            <a:chExt cx="1349425" cy="736923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30381" y="4557248"/>
            <a:ext cx="1349425" cy="736923"/>
            <a:chOff x="8428" y="-69181"/>
            <a:chExt cx="1349425" cy="736923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30381" y="5113610"/>
            <a:ext cx="1349425" cy="736923"/>
            <a:chOff x="8428" y="-69181"/>
            <a:chExt cx="1349425" cy="736923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35145" y="4560920"/>
            <a:ext cx="1349425" cy="736923"/>
            <a:chOff x="8428" y="-69181"/>
            <a:chExt cx="1349425" cy="736923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35145" y="5117282"/>
            <a:ext cx="1349425" cy="736923"/>
            <a:chOff x="8428" y="-69181"/>
            <a:chExt cx="1349425" cy="736923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9909" y="4560920"/>
            <a:ext cx="1349425" cy="736923"/>
            <a:chOff x="8428" y="-69181"/>
            <a:chExt cx="1349425" cy="736923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9909" y="5117282"/>
            <a:ext cx="1349425" cy="736923"/>
            <a:chOff x="8428" y="-69181"/>
            <a:chExt cx="1349425" cy="736923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44673" y="4575225"/>
            <a:ext cx="1349425" cy="736923"/>
            <a:chOff x="8428" y="-69181"/>
            <a:chExt cx="1349425" cy="736923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44673" y="5131587"/>
            <a:ext cx="1349425" cy="736923"/>
            <a:chOff x="8428" y="-69181"/>
            <a:chExt cx="1349425" cy="736923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120853" y="5682700"/>
            <a:ext cx="1349425" cy="736923"/>
            <a:chOff x="8428" y="-69181"/>
            <a:chExt cx="1349425" cy="736923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20853" y="6239062"/>
            <a:ext cx="1349425" cy="736923"/>
            <a:chOff x="8428" y="-69181"/>
            <a:chExt cx="1349425" cy="736923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25617" y="5665106"/>
            <a:ext cx="1349425" cy="736923"/>
            <a:chOff x="8428" y="-69181"/>
            <a:chExt cx="1349425" cy="736923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349425" cy="736923"/>
            <a:chOff x="8428" y="-69181"/>
            <a:chExt cx="1349425" cy="736923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349425" cy="736923"/>
            <a:chOff x="8428" y="-69181"/>
            <a:chExt cx="1349425" cy="736923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349425" cy="736923"/>
            <a:chOff x="8428" y="-69181"/>
            <a:chExt cx="1349425" cy="736923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349425" cy="736923"/>
            <a:chOff x="8428" y="-69181"/>
            <a:chExt cx="1349425" cy="736923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35145" y="6235773"/>
            <a:ext cx="1349425" cy="736923"/>
            <a:chOff x="8428" y="-69181"/>
            <a:chExt cx="1349425" cy="736923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349425" cy="736923"/>
            <a:chOff x="8428" y="-69181"/>
            <a:chExt cx="1349425" cy="736923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9909" y="6235773"/>
            <a:ext cx="1349425" cy="736923"/>
            <a:chOff x="8428" y="-69181"/>
            <a:chExt cx="1349425" cy="736923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44673" y="5693716"/>
            <a:ext cx="1349425" cy="736923"/>
            <a:chOff x="8428" y="-69181"/>
            <a:chExt cx="1349425" cy="736923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44673" y="6250078"/>
            <a:ext cx="1349425" cy="736923"/>
            <a:chOff x="8428" y="-69181"/>
            <a:chExt cx="1349425" cy="736923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349425" cy="736923"/>
            <a:chOff x="8428" y="-69181"/>
            <a:chExt cx="1349425" cy="736923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120853" y="7351227"/>
            <a:ext cx="1349425" cy="736923"/>
            <a:chOff x="8428" y="-69181"/>
            <a:chExt cx="1349425" cy="736923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349425" cy="736923"/>
            <a:chOff x="8428" y="-69181"/>
            <a:chExt cx="1349425" cy="736923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25617" y="7333633"/>
            <a:ext cx="1349425" cy="736923"/>
            <a:chOff x="8428" y="-69181"/>
            <a:chExt cx="1349425" cy="736923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30381" y="6777271"/>
            <a:ext cx="1349425" cy="736923"/>
            <a:chOff x="8428" y="-69181"/>
            <a:chExt cx="1349425" cy="736923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30381" y="7333633"/>
            <a:ext cx="1349425" cy="736923"/>
            <a:chOff x="8428" y="-69181"/>
            <a:chExt cx="1349425" cy="736923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349425" cy="736923"/>
            <a:chOff x="8428" y="-69181"/>
            <a:chExt cx="1349425" cy="736923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349425" cy="736923"/>
            <a:chOff x="8428" y="-69181"/>
            <a:chExt cx="1349425" cy="736923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349425" cy="736923"/>
            <a:chOff x="8428" y="-69181"/>
            <a:chExt cx="1349425" cy="736923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349425" cy="736923"/>
            <a:chOff x="8428" y="-69181"/>
            <a:chExt cx="1349425" cy="736923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44673" y="6805881"/>
            <a:ext cx="1349425" cy="736923"/>
            <a:chOff x="8428" y="-69181"/>
            <a:chExt cx="1349425" cy="736923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44673" y="7362243"/>
            <a:ext cx="1349425" cy="736923"/>
            <a:chOff x="8428" y="-69181"/>
            <a:chExt cx="1349425" cy="736923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349425" cy="736923"/>
            <a:chOff x="8428" y="-69181"/>
            <a:chExt cx="1349425" cy="736923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20853" y="8459085"/>
            <a:ext cx="1349425" cy="736923"/>
            <a:chOff x="8428" y="-69181"/>
            <a:chExt cx="1349425" cy="736923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25617" y="7895762"/>
            <a:ext cx="1349425" cy="736923"/>
            <a:chOff x="8428" y="-69181"/>
            <a:chExt cx="1349425" cy="736923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349425" cy="736923"/>
            <a:chOff x="8428" y="-69181"/>
            <a:chExt cx="1349425" cy="736923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30381" y="7895762"/>
            <a:ext cx="1349425" cy="736923"/>
            <a:chOff x="8428" y="-69181"/>
            <a:chExt cx="1349425" cy="736923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30381" y="8452124"/>
            <a:ext cx="1349425" cy="736923"/>
            <a:chOff x="8428" y="-69181"/>
            <a:chExt cx="1349425" cy="736923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35145" y="7910067"/>
            <a:ext cx="1349425" cy="736923"/>
            <a:chOff x="8428" y="-69181"/>
            <a:chExt cx="1349425" cy="736923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349425" cy="736923"/>
            <a:chOff x="8428" y="-69181"/>
            <a:chExt cx="1349425" cy="736923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349425" cy="736923"/>
            <a:chOff x="8428" y="-69181"/>
            <a:chExt cx="1349425" cy="736923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39909" y="8466429"/>
            <a:ext cx="1349425" cy="736923"/>
            <a:chOff x="8428" y="-69181"/>
            <a:chExt cx="1349425" cy="736923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44673" y="7913739"/>
            <a:ext cx="1349425" cy="736923"/>
            <a:chOff x="8428" y="-69181"/>
            <a:chExt cx="1349425" cy="736923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44673" y="8470101"/>
            <a:ext cx="1349425" cy="736923"/>
            <a:chOff x="8428" y="-69181"/>
            <a:chExt cx="1349425" cy="736923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31486" y="9015794"/>
            <a:ext cx="1349425" cy="736923"/>
            <a:chOff x="8428" y="-69181"/>
            <a:chExt cx="1349425" cy="736923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36250" y="9008833"/>
            <a:ext cx="1349425" cy="736923"/>
            <a:chOff x="8428" y="-69181"/>
            <a:chExt cx="1349425" cy="736923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349425" cy="736923"/>
            <a:chOff x="8428" y="-69181"/>
            <a:chExt cx="1349425" cy="736923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349425" cy="736923"/>
            <a:chOff x="8428" y="-69181"/>
            <a:chExt cx="1349425" cy="736923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349425" cy="736923"/>
            <a:chOff x="8428" y="-69181"/>
            <a:chExt cx="1349425" cy="736923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349425" cy="736923"/>
            <a:chOff x="8428" y="-69181"/>
            <a:chExt cx="1349425" cy="736923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Les romans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4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60393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42537" y="100939"/>
            <a:ext cx="1427741" cy="707267"/>
            <a:chOff x="-69888" y="-69181"/>
            <a:chExt cx="1427741" cy="707267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-69888" y="0"/>
              <a:ext cx="1255427" cy="638086"/>
              <a:chOff x="16935" y="261256"/>
              <a:chExt cx="4162198" cy="2130785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16935" y="644832"/>
                <a:ext cx="4162198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349425" cy="696634"/>
            <a:chOff x="8428" y="-69181"/>
            <a:chExt cx="1349425" cy="696634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101888" cy="627453"/>
              <a:chOff x="276585" y="261256"/>
              <a:chExt cx="3653158" cy="2095278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38438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180215" y="104611"/>
            <a:ext cx="1394827" cy="696634"/>
            <a:chOff x="-36974" y="-69181"/>
            <a:chExt cx="1394827" cy="696634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-36974" y="0"/>
              <a:ext cx="1201479" cy="627453"/>
              <a:chOff x="126060" y="261256"/>
              <a:chExt cx="3983339" cy="2095278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126060" y="609325"/>
                <a:ext cx="3983339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144995" y="660973"/>
            <a:ext cx="1430047" cy="696634"/>
            <a:chOff x="-72194" y="-69181"/>
            <a:chExt cx="1430047" cy="696634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-72194" y="0"/>
              <a:ext cx="1270554" cy="627453"/>
              <a:chOff x="9296" y="261256"/>
              <a:chExt cx="4212348" cy="2095278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9296" y="609325"/>
                <a:ext cx="4212348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264738" y="104611"/>
            <a:ext cx="1415068" cy="696634"/>
            <a:chOff x="-57215" y="-69181"/>
            <a:chExt cx="1415068" cy="696634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-57215" y="0"/>
              <a:ext cx="1238693" cy="627453"/>
              <a:chOff x="58953" y="261256"/>
              <a:chExt cx="4106717" cy="2095278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8953" y="609325"/>
                <a:ext cx="4106717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281655" y="660973"/>
            <a:ext cx="1398151" cy="696634"/>
            <a:chOff x="-40298" y="-69181"/>
            <a:chExt cx="1398151" cy="696634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-40298" y="0"/>
              <a:ext cx="1195185" cy="627453"/>
              <a:chOff x="115042" y="261256"/>
              <a:chExt cx="3962472" cy="2095278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115042" y="609325"/>
                <a:ext cx="3962472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02424" y="108283"/>
            <a:ext cx="1382146" cy="696634"/>
            <a:chOff x="-24293" y="-69181"/>
            <a:chExt cx="1382146" cy="696634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-24293" y="0"/>
              <a:ext cx="1177933" cy="627453"/>
              <a:chOff x="168100" y="261256"/>
              <a:chExt cx="3905277" cy="2095278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168100" y="609325"/>
                <a:ext cx="3905277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28953" y="664645"/>
            <a:ext cx="1355617" cy="696634"/>
            <a:chOff x="2236" y="-69181"/>
            <a:chExt cx="1355617" cy="696634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2236" y="0"/>
              <a:ext cx="1121779" cy="627453"/>
              <a:chOff x="256056" y="261256"/>
              <a:chExt cx="3719104" cy="2095278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19104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18841" y="108283"/>
            <a:ext cx="1370493" cy="696634"/>
            <a:chOff x="-12640" y="-69181"/>
            <a:chExt cx="1370493" cy="696634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-12640" y="0"/>
              <a:ext cx="1145013" cy="627453"/>
              <a:chOff x="206734" y="261256"/>
              <a:chExt cx="3796135" cy="2095278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206734" y="609325"/>
                <a:ext cx="3796135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450437" y="664645"/>
            <a:ext cx="1438897" cy="696634"/>
            <a:chOff x="-81044" y="-69181"/>
            <a:chExt cx="1438897" cy="696634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-81044" y="0"/>
              <a:ext cx="1277213" cy="627453"/>
              <a:chOff x="-20050" y="261256"/>
              <a:chExt cx="4234425" cy="2095278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-20050" y="609325"/>
                <a:ext cx="4234425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24629" y="111955"/>
            <a:ext cx="1369469" cy="696634"/>
            <a:chOff x="-11616" y="-69181"/>
            <a:chExt cx="1369469" cy="696634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-11616" y="0"/>
              <a:ext cx="1154623" cy="627453"/>
              <a:chOff x="210129" y="261256"/>
              <a:chExt cx="3827996" cy="2095278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210129" y="609325"/>
                <a:ext cx="3827996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13994" y="668317"/>
            <a:ext cx="1380104" cy="686001"/>
            <a:chOff x="-22251" y="-69181"/>
            <a:chExt cx="1380104" cy="686001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-22251" y="0"/>
              <a:ext cx="1175889" cy="616820"/>
              <a:chOff x="174870" y="261256"/>
              <a:chExt cx="3898500" cy="2059771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174870" y="573818"/>
                <a:ext cx="3898500" cy="174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93394" y="1219430"/>
            <a:ext cx="1376884" cy="696634"/>
            <a:chOff x="-19031" y="-69181"/>
            <a:chExt cx="1376884" cy="696634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-19031" y="0"/>
              <a:ext cx="1161243" cy="627453"/>
              <a:chOff x="185549" y="261256"/>
              <a:chExt cx="3849942" cy="2095277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4994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04027" y="1775792"/>
            <a:ext cx="1366251" cy="696634"/>
            <a:chOff x="-8398" y="-69181"/>
            <a:chExt cx="1366251" cy="696634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-8398" y="0"/>
              <a:ext cx="1139978" cy="627453"/>
              <a:chOff x="220801" y="261256"/>
              <a:chExt cx="3779441" cy="2095277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779441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349425" cy="696634"/>
            <a:chOff x="8428" y="-69181"/>
            <a:chExt cx="1349425" cy="696634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113542" cy="627453"/>
              <a:chOff x="276585" y="261256"/>
              <a:chExt cx="3691796" cy="2095277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198158" y="1779464"/>
            <a:ext cx="1376884" cy="696634"/>
            <a:chOff x="-19031" y="-69181"/>
            <a:chExt cx="1376884" cy="696634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-19031" y="0"/>
              <a:ext cx="1172898" cy="627453"/>
              <a:chOff x="185549" y="261256"/>
              <a:chExt cx="3888582" cy="2095277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858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02925" y="1223102"/>
            <a:ext cx="1376881" cy="696634"/>
            <a:chOff x="-19028" y="-69181"/>
            <a:chExt cx="1376881" cy="696634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-19028" y="0"/>
              <a:ext cx="1163288" cy="627453"/>
              <a:chOff x="185559" y="261256"/>
              <a:chExt cx="3856722" cy="2095277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185559" y="609325"/>
                <a:ext cx="385672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349425" cy="696634"/>
            <a:chOff x="8428" y="-69181"/>
            <a:chExt cx="1349425" cy="696634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114564" cy="627453"/>
              <a:chOff x="276585" y="261256"/>
              <a:chExt cx="3695184" cy="2095277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046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349425" cy="696634"/>
            <a:chOff x="8428" y="-69181"/>
            <a:chExt cx="1349425" cy="696634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115588" cy="627453"/>
              <a:chOff x="276585" y="261256"/>
              <a:chExt cx="3698578" cy="2095277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291308" y="609325"/>
                <a:ext cx="368385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349425" cy="696634"/>
            <a:chOff x="8428" y="-69181"/>
            <a:chExt cx="1349425" cy="696634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94321" cy="627453"/>
              <a:chOff x="276585" y="261256"/>
              <a:chExt cx="3628071" cy="2095277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7810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3715" y="1216141"/>
            <a:ext cx="1355619" cy="696634"/>
            <a:chOff x="2234" y="-69181"/>
            <a:chExt cx="1355619" cy="696634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2234" y="0"/>
              <a:ext cx="1112169" cy="627453"/>
              <a:chOff x="256050" y="261256"/>
              <a:chExt cx="3687244" cy="2095277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23082" y="1772503"/>
            <a:ext cx="1366252" cy="696634"/>
            <a:chOff x="-8399" y="-69181"/>
            <a:chExt cx="1366252" cy="696634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-8399" y="0"/>
              <a:ext cx="1144067" cy="627453"/>
              <a:chOff x="220798" y="261256"/>
              <a:chExt cx="3792997" cy="2095277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79299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564051" y="1230446"/>
            <a:ext cx="1430047" cy="696634"/>
            <a:chOff x="-72194" y="-69181"/>
            <a:chExt cx="1430047" cy="696634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-72194" y="0"/>
              <a:ext cx="1270554" cy="627453"/>
              <a:chOff x="9295" y="261256"/>
              <a:chExt cx="4212348" cy="2095277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9295" y="609325"/>
                <a:ext cx="421234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38481" y="1786808"/>
            <a:ext cx="1355617" cy="696634"/>
            <a:chOff x="2236" y="-69181"/>
            <a:chExt cx="1355617" cy="696634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2236" y="0"/>
              <a:ext cx="1134456" cy="627453"/>
              <a:chOff x="256056" y="261256"/>
              <a:chExt cx="3761133" cy="2095277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349425" cy="696634"/>
            <a:chOff x="8428" y="-69181"/>
            <a:chExt cx="1349425" cy="696634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112521" cy="627453"/>
              <a:chOff x="276585" y="261256"/>
              <a:chExt cx="3688410" cy="2095277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349425" cy="696634"/>
            <a:chOff x="8428" y="-69181"/>
            <a:chExt cx="1349425" cy="696634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101890" cy="627453"/>
              <a:chOff x="276585" y="261256"/>
              <a:chExt cx="3653165" cy="2095277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326561" y="609325"/>
                <a:ext cx="360318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198159" y="2335267"/>
            <a:ext cx="1376883" cy="696634"/>
            <a:chOff x="-19030" y="-69181"/>
            <a:chExt cx="1376883" cy="696634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-19030" y="0"/>
              <a:ext cx="1162265" cy="627453"/>
              <a:chOff x="185552" y="261256"/>
              <a:chExt cx="3853330" cy="2095277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5333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19423" y="2891629"/>
            <a:ext cx="1355619" cy="696634"/>
            <a:chOff x="2234" y="-69181"/>
            <a:chExt cx="1355619" cy="696634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2234" y="0"/>
              <a:ext cx="1109103" cy="627453"/>
              <a:chOff x="256050" y="261256"/>
              <a:chExt cx="3677079" cy="2095277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13554" y="2335267"/>
            <a:ext cx="1366252" cy="696634"/>
            <a:chOff x="-8399" y="-69181"/>
            <a:chExt cx="1366252" cy="696634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-8399" y="0"/>
              <a:ext cx="1152655" cy="627453"/>
              <a:chOff x="220798" y="261256"/>
              <a:chExt cx="3821470" cy="2095277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147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281657" y="2891629"/>
            <a:ext cx="1398149" cy="696634"/>
            <a:chOff x="-40296" y="-69181"/>
            <a:chExt cx="1398149" cy="696634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-40296" y="0"/>
              <a:ext cx="1195185" cy="627453"/>
              <a:chOff x="115048" y="261256"/>
              <a:chExt cx="3962472" cy="2095277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115048" y="609325"/>
                <a:ext cx="396247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18319" y="2328306"/>
            <a:ext cx="1366251" cy="696634"/>
            <a:chOff x="-8398" y="-69181"/>
            <a:chExt cx="1366251" cy="696634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-8398" y="0"/>
              <a:ext cx="1143044" cy="627453"/>
              <a:chOff x="220801" y="261256"/>
              <a:chExt cx="3789606" cy="2095277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78960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28952" y="2884668"/>
            <a:ext cx="1355618" cy="696634"/>
            <a:chOff x="2235" y="-69181"/>
            <a:chExt cx="1355618" cy="696634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2235" y="0"/>
              <a:ext cx="1132412" cy="627453"/>
              <a:chOff x="256053" y="261256"/>
              <a:chExt cx="3754357" cy="2095277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435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349425" cy="696634"/>
            <a:chOff x="8428" y="-69181"/>
            <a:chExt cx="1349425" cy="696634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95343" cy="627453"/>
              <a:chOff x="276585" y="261256"/>
              <a:chExt cx="3631459" cy="2095277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8149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349425" cy="696634"/>
            <a:chOff x="8428" y="-69181"/>
            <a:chExt cx="1349425" cy="696634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38481" y="2342611"/>
            <a:ext cx="1355617" cy="696634"/>
            <a:chOff x="2236" y="-69181"/>
            <a:chExt cx="1355617" cy="696634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2236" y="0"/>
              <a:ext cx="1134456" cy="627453"/>
              <a:chOff x="256056" y="261256"/>
              <a:chExt cx="3761133" cy="2095277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38480" y="2898973"/>
            <a:ext cx="1355618" cy="696634"/>
            <a:chOff x="2235" y="-69181"/>
            <a:chExt cx="1355618" cy="696634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93395" y="3450086"/>
            <a:ext cx="1376883" cy="696634"/>
            <a:chOff x="-19030" y="-69181"/>
            <a:chExt cx="1376883" cy="696634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-19030" y="0"/>
              <a:ext cx="1171876" cy="627453"/>
              <a:chOff x="185552" y="261256"/>
              <a:chExt cx="3885194" cy="2095277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349425" cy="696634"/>
            <a:chOff x="8428" y="-69181"/>
            <a:chExt cx="1349425" cy="696634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123152" cy="627453"/>
              <a:chOff x="276585" y="261256"/>
              <a:chExt cx="3723657" cy="2095277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0894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349425" cy="696634"/>
            <a:chOff x="8428" y="-69181"/>
            <a:chExt cx="1349425" cy="696634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102912" cy="627453"/>
              <a:chOff x="276585" y="261256"/>
              <a:chExt cx="3656554" cy="2095277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326561" y="609325"/>
                <a:ext cx="360657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187524" y="3999487"/>
            <a:ext cx="1387518" cy="696634"/>
            <a:chOff x="-29665" y="-69181"/>
            <a:chExt cx="1387518" cy="696634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-29665" y="0"/>
              <a:ext cx="1194163" cy="627453"/>
              <a:chOff x="150294" y="261256"/>
              <a:chExt cx="3959084" cy="2095277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150294" y="609325"/>
                <a:ext cx="395908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24189" y="3443125"/>
            <a:ext cx="1355617" cy="696634"/>
            <a:chOff x="2236" y="-69181"/>
            <a:chExt cx="1355617" cy="696634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2236" y="0"/>
              <a:ext cx="1120757" cy="627453"/>
              <a:chOff x="256056" y="261256"/>
              <a:chExt cx="3715716" cy="2095277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256056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24187" y="3999487"/>
            <a:ext cx="1355619" cy="696634"/>
            <a:chOff x="2234" y="-69181"/>
            <a:chExt cx="1355619" cy="696634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2234" y="0"/>
              <a:ext cx="1120757" cy="627453"/>
              <a:chOff x="256050" y="261256"/>
              <a:chExt cx="3715716" cy="2095277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349425" cy="696634"/>
            <a:chOff x="8428" y="-69181"/>
            <a:chExt cx="1349425" cy="696634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126219" cy="627453"/>
              <a:chOff x="276585" y="261256"/>
              <a:chExt cx="3733824" cy="2095277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68385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349425" cy="696634"/>
            <a:chOff x="8428" y="-69181"/>
            <a:chExt cx="1349425" cy="696634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126219" cy="627453"/>
              <a:chOff x="276585" y="261256"/>
              <a:chExt cx="3733824" cy="2095277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68385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23083" y="3446797"/>
            <a:ext cx="1366251" cy="696634"/>
            <a:chOff x="-8398" y="-69181"/>
            <a:chExt cx="1366251" cy="696634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-8398" y="0"/>
              <a:ext cx="1165332" cy="627453"/>
              <a:chOff x="220801" y="261256"/>
              <a:chExt cx="3863498" cy="2095277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86349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3716" y="4003159"/>
            <a:ext cx="1355618" cy="696634"/>
            <a:chOff x="2235" y="-69181"/>
            <a:chExt cx="1355618" cy="696634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2235" y="0"/>
              <a:ext cx="1112169" cy="627453"/>
              <a:chOff x="256053" y="261256"/>
              <a:chExt cx="3687244" cy="2095277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38480" y="3461102"/>
            <a:ext cx="1355618" cy="696634"/>
            <a:chOff x="2235" y="-69181"/>
            <a:chExt cx="1355618" cy="696634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38480" y="4017464"/>
            <a:ext cx="1355618" cy="696634"/>
            <a:chOff x="2235" y="-69181"/>
            <a:chExt cx="1355618" cy="696634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349425" cy="696634"/>
            <a:chOff x="8428" y="-69181"/>
            <a:chExt cx="1349425" cy="696634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112521" cy="627453"/>
              <a:chOff x="276585" y="261256"/>
              <a:chExt cx="3688410" cy="2095277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349425" cy="696634"/>
            <a:chOff x="8428" y="-69181"/>
            <a:chExt cx="1349425" cy="696634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101888" cy="627453"/>
              <a:chOff x="276585" y="261256"/>
              <a:chExt cx="3653158" cy="2095277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349425" cy="696634"/>
            <a:chOff x="8428" y="-69181"/>
            <a:chExt cx="1349425" cy="696634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92277" cy="627453"/>
              <a:chOff x="276585" y="261256"/>
              <a:chExt cx="3621294" cy="2095277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326554" y="609325"/>
                <a:ext cx="357132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198158" y="5113610"/>
            <a:ext cx="1376884" cy="696634"/>
            <a:chOff x="-19031" y="-69181"/>
            <a:chExt cx="1376884" cy="696634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-19031" y="0"/>
              <a:ext cx="1172898" cy="627453"/>
              <a:chOff x="185549" y="261256"/>
              <a:chExt cx="3888582" cy="2095277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858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24188" y="4557248"/>
            <a:ext cx="1355618" cy="696634"/>
            <a:chOff x="2235" y="-69181"/>
            <a:chExt cx="1355618" cy="696634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2235" y="0"/>
              <a:ext cx="1131390" cy="627453"/>
              <a:chOff x="256053" y="261256"/>
              <a:chExt cx="3750968" cy="2095277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096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24187" y="5113610"/>
            <a:ext cx="1355619" cy="696634"/>
            <a:chOff x="2234" y="-69181"/>
            <a:chExt cx="1355619" cy="696634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2234" y="0"/>
              <a:ext cx="1120757" cy="627453"/>
              <a:chOff x="256050" y="261256"/>
              <a:chExt cx="3715716" cy="2095277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07686" y="4560920"/>
            <a:ext cx="1376884" cy="696634"/>
            <a:chOff x="-19031" y="-69181"/>
            <a:chExt cx="1376884" cy="696634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-19031" y="0"/>
              <a:ext cx="1164310" cy="627453"/>
              <a:chOff x="185549" y="261256"/>
              <a:chExt cx="3860110" cy="2095277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6011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07685" y="5117282"/>
            <a:ext cx="1376885" cy="696634"/>
            <a:chOff x="-19032" y="-69181"/>
            <a:chExt cx="1376885" cy="696634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-19032" y="0"/>
              <a:ext cx="1164311" cy="627453"/>
              <a:chOff x="185546" y="261256"/>
              <a:chExt cx="3860114" cy="2095277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185546" y="609325"/>
                <a:ext cx="386011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3715" y="4560920"/>
            <a:ext cx="1355619" cy="696634"/>
            <a:chOff x="2234" y="-69181"/>
            <a:chExt cx="1355619" cy="696634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2234" y="0"/>
              <a:ext cx="1122801" cy="627453"/>
              <a:chOff x="256050" y="261256"/>
              <a:chExt cx="3722493" cy="2095277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2249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3715" y="5117282"/>
            <a:ext cx="1355619" cy="696634"/>
            <a:chOff x="2234" y="-69181"/>
            <a:chExt cx="1355619" cy="696634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2234" y="0"/>
              <a:ext cx="1144067" cy="627453"/>
              <a:chOff x="256050" y="261256"/>
              <a:chExt cx="3792997" cy="2095277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9299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38480" y="4575225"/>
            <a:ext cx="1355618" cy="696634"/>
            <a:chOff x="2235" y="-69181"/>
            <a:chExt cx="1355618" cy="696634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38480" y="5131587"/>
            <a:ext cx="1355618" cy="707267"/>
            <a:chOff x="2235" y="-69181"/>
            <a:chExt cx="1355618" cy="707267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2235" y="0"/>
              <a:ext cx="1134456" cy="638086"/>
              <a:chOff x="256053" y="261256"/>
              <a:chExt cx="3761133" cy="2130784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256053" y="644832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93394" y="5682700"/>
            <a:ext cx="1376884" cy="696634"/>
            <a:chOff x="-19031" y="-69181"/>
            <a:chExt cx="1376884" cy="696634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-19031" y="0"/>
              <a:ext cx="1171876" cy="627453"/>
              <a:chOff x="185549" y="261256"/>
              <a:chExt cx="3885194" cy="2095277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14659" y="6239062"/>
            <a:ext cx="1355619" cy="696634"/>
            <a:chOff x="2234" y="-69181"/>
            <a:chExt cx="1355619" cy="696634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2234" y="0"/>
              <a:ext cx="1118713" cy="627453"/>
              <a:chOff x="256050" y="261256"/>
              <a:chExt cx="3708940" cy="2095277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70894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19424" y="5665106"/>
            <a:ext cx="1355618" cy="696634"/>
            <a:chOff x="2235" y="-69181"/>
            <a:chExt cx="1355618" cy="696634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2235" y="0"/>
              <a:ext cx="1130368" cy="627453"/>
              <a:chOff x="256053" y="261256"/>
              <a:chExt cx="3747580" cy="2095277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4758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349425" cy="696634"/>
            <a:chOff x="8428" y="-69181"/>
            <a:chExt cx="1349425" cy="696634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113544" cy="627453"/>
              <a:chOff x="276585" y="261256"/>
              <a:chExt cx="3691802" cy="2095277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291308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349425" cy="696634"/>
            <a:chOff x="8428" y="-69181"/>
            <a:chExt cx="1349425" cy="696634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125196" cy="627453"/>
              <a:chOff x="276585" y="261256"/>
              <a:chExt cx="3730433" cy="2095277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349425" cy="696634"/>
            <a:chOff x="8428" y="-69181"/>
            <a:chExt cx="1349425" cy="696634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114564" cy="627453"/>
              <a:chOff x="276585" y="261256"/>
              <a:chExt cx="3695184" cy="2095277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046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349425" cy="696634"/>
            <a:chOff x="8428" y="-69181"/>
            <a:chExt cx="1349425" cy="696634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126218" cy="627453"/>
              <a:chOff x="276585" y="261256"/>
              <a:chExt cx="3733821" cy="2095277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910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07686" y="6235773"/>
            <a:ext cx="1376884" cy="696634"/>
            <a:chOff x="-19031" y="-69181"/>
            <a:chExt cx="1376884" cy="696634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-19031" y="0"/>
              <a:ext cx="1174942" cy="627453"/>
              <a:chOff x="185549" y="261256"/>
              <a:chExt cx="3895359" cy="2095277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9535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349425" cy="696634"/>
            <a:chOff x="8428" y="-69181"/>
            <a:chExt cx="1349425" cy="696634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3716" y="6235773"/>
            <a:ext cx="1355618" cy="696634"/>
            <a:chOff x="2235" y="-69181"/>
            <a:chExt cx="1355618" cy="696634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2235" y="0"/>
              <a:ext cx="1133434" cy="627453"/>
              <a:chOff x="256053" y="261256"/>
              <a:chExt cx="3757745" cy="2095277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7745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38480" y="5693716"/>
            <a:ext cx="1355618" cy="696634"/>
            <a:chOff x="2235" y="-69181"/>
            <a:chExt cx="1355618" cy="696634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38480" y="6250078"/>
            <a:ext cx="1355618" cy="696634"/>
            <a:chOff x="2235" y="-69181"/>
            <a:chExt cx="1355618" cy="696634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349425" cy="696634"/>
            <a:chOff x="8428" y="-69181"/>
            <a:chExt cx="1349425" cy="696634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101889" cy="627453"/>
              <a:chOff x="276585" y="261256"/>
              <a:chExt cx="3653161" cy="2095277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0318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93394" y="7351227"/>
            <a:ext cx="1376884" cy="696634"/>
            <a:chOff x="-19031" y="-69181"/>
            <a:chExt cx="1376884" cy="696634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-19031" y="0"/>
              <a:ext cx="1171876" cy="627453"/>
              <a:chOff x="185549" y="261256"/>
              <a:chExt cx="3885194" cy="2095277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349425" cy="696634"/>
            <a:chOff x="8428" y="-69181"/>
            <a:chExt cx="1349425" cy="696634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102910" cy="627453"/>
              <a:chOff x="276585" y="261256"/>
              <a:chExt cx="3656547" cy="2095277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4182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08790" y="7333633"/>
            <a:ext cx="1366252" cy="696634"/>
            <a:chOff x="-8399" y="-69181"/>
            <a:chExt cx="1366252" cy="696634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-8399" y="0"/>
              <a:ext cx="1151633" cy="627453"/>
              <a:chOff x="220798" y="261256"/>
              <a:chExt cx="3818081" cy="2095277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18081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24190" y="6777271"/>
            <a:ext cx="1355616" cy="696634"/>
            <a:chOff x="2237" y="-69181"/>
            <a:chExt cx="1355616" cy="696634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2237" y="0"/>
              <a:ext cx="1120757" cy="627453"/>
              <a:chOff x="256059" y="261256"/>
              <a:chExt cx="3715716" cy="2095277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256059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13554" y="7333633"/>
            <a:ext cx="1366252" cy="696634"/>
            <a:chOff x="-8399" y="-69181"/>
            <a:chExt cx="1366252" cy="696634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-8399" y="0"/>
              <a:ext cx="1152655" cy="627453"/>
              <a:chOff x="220798" y="261256"/>
              <a:chExt cx="3821470" cy="2095277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147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349425" cy="696634"/>
            <a:chOff x="8428" y="-69181"/>
            <a:chExt cx="1349425" cy="696634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104955" cy="627453"/>
              <a:chOff x="276585" y="261256"/>
              <a:chExt cx="3663326" cy="2095277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349425" cy="696634"/>
            <a:chOff x="8428" y="-69181"/>
            <a:chExt cx="1349425" cy="696634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104955" cy="627453"/>
              <a:chOff x="276585" y="261256"/>
              <a:chExt cx="3663326" cy="2095277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349425" cy="696634"/>
            <a:chOff x="8428" y="-69181"/>
            <a:chExt cx="1349425" cy="696634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105976" cy="627453"/>
              <a:chOff x="276585" y="261256"/>
              <a:chExt cx="3666712" cy="2095277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5199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349425" cy="696634"/>
            <a:chOff x="8428" y="-69181"/>
            <a:chExt cx="1349425" cy="696634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38480" y="6805881"/>
            <a:ext cx="1355618" cy="696634"/>
            <a:chOff x="2235" y="-69181"/>
            <a:chExt cx="1355618" cy="696634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38480" y="7362243"/>
            <a:ext cx="1355618" cy="696634"/>
            <a:chOff x="2235" y="-69181"/>
            <a:chExt cx="1355618" cy="696634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349425" cy="696634"/>
            <a:chOff x="8428" y="-69181"/>
            <a:chExt cx="1349425" cy="696634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112521" cy="627453"/>
              <a:chOff x="276585" y="261256"/>
              <a:chExt cx="3688410" cy="2095277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3843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14659" y="8459085"/>
            <a:ext cx="1355619" cy="696634"/>
            <a:chOff x="2234" y="-69181"/>
            <a:chExt cx="1355619" cy="696634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2234" y="0"/>
              <a:ext cx="1150611" cy="627453"/>
              <a:chOff x="256050" y="261256"/>
              <a:chExt cx="3814693" cy="2095277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256050" y="609325"/>
                <a:ext cx="381469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19424" y="7895762"/>
            <a:ext cx="1355618" cy="696634"/>
            <a:chOff x="2235" y="-69181"/>
            <a:chExt cx="1355618" cy="696634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2235" y="0"/>
              <a:ext cx="1130368" cy="627453"/>
              <a:chOff x="256053" y="261256"/>
              <a:chExt cx="3747580" cy="2095277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47580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349425" cy="696634"/>
            <a:chOff x="8428" y="-69181"/>
            <a:chExt cx="1349425" cy="696634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113542" cy="627453"/>
              <a:chOff x="276585" y="261256"/>
              <a:chExt cx="3691796" cy="2095277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77079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24188" y="7895762"/>
            <a:ext cx="1355618" cy="696634"/>
            <a:chOff x="2235" y="-69181"/>
            <a:chExt cx="1355618" cy="696634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2235" y="0"/>
              <a:ext cx="1131390" cy="627453"/>
              <a:chOff x="256053" y="261256"/>
              <a:chExt cx="3750968" cy="2095277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5096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24188" y="8452124"/>
            <a:ext cx="1355618" cy="696634"/>
            <a:chOff x="2235" y="-69181"/>
            <a:chExt cx="1355618" cy="696634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2235" y="0"/>
              <a:ext cx="1142022" cy="627453"/>
              <a:chOff x="256053" y="261256"/>
              <a:chExt cx="3786217" cy="2095277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86217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18318" y="7910067"/>
            <a:ext cx="1366252" cy="696634"/>
            <a:chOff x="-8399" y="-69181"/>
            <a:chExt cx="1366252" cy="696634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-8399" y="0"/>
              <a:ext cx="1153677" cy="627453"/>
              <a:chOff x="220798" y="261256"/>
              <a:chExt cx="3824858" cy="2095277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220798" y="609325"/>
                <a:ext cx="382485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349425" cy="696634"/>
            <a:chOff x="8428" y="-69181"/>
            <a:chExt cx="1349425" cy="696634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104955" cy="627453"/>
              <a:chOff x="276585" y="261256"/>
              <a:chExt cx="3663326" cy="2095277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326557" y="609325"/>
                <a:ext cx="361335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349425" cy="696634"/>
            <a:chOff x="8428" y="-69181"/>
            <a:chExt cx="1349425" cy="696634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116608" cy="627453"/>
              <a:chOff x="276585" y="261256"/>
              <a:chExt cx="3701961" cy="2095277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68724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12450" y="8466429"/>
            <a:ext cx="1376884" cy="696634"/>
            <a:chOff x="-19031" y="-69181"/>
            <a:chExt cx="1376884" cy="696634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-19031" y="0"/>
              <a:ext cx="1165332" cy="627453"/>
              <a:chOff x="185549" y="261256"/>
              <a:chExt cx="3863498" cy="2095277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185549" y="609325"/>
                <a:ext cx="386349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38480" y="7913739"/>
            <a:ext cx="1355618" cy="696634"/>
            <a:chOff x="2235" y="-69181"/>
            <a:chExt cx="1355618" cy="696634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2235" y="0"/>
              <a:ext cx="1134456" cy="627453"/>
              <a:chOff x="256053" y="261256"/>
              <a:chExt cx="3761133" cy="2095277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256053" y="609325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38481" y="8470101"/>
            <a:ext cx="1355617" cy="707267"/>
            <a:chOff x="2236" y="-69181"/>
            <a:chExt cx="1355617" cy="707267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2236" y="0"/>
              <a:ext cx="1134456" cy="638086"/>
              <a:chOff x="256056" y="261256"/>
              <a:chExt cx="3761133" cy="2130784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256056" y="644832"/>
                <a:ext cx="376113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04028" y="9015794"/>
            <a:ext cx="1376883" cy="696634"/>
            <a:chOff x="-19030" y="-69181"/>
            <a:chExt cx="1376883" cy="696634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-19030" y="0"/>
              <a:ext cx="1171876" cy="627453"/>
              <a:chOff x="185552" y="261256"/>
              <a:chExt cx="3885194" cy="2095277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185552" y="609325"/>
                <a:ext cx="3885194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19424" y="9008833"/>
            <a:ext cx="1366251" cy="696634"/>
            <a:chOff x="-8398" y="-69181"/>
            <a:chExt cx="1366251" cy="696634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-8398" y="0"/>
              <a:ext cx="1151632" cy="627453"/>
              <a:chOff x="220801" y="261256"/>
              <a:chExt cx="3818078" cy="2095277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220801" y="609325"/>
                <a:ext cx="3818078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349425" cy="696634"/>
            <a:chOff x="8428" y="-69181"/>
            <a:chExt cx="1349425" cy="696634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125196" cy="627453"/>
              <a:chOff x="276585" y="261256"/>
              <a:chExt cx="3730433" cy="2095277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15716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349425" cy="696634"/>
            <a:chOff x="8428" y="-69181"/>
            <a:chExt cx="1349425" cy="696634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104954" cy="627453"/>
              <a:chOff x="276585" y="261256"/>
              <a:chExt cx="3663323" cy="2095277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48603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349425" cy="696634"/>
            <a:chOff x="8428" y="-69181"/>
            <a:chExt cx="1349425" cy="696634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105976" cy="627453"/>
              <a:chOff x="276585" y="261256"/>
              <a:chExt cx="3666712" cy="2095277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291305" y="609325"/>
                <a:ext cx="3651992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349425" cy="696634"/>
            <a:chOff x="8428" y="-69181"/>
            <a:chExt cx="1349425" cy="696634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128262" cy="627453"/>
              <a:chOff x="276585" y="261256"/>
              <a:chExt cx="3740598" cy="2095277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291302" y="609325"/>
                <a:ext cx="3725881" cy="1747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Lire c’est partir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5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687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120853" y="100939"/>
            <a:ext cx="1349425" cy="816381"/>
            <a:chOff x="8428" y="-69181"/>
            <a:chExt cx="1349425" cy="816381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349425" cy="816381"/>
            <a:chOff x="8428" y="-69181"/>
            <a:chExt cx="1349425" cy="816381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225617" y="104611"/>
            <a:ext cx="1349425" cy="816381"/>
            <a:chOff x="8428" y="-69181"/>
            <a:chExt cx="1349425" cy="816381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538071" y="289760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225617" y="660973"/>
            <a:ext cx="1349425" cy="816381"/>
            <a:chOff x="8428" y="-69181"/>
            <a:chExt cx="1349425" cy="816381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330381" y="104611"/>
            <a:ext cx="1349425" cy="816381"/>
            <a:chOff x="8428" y="-69181"/>
            <a:chExt cx="1349425" cy="816381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330381" y="660973"/>
            <a:ext cx="1349425" cy="816381"/>
            <a:chOff x="8428" y="-69181"/>
            <a:chExt cx="1349425" cy="816381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35145" y="108283"/>
            <a:ext cx="1349425" cy="816381"/>
            <a:chOff x="8428" y="-69181"/>
            <a:chExt cx="1349425" cy="816381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35145" y="664645"/>
            <a:ext cx="1349425" cy="816381"/>
            <a:chOff x="8428" y="-69181"/>
            <a:chExt cx="1349425" cy="816381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39909" y="108283"/>
            <a:ext cx="1349425" cy="816381"/>
            <a:chOff x="8428" y="-69181"/>
            <a:chExt cx="1349425" cy="816381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539909" y="664645"/>
            <a:ext cx="1349425" cy="816381"/>
            <a:chOff x="8428" y="-69181"/>
            <a:chExt cx="1349425" cy="816381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44673" y="111955"/>
            <a:ext cx="1349425" cy="816381"/>
            <a:chOff x="8428" y="-69181"/>
            <a:chExt cx="1349425" cy="816381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44673" y="668317"/>
            <a:ext cx="1349425" cy="816381"/>
            <a:chOff x="8428" y="-69181"/>
            <a:chExt cx="1349425" cy="816381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120853" y="1219430"/>
            <a:ext cx="1349425" cy="816381"/>
            <a:chOff x="8428" y="-69181"/>
            <a:chExt cx="1349425" cy="816381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20853" y="1775792"/>
            <a:ext cx="1349425" cy="816381"/>
            <a:chOff x="8428" y="-69181"/>
            <a:chExt cx="1349425" cy="816381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349425" cy="816381"/>
            <a:chOff x="8428" y="-69181"/>
            <a:chExt cx="1349425" cy="816381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225617" y="1779464"/>
            <a:ext cx="1349425" cy="816381"/>
            <a:chOff x="8428" y="-69181"/>
            <a:chExt cx="1349425" cy="816381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30381" y="1223102"/>
            <a:ext cx="1349425" cy="816381"/>
            <a:chOff x="8428" y="-69181"/>
            <a:chExt cx="1349425" cy="816381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349425" cy="816381"/>
            <a:chOff x="8428" y="-69181"/>
            <a:chExt cx="1349425" cy="816381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349425" cy="816381"/>
            <a:chOff x="8428" y="-69181"/>
            <a:chExt cx="1349425" cy="816381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349425" cy="816381"/>
            <a:chOff x="8428" y="-69181"/>
            <a:chExt cx="1349425" cy="816381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9909" y="1216141"/>
            <a:ext cx="1349425" cy="816381"/>
            <a:chOff x="8428" y="-69181"/>
            <a:chExt cx="1349425" cy="816381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39909" y="1772503"/>
            <a:ext cx="1349425" cy="1031824"/>
            <a:chOff x="8428" y="-69181"/>
            <a:chExt cx="1349425" cy="1031824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8428" y="0"/>
              <a:ext cx="1085854" cy="962643"/>
              <a:chOff x="276585" y="261256"/>
              <a:chExt cx="3600000" cy="3214591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31860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>
                  <a:latin typeface="Caneletter Sans Personal Use" panose="02000000000000000000" pitchFamily="2" charset="77"/>
                </a:endParaRP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644673" y="1230446"/>
            <a:ext cx="1349425" cy="816381"/>
            <a:chOff x="8428" y="-69181"/>
            <a:chExt cx="1349425" cy="816381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44673" y="1786808"/>
            <a:ext cx="1349425" cy="816381"/>
            <a:chOff x="8428" y="-69181"/>
            <a:chExt cx="1349425" cy="816381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349425" cy="816381"/>
            <a:chOff x="8428" y="-69181"/>
            <a:chExt cx="1349425" cy="816381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349425" cy="816381"/>
            <a:chOff x="8428" y="-69181"/>
            <a:chExt cx="1349425" cy="816381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225617" y="2335267"/>
            <a:ext cx="1349425" cy="816381"/>
            <a:chOff x="8428" y="-69181"/>
            <a:chExt cx="1349425" cy="816381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25617" y="2891629"/>
            <a:ext cx="1349425" cy="816381"/>
            <a:chOff x="8428" y="-69181"/>
            <a:chExt cx="1349425" cy="816381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30381" y="2335267"/>
            <a:ext cx="1349425" cy="816381"/>
            <a:chOff x="8428" y="-69181"/>
            <a:chExt cx="1349425" cy="816381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330381" y="2891629"/>
            <a:ext cx="1349425" cy="816381"/>
            <a:chOff x="8428" y="-69181"/>
            <a:chExt cx="1349425" cy="816381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35145" y="2328306"/>
            <a:ext cx="1349425" cy="816381"/>
            <a:chOff x="8428" y="-69181"/>
            <a:chExt cx="1349425" cy="816381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35145" y="2884668"/>
            <a:ext cx="1349425" cy="816381"/>
            <a:chOff x="8428" y="-69181"/>
            <a:chExt cx="1349425" cy="816381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349425" cy="816381"/>
            <a:chOff x="8428" y="-69181"/>
            <a:chExt cx="1349425" cy="816381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349425" cy="816381"/>
            <a:chOff x="8428" y="-69181"/>
            <a:chExt cx="1349425" cy="816381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44673" y="2342611"/>
            <a:ext cx="1349425" cy="816381"/>
            <a:chOff x="8428" y="-69181"/>
            <a:chExt cx="1349425" cy="816381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44673" y="2898973"/>
            <a:ext cx="1349425" cy="816381"/>
            <a:chOff x="8428" y="-69181"/>
            <a:chExt cx="1349425" cy="816381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120853" y="3450086"/>
            <a:ext cx="1349425" cy="816381"/>
            <a:chOff x="8428" y="-69181"/>
            <a:chExt cx="1349425" cy="816381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349425" cy="816381"/>
            <a:chOff x="8428" y="-69181"/>
            <a:chExt cx="1349425" cy="816381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349425" cy="816381"/>
            <a:chOff x="8428" y="-69181"/>
            <a:chExt cx="1349425" cy="816381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225617" y="3999487"/>
            <a:ext cx="1349425" cy="816381"/>
            <a:chOff x="8428" y="-69181"/>
            <a:chExt cx="1349425" cy="816381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30381" y="3443125"/>
            <a:ext cx="1349425" cy="816381"/>
            <a:chOff x="8428" y="-69181"/>
            <a:chExt cx="1349425" cy="816381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30381" y="3999487"/>
            <a:ext cx="1349425" cy="816381"/>
            <a:chOff x="8428" y="-69181"/>
            <a:chExt cx="1349425" cy="816381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349425" cy="816381"/>
            <a:chOff x="8428" y="-69181"/>
            <a:chExt cx="1349425" cy="816381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349425" cy="816381"/>
            <a:chOff x="8428" y="-69181"/>
            <a:chExt cx="1349425" cy="816381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39909" y="3446797"/>
            <a:ext cx="1349425" cy="816381"/>
            <a:chOff x="8428" y="-69181"/>
            <a:chExt cx="1349425" cy="816381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9909" y="4003159"/>
            <a:ext cx="1349425" cy="816381"/>
            <a:chOff x="8428" y="-69181"/>
            <a:chExt cx="1349425" cy="816381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44673" y="3461102"/>
            <a:ext cx="1349425" cy="816381"/>
            <a:chOff x="8428" y="-69181"/>
            <a:chExt cx="1349425" cy="816381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44673" y="4017464"/>
            <a:ext cx="1349425" cy="816381"/>
            <a:chOff x="8428" y="-69181"/>
            <a:chExt cx="1349425" cy="816381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349425" cy="816381"/>
            <a:chOff x="8428" y="-69181"/>
            <a:chExt cx="1349425" cy="816381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349425" cy="816381"/>
            <a:chOff x="8428" y="-69181"/>
            <a:chExt cx="1349425" cy="816381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349425" cy="816381"/>
            <a:chOff x="8428" y="-69181"/>
            <a:chExt cx="1349425" cy="816381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225617" y="5113610"/>
            <a:ext cx="1349425" cy="816381"/>
            <a:chOff x="8428" y="-69181"/>
            <a:chExt cx="1349425" cy="816381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30381" y="4557248"/>
            <a:ext cx="1349425" cy="816381"/>
            <a:chOff x="8428" y="-69181"/>
            <a:chExt cx="1349425" cy="816381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30381" y="5113610"/>
            <a:ext cx="1349425" cy="816381"/>
            <a:chOff x="8428" y="-69181"/>
            <a:chExt cx="1349425" cy="816381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35145" y="4560920"/>
            <a:ext cx="1349425" cy="816381"/>
            <a:chOff x="8428" y="-69181"/>
            <a:chExt cx="1349425" cy="816381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35145" y="5117282"/>
            <a:ext cx="1349425" cy="816381"/>
            <a:chOff x="8428" y="-69181"/>
            <a:chExt cx="1349425" cy="816381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9909" y="4560920"/>
            <a:ext cx="1349425" cy="816381"/>
            <a:chOff x="8428" y="-69181"/>
            <a:chExt cx="1349425" cy="816381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9909" y="5117282"/>
            <a:ext cx="1349425" cy="816381"/>
            <a:chOff x="8428" y="-69181"/>
            <a:chExt cx="1349425" cy="816381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44673" y="4575225"/>
            <a:ext cx="1349425" cy="816381"/>
            <a:chOff x="8428" y="-69181"/>
            <a:chExt cx="1349425" cy="816381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44673" y="5131587"/>
            <a:ext cx="1349425" cy="816381"/>
            <a:chOff x="8428" y="-69181"/>
            <a:chExt cx="1349425" cy="816381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120853" y="5682700"/>
            <a:ext cx="1349425" cy="816381"/>
            <a:chOff x="8428" y="-69181"/>
            <a:chExt cx="1349425" cy="816381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20853" y="6239062"/>
            <a:ext cx="1349425" cy="816381"/>
            <a:chOff x="8428" y="-69181"/>
            <a:chExt cx="1349425" cy="816381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25617" y="5665106"/>
            <a:ext cx="1349425" cy="816381"/>
            <a:chOff x="8428" y="-69181"/>
            <a:chExt cx="1349425" cy="816381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349425" cy="816381"/>
            <a:chOff x="8428" y="-69181"/>
            <a:chExt cx="1349425" cy="816381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349425" cy="816381"/>
            <a:chOff x="8428" y="-69181"/>
            <a:chExt cx="1349425" cy="816381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349425" cy="816381"/>
            <a:chOff x="8428" y="-69181"/>
            <a:chExt cx="1349425" cy="816381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349425" cy="816381"/>
            <a:chOff x="8428" y="-69181"/>
            <a:chExt cx="1349425" cy="816381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3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35145" y="6235773"/>
            <a:ext cx="1349425" cy="816381"/>
            <a:chOff x="8428" y="-69181"/>
            <a:chExt cx="1349425" cy="816381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349425" cy="816381"/>
            <a:chOff x="8428" y="-69181"/>
            <a:chExt cx="1349425" cy="816381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9909" y="6235773"/>
            <a:ext cx="1349425" cy="816381"/>
            <a:chOff x="8428" y="-69181"/>
            <a:chExt cx="1349425" cy="816381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44673" y="5693716"/>
            <a:ext cx="1349425" cy="816381"/>
            <a:chOff x="8428" y="-69181"/>
            <a:chExt cx="1349425" cy="816381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44673" y="6250078"/>
            <a:ext cx="1349425" cy="816381"/>
            <a:chOff x="8428" y="-69181"/>
            <a:chExt cx="1349425" cy="816381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349425" cy="816381"/>
            <a:chOff x="8428" y="-69181"/>
            <a:chExt cx="1349425" cy="816381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120853" y="7351227"/>
            <a:ext cx="1349425" cy="816381"/>
            <a:chOff x="8428" y="-69181"/>
            <a:chExt cx="1349425" cy="816381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349425" cy="816381"/>
            <a:chOff x="8428" y="-69181"/>
            <a:chExt cx="1349425" cy="816381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25617" y="7333633"/>
            <a:ext cx="1349425" cy="816381"/>
            <a:chOff x="8428" y="-69181"/>
            <a:chExt cx="1349425" cy="816381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30381" y="6777271"/>
            <a:ext cx="1349425" cy="816381"/>
            <a:chOff x="8428" y="-69181"/>
            <a:chExt cx="1349425" cy="816381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30381" y="7333633"/>
            <a:ext cx="1349425" cy="816381"/>
            <a:chOff x="8428" y="-69181"/>
            <a:chExt cx="1349425" cy="816381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349425" cy="816381"/>
            <a:chOff x="8428" y="-69181"/>
            <a:chExt cx="1349425" cy="816381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349425" cy="816381"/>
            <a:chOff x="8428" y="-69181"/>
            <a:chExt cx="1349425" cy="816381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349425" cy="816381"/>
            <a:chOff x="8428" y="-69181"/>
            <a:chExt cx="1349425" cy="816381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349425" cy="816381"/>
            <a:chOff x="8428" y="-69181"/>
            <a:chExt cx="1349425" cy="816381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44673" y="6805881"/>
            <a:ext cx="1349425" cy="816381"/>
            <a:chOff x="8428" y="-69181"/>
            <a:chExt cx="1349425" cy="816381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44673" y="7362243"/>
            <a:ext cx="1349425" cy="816381"/>
            <a:chOff x="8428" y="-69181"/>
            <a:chExt cx="1349425" cy="816381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349425" cy="816381"/>
            <a:chOff x="8428" y="-69181"/>
            <a:chExt cx="1349425" cy="816381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20853" y="8459085"/>
            <a:ext cx="1349425" cy="816381"/>
            <a:chOff x="8428" y="-69181"/>
            <a:chExt cx="1349425" cy="816381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25617" y="7895762"/>
            <a:ext cx="1349425" cy="816381"/>
            <a:chOff x="8428" y="-69181"/>
            <a:chExt cx="1349425" cy="816381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349425" cy="816381"/>
            <a:chOff x="8428" y="-69181"/>
            <a:chExt cx="1349425" cy="816381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30381" y="7895762"/>
            <a:ext cx="1349425" cy="816381"/>
            <a:chOff x="8428" y="-69181"/>
            <a:chExt cx="1349425" cy="816381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30381" y="8452124"/>
            <a:ext cx="1349425" cy="816381"/>
            <a:chOff x="8428" y="-69181"/>
            <a:chExt cx="1349425" cy="816381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35145" y="7910067"/>
            <a:ext cx="1349425" cy="816381"/>
            <a:chOff x="8428" y="-69181"/>
            <a:chExt cx="1349425" cy="816381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349425" cy="816381"/>
            <a:chOff x="8428" y="-69181"/>
            <a:chExt cx="1349425" cy="816381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349425" cy="816381"/>
            <a:chOff x="8428" y="-69181"/>
            <a:chExt cx="1349425" cy="816381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39909" y="8466429"/>
            <a:ext cx="1349425" cy="816381"/>
            <a:chOff x="8428" y="-69181"/>
            <a:chExt cx="1349425" cy="816381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44673" y="7913739"/>
            <a:ext cx="1349425" cy="816381"/>
            <a:chOff x="8428" y="-69181"/>
            <a:chExt cx="1349425" cy="816381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44673" y="8470101"/>
            <a:ext cx="1349425" cy="816381"/>
            <a:chOff x="8428" y="-69181"/>
            <a:chExt cx="1349425" cy="816381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31486" y="9015794"/>
            <a:ext cx="1349425" cy="816381"/>
            <a:chOff x="8428" y="-69181"/>
            <a:chExt cx="1349425" cy="816381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36250" y="9008833"/>
            <a:ext cx="1349425" cy="816381"/>
            <a:chOff x="8428" y="-69181"/>
            <a:chExt cx="1349425" cy="816381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349425" cy="816381"/>
            <a:chOff x="8428" y="-69181"/>
            <a:chExt cx="1349425" cy="816381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349425" cy="816381"/>
            <a:chOff x="8428" y="-69181"/>
            <a:chExt cx="1349425" cy="816381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349425" cy="816381"/>
            <a:chOff x="8428" y="-69181"/>
            <a:chExt cx="1349425" cy="816381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349425" cy="816381"/>
            <a:chOff x="8428" y="-69181"/>
            <a:chExt cx="1349425" cy="816381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Contes et Poésies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5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120853" y="100939"/>
            <a:ext cx="1349425" cy="816381"/>
            <a:chOff x="8428" y="-69181"/>
            <a:chExt cx="1349425" cy="816381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349425" cy="816381"/>
            <a:chOff x="8428" y="-69181"/>
            <a:chExt cx="1349425" cy="816381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225617" y="104611"/>
            <a:ext cx="1349425" cy="816381"/>
            <a:chOff x="8428" y="-69181"/>
            <a:chExt cx="1349425" cy="816381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538071" y="289760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225617" y="660973"/>
            <a:ext cx="1349425" cy="816381"/>
            <a:chOff x="8428" y="-69181"/>
            <a:chExt cx="1349425" cy="816381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330381" y="104611"/>
            <a:ext cx="1349425" cy="816381"/>
            <a:chOff x="8428" y="-69181"/>
            <a:chExt cx="1349425" cy="816381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330381" y="660973"/>
            <a:ext cx="1349425" cy="816381"/>
            <a:chOff x="8428" y="-69181"/>
            <a:chExt cx="1349425" cy="816381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35145" y="108283"/>
            <a:ext cx="1349425" cy="816381"/>
            <a:chOff x="8428" y="-69181"/>
            <a:chExt cx="1349425" cy="816381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35145" y="664645"/>
            <a:ext cx="1349425" cy="816381"/>
            <a:chOff x="8428" y="-69181"/>
            <a:chExt cx="1349425" cy="816381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39909" y="108283"/>
            <a:ext cx="1349425" cy="816381"/>
            <a:chOff x="8428" y="-69181"/>
            <a:chExt cx="1349425" cy="816381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539909" y="664645"/>
            <a:ext cx="1349425" cy="816381"/>
            <a:chOff x="8428" y="-69181"/>
            <a:chExt cx="1349425" cy="816381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44673" y="111955"/>
            <a:ext cx="1349425" cy="816381"/>
            <a:chOff x="8428" y="-69181"/>
            <a:chExt cx="1349425" cy="816381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44673" y="668317"/>
            <a:ext cx="1349425" cy="816381"/>
            <a:chOff x="8428" y="-69181"/>
            <a:chExt cx="1349425" cy="816381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120853" y="1219430"/>
            <a:ext cx="1349425" cy="816381"/>
            <a:chOff x="8428" y="-69181"/>
            <a:chExt cx="1349425" cy="816381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20853" y="1775792"/>
            <a:ext cx="1349425" cy="816381"/>
            <a:chOff x="8428" y="-69181"/>
            <a:chExt cx="1349425" cy="816381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349425" cy="816381"/>
            <a:chOff x="8428" y="-69181"/>
            <a:chExt cx="1349425" cy="816381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225617" y="1779464"/>
            <a:ext cx="1349425" cy="816381"/>
            <a:chOff x="8428" y="-69181"/>
            <a:chExt cx="1349425" cy="816381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30381" y="1223102"/>
            <a:ext cx="1349425" cy="816381"/>
            <a:chOff x="8428" y="-69181"/>
            <a:chExt cx="1349425" cy="816381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349425" cy="816381"/>
            <a:chOff x="8428" y="-69181"/>
            <a:chExt cx="1349425" cy="816381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349425" cy="816381"/>
            <a:chOff x="8428" y="-69181"/>
            <a:chExt cx="1349425" cy="816381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349425" cy="816381"/>
            <a:chOff x="8428" y="-69181"/>
            <a:chExt cx="1349425" cy="816381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9909" y="1216141"/>
            <a:ext cx="1349425" cy="816381"/>
            <a:chOff x="8428" y="-69181"/>
            <a:chExt cx="1349425" cy="816381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39909" y="1772503"/>
            <a:ext cx="1349425" cy="1031824"/>
            <a:chOff x="8428" y="-69181"/>
            <a:chExt cx="1349425" cy="1031824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8428" y="0"/>
              <a:ext cx="1085854" cy="962643"/>
              <a:chOff x="276585" y="261256"/>
              <a:chExt cx="3600000" cy="3214591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31860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>
                  <a:latin typeface="Caneletter Sans Personal Use" panose="02000000000000000000" pitchFamily="2" charset="77"/>
                </a:endParaRP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644673" y="1230446"/>
            <a:ext cx="1349425" cy="816381"/>
            <a:chOff x="8428" y="-69181"/>
            <a:chExt cx="1349425" cy="816381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44673" y="1786808"/>
            <a:ext cx="1349425" cy="816381"/>
            <a:chOff x="8428" y="-69181"/>
            <a:chExt cx="1349425" cy="816381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349425" cy="816381"/>
            <a:chOff x="8428" y="-69181"/>
            <a:chExt cx="1349425" cy="816381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349425" cy="816381"/>
            <a:chOff x="8428" y="-69181"/>
            <a:chExt cx="1349425" cy="816381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225617" y="2335267"/>
            <a:ext cx="1349425" cy="816381"/>
            <a:chOff x="8428" y="-69181"/>
            <a:chExt cx="1349425" cy="816381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25617" y="2891629"/>
            <a:ext cx="1349425" cy="816381"/>
            <a:chOff x="8428" y="-69181"/>
            <a:chExt cx="1349425" cy="816381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30381" y="2335267"/>
            <a:ext cx="1349425" cy="816381"/>
            <a:chOff x="8428" y="-69181"/>
            <a:chExt cx="1349425" cy="816381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330381" y="2891629"/>
            <a:ext cx="1349425" cy="816381"/>
            <a:chOff x="8428" y="-69181"/>
            <a:chExt cx="1349425" cy="816381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35145" y="2328306"/>
            <a:ext cx="1349425" cy="816381"/>
            <a:chOff x="8428" y="-69181"/>
            <a:chExt cx="1349425" cy="816381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35145" y="2884668"/>
            <a:ext cx="1349425" cy="816381"/>
            <a:chOff x="8428" y="-69181"/>
            <a:chExt cx="1349425" cy="816381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349425" cy="816381"/>
            <a:chOff x="8428" y="-69181"/>
            <a:chExt cx="1349425" cy="816381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349425" cy="816381"/>
            <a:chOff x="8428" y="-69181"/>
            <a:chExt cx="1349425" cy="816381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44673" y="2342611"/>
            <a:ext cx="1349425" cy="816381"/>
            <a:chOff x="8428" y="-69181"/>
            <a:chExt cx="1349425" cy="816381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44673" y="2898973"/>
            <a:ext cx="1349425" cy="816381"/>
            <a:chOff x="8428" y="-69181"/>
            <a:chExt cx="1349425" cy="816381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120853" y="3450086"/>
            <a:ext cx="1349425" cy="816381"/>
            <a:chOff x="8428" y="-69181"/>
            <a:chExt cx="1349425" cy="816381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349425" cy="816381"/>
            <a:chOff x="8428" y="-69181"/>
            <a:chExt cx="1349425" cy="816381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349425" cy="816381"/>
            <a:chOff x="8428" y="-69181"/>
            <a:chExt cx="1349425" cy="816381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225617" y="3999487"/>
            <a:ext cx="1349425" cy="816381"/>
            <a:chOff x="8428" y="-69181"/>
            <a:chExt cx="1349425" cy="816381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30381" y="3443125"/>
            <a:ext cx="1349425" cy="816381"/>
            <a:chOff x="8428" y="-69181"/>
            <a:chExt cx="1349425" cy="816381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30381" y="3999487"/>
            <a:ext cx="1349425" cy="816381"/>
            <a:chOff x="8428" y="-69181"/>
            <a:chExt cx="1349425" cy="816381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6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349425" cy="816381"/>
            <a:chOff x="8428" y="-69181"/>
            <a:chExt cx="1349425" cy="816381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349425" cy="816381"/>
            <a:chOff x="8428" y="-69181"/>
            <a:chExt cx="1349425" cy="816381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39909" y="3446797"/>
            <a:ext cx="1349425" cy="816381"/>
            <a:chOff x="8428" y="-69181"/>
            <a:chExt cx="1349425" cy="816381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9909" y="4003159"/>
            <a:ext cx="1349425" cy="816381"/>
            <a:chOff x="8428" y="-69181"/>
            <a:chExt cx="1349425" cy="816381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44673" y="3461102"/>
            <a:ext cx="1349425" cy="816381"/>
            <a:chOff x="8428" y="-69181"/>
            <a:chExt cx="1349425" cy="816381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44673" y="4017464"/>
            <a:ext cx="1349425" cy="816381"/>
            <a:chOff x="8428" y="-69181"/>
            <a:chExt cx="1349425" cy="816381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349425" cy="816381"/>
            <a:chOff x="8428" y="-69181"/>
            <a:chExt cx="1349425" cy="816381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349425" cy="1247268"/>
            <a:chOff x="8428" y="-69181"/>
            <a:chExt cx="1349425" cy="1247268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085854" cy="1178087"/>
              <a:chOff x="276585" y="261256"/>
              <a:chExt cx="3600000" cy="3934032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3905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>
                  <a:latin typeface="Caneletter Sans Personal Use" panose="02000000000000000000" pitchFamily="2" charset="77"/>
                </a:endParaRP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349425" cy="816381"/>
            <a:chOff x="8428" y="-69181"/>
            <a:chExt cx="1349425" cy="816381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225617" y="5113610"/>
            <a:ext cx="1349425" cy="816381"/>
            <a:chOff x="8428" y="-69181"/>
            <a:chExt cx="1349425" cy="816381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30381" y="4557248"/>
            <a:ext cx="1349425" cy="816381"/>
            <a:chOff x="8428" y="-69181"/>
            <a:chExt cx="1349425" cy="816381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30381" y="5113610"/>
            <a:ext cx="1349425" cy="816381"/>
            <a:chOff x="8428" y="-69181"/>
            <a:chExt cx="1349425" cy="816381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35145" y="4560920"/>
            <a:ext cx="1349425" cy="816381"/>
            <a:chOff x="8428" y="-69181"/>
            <a:chExt cx="1349425" cy="816381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35145" y="5117282"/>
            <a:ext cx="1349425" cy="816381"/>
            <a:chOff x="8428" y="-69181"/>
            <a:chExt cx="1349425" cy="816381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9909" y="4560920"/>
            <a:ext cx="1349425" cy="816381"/>
            <a:chOff x="8428" y="-69181"/>
            <a:chExt cx="1349425" cy="816381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9909" y="5117282"/>
            <a:ext cx="1349425" cy="816381"/>
            <a:chOff x="8428" y="-69181"/>
            <a:chExt cx="1349425" cy="816381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44673" y="4575225"/>
            <a:ext cx="1349425" cy="816381"/>
            <a:chOff x="8428" y="-69181"/>
            <a:chExt cx="1349425" cy="816381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44673" y="5131587"/>
            <a:ext cx="1349425" cy="816381"/>
            <a:chOff x="8428" y="-69181"/>
            <a:chExt cx="1349425" cy="816381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120853" y="5682700"/>
            <a:ext cx="1349425" cy="816381"/>
            <a:chOff x="8428" y="-69181"/>
            <a:chExt cx="1349425" cy="816381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20853" y="6239062"/>
            <a:ext cx="1349425" cy="816381"/>
            <a:chOff x="8428" y="-69181"/>
            <a:chExt cx="1349425" cy="816381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25617" y="5665106"/>
            <a:ext cx="1349425" cy="816381"/>
            <a:chOff x="8428" y="-69181"/>
            <a:chExt cx="1349425" cy="816381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349425" cy="816381"/>
            <a:chOff x="8428" y="-69181"/>
            <a:chExt cx="1349425" cy="816381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349425" cy="816381"/>
            <a:chOff x="8428" y="-69181"/>
            <a:chExt cx="1349425" cy="816381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349425" cy="816381"/>
            <a:chOff x="8428" y="-69181"/>
            <a:chExt cx="1349425" cy="816381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349425" cy="816381"/>
            <a:chOff x="8428" y="-69181"/>
            <a:chExt cx="1349425" cy="816381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35145" y="6235773"/>
            <a:ext cx="1349425" cy="816381"/>
            <a:chOff x="8428" y="-69181"/>
            <a:chExt cx="1349425" cy="816381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349425" cy="816381"/>
            <a:chOff x="8428" y="-69181"/>
            <a:chExt cx="1349425" cy="816381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9909" y="6235773"/>
            <a:ext cx="1349425" cy="816381"/>
            <a:chOff x="8428" y="-69181"/>
            <a:chExt cx="1349425" cy="816381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44673" y="5693716"/>
            <a:ext cx="1349425" cy="816381"/>
            <a:chOff x="8428" y="-69181"/>
            <a:chExt cx="1349425" cy="816381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44673" y="6250078"/>
            <a:ext cx="1349425" cy="816381"/>
            <a:chOff x="8428" y="-69181"/>
            <a:chExt cx="1349425" cy="816381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349425" cy="816381"/>
            <a:chOff x="8428" y="-69181"/>
            <a:chExt cx="1349425" cy="816381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120853" y="7351227"/>
            <a:ext cx="1349425" cy="816381"/>
            <a:chOff x="8428" y="-69181"/>
            <a:chExt cx="1349425" cy="816381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349425" cy="816381"/>
            <a:chOff x="8428" y="-69181"/>
            <a:chExt cx="1349425" cy="816381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25617" y="7333633"/>
            <a:ext cx="1349425" cy="816381"/>
            <a:chOff x="8428" y="-69181"/>
            <a:chExt cx="1349425" cy="816381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30381" y="6777271"/>
            <a:ext cx="1349425" cy="816381"/>
            <a:chOff x="8428" y="-69181"/>
            <a:chExt cx="1349425" cy="816381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30381" y="7333633"/>
            <a:ext cx="1349425" cy="816381"/>
            <a:chOff x="8428" y="-69181"/>
            <a:chExt cx="1349425" cy="816381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349425" cy="816381"/>
            <a:chOff x="8428" y="-69181"/>
            <a:chExt cx="1349425" cy="816381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349425" cy="816381"/>
            <a:chOff x="8428" y="-69181"/>
            <a:chExt cx="1349425" cy="816381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349425" cy="816381"/>
            <a:chOff x="8428" y="-69181"/>
            <a:chExt cx="1349425" cy="816381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349425" cy="816381"/>
            <a:chOff x="8428" y="-69181"/>
            <a:chExt cx="1349425" cy="816381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44673" y="6805881"/>
            <a:ext cx="1349425" cy="816381"/>
            <a:chOff x="8428" y="-69181"/>
            <a:chExt cx="1349425" cy="816381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44673" y="7362243"/>
            <a:ext cx="1349425" cy="816381"/>
            <a:chOff x="8428" y="-69181"/>
            <a:chExt cx="1349425" cy="816381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349425" cy="816381"/>
            <a:chOff x="8428" y="-69181"/>
            <a:chExt cx="1349425" cy="816381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20853" y="8459085"/>
            <a:ext cx="1349425" cy="816381"/>
            <a:chOff x="8428" y="-69181"/>
            <a:chExt cx="1349425" cy="816381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25617" y="7895762"/>
            <a:ext cx="1349425" cy="816381"/>
            <a:chOff x="8428" y="-69181"/>
            <a:chExt cx="1349425" cy="816381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349425" cy="816381"/>
            <a:chOff x="8428" y="-69181"/>
            <a:chExt cx="1349425" cy="816381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30381" y="7895762"/>
            <a:ext cx="1349425" cy="816381"/>
            <a:chOff x="8428" y="-69181"/>
            <a:chExt cx="1349425" cy="816381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30381" y="8452124"/>
            <a:ext cx="1349425" cy="816381"/>
            <a:chOff x="8428" y="-69181"/>
            <a:chExt cx="1349425" cy="816381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35145" y="7910067"/>
            <a:ext cx="1349425" cy="816381"/>
            <a:chOff x="8428" y="-69181"/>
            <a:chExt cx="1349425" cy="816381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349425" cy="816381"/>
            <a:chOff x="8428" y="-69181"/>
            <a:chExt cx="1349425" cy="816381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349425" cy="816381"/>
            <a:chOff x="8428" y="-69181"/>
            <a:chExt cx="1349425" cy="816381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39909" y="8466429"/>
            <a:ext cx="1349425" cy="816381"/>
            <a:chOff x="8428" y="-69181"/>
            <a:chExt cx="1349425" cy="816381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44673" y="7913739"/>
            <a:ext cx="1349425" cy="816381"/>
            <a:chOff x="8428" y="-69181"/>
            <a:chExt cx="1349425" cy="816381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44673" y="8470101"/>
            <a:ext cx="1349425" cy="816381"/>
            <a:chOff x="8428" y="-69181"/>
            <a:chExt cx="1349425" cy="816381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31486" y="9015794"/>
            <a:ext cx="1349425" cy="816381"/>
            <a:chOff x="8428" y="-69181"/>
            <a:chExt cx="1349425" cy="816381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36250" y="9008833"/>
            <a:ext cx="1349425" cy="816381"/>
            <a:chOff x="8428" y="-69181"/>
            <a:chExt cx="1349425" cy="816381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349425" cy="816381"/>
            <a:chOff x="8428" y="-69181"/>
            <a:chExt cx="1349425" cy="816381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349425" cy="816381"/>
            <a:chOff x="8428" y="-69181"/>
            <a:chExt cx="1349425" cy="816381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349425" cy="816381"/>
            <a:chOff x="8428" y="-69181"/>
            <a:chExt cx="1349425" cy="816381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349425" cy="816381"/>
            <a:chOff x="8428" y="-69181"/>
            <a:chExt cx="1349425" cy="816381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Sciences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7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7010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120853" y="100939"/>
            <a:ext cx="1349425" cy="816381"/>
            <a:chOff x="8428" y="-69181"/>
            <a:chExt cx="1349425" cy="816381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349425" cy="816381"/>
            <a:chOff x="8428" y="-69181"/>
            <a:chExt cx="1349425" cy="816381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225617" y="104611"/>
            <a:ext cx="1349425" cy="816381"/>
            <a:chOff x="8428" y="-69181"/>
            <a:chExt cx="1349425" cy="816381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538071" y="289760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225617" y="660973"/>
            <a:ext cx="1349425" cy="816381"/>
            <a:chOff x="8428" y="-69181"/>
            <a:chExt cx="1349425" cy="816381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330381" y="104611"/>
            <a:ext cx="1349425" cy="816381"/>
            <a:chOff x="8428" y="-69181"/>
            <a:chExt cx="1349425" cy="816381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330381" y="660973"/>
            <a:ext cx="1349425" cy="816381"/>
            <a:chOff x="8428" y="-69181"/>
            <a:chExt cx="1349425" cy="816381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35145" y="108283"/>
            <a:ext cx="1349425" cy="816381"/>
            <a:chOff x="8428" y="-69181"/>
            <a:chExt cx="1349425" cy="816381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35145" y="664645"/>
            <a:ext cx="1349425" cy="816381"/>
            <a:chOff x="8428" y="-69181"/>
            <a:chExt cx="1349425" cy="816381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39909" y="108283"/>
            <a:ext cx="1349425" cy="816381"/>
            <a:chOff x="8428" y="-69181"/>
            <a:chExt cx="1349425" cy="816381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539909" y="664645"/>
            <a:ext cx="1349425" cy="816381"/>
            <a:chOff x="8428" y="-69181"/>
            <a:chExt cx="1349425" cy="816381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44673" y="111955"/>
            <a:ext cx="1349425" cy="816381"/>
            <a:chOff x="8428" y="-69181"/>
            <a:chExt cx="1349425" cy="816381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44673" y="668317"/>
            <a:ext cx="1349425" cy="816381"/>
            <a:chOff x="8428" y="-69181"/>
            <a:chExt cx="1349425" cy="816381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120853" y="1219430"/>
            <a:ext cx="1349425" cy="816381"/>
            <a:chOff x="8428" y="-69181"/>
            <a:chExt cx="1349425" cy="816381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20853" y="1775792"/>
            <a:ext cx="1349425" cy="816381"/>
            <a:chOff x="8428" y="-69181"/>
            <a:chExt cx="1349425" cy="816381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349425" cy="816381"/>
            <a:chOff x="8428" y="-69181"/>
            <a:chExt cx="1349425" cy="816381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225617" y="1779464"/>
            <a:ext cx="1349425" cy="816381"/>
            <a:chOff x="8428" y="-69181"/>
            <a:chExt cx="1349425" cy="816381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30381" y="1223102"/>
            <a:ext cx="1349425" cy="816381"/>
            <a:chOff x="8428" y="-69181"/>
            <a:chExt cx="1349425" cy="816381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349425" cy="816381"/>
            <a:chOff x="8428" y="-69181"/>
            <a:chExt cx="1349425" cy="816381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349425" cy="816381"/>
            <a:chOff x="8428" y="-69181"/>
            <a:chExt cx="1349425" cy="816381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349425" cy="816381"/>
            <a:chOff x="8428" y="-69181"/>
            <a:chExt cx="1349425" cy="816381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9909" y="1216141"/>
            <a:ext cx="1349425" cy="816381"/>
            <a:chOff x="8428" y="-69181"/>
            <a:chExt cx="1349425" cy="816381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39909" y="1772503"/>
            <a:ext cx="1349425" cy="1031824"/>
            <a:chOff x="8428" y="-69181"/>
            <a:chExt cx="1349425" cy="1031824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8428" y="0"/>
              <a:ext cx="1085854" cy="962643"/>
              <a:chOff x="276585" y="261256"/>
              <a:chExt cx="3600000" cy="3214591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31860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>
                  <a:latin typeface="Caneletter Sans Personal Use" panose="02000000000000000000" pitchFamily="2" charset="77"/>
                </a:endParaRP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644673" y="1230446"/>
            <a:ext cx="1349425" cy="816381"/>
            <a:chOff x="8428" y="-69181"/>
            <a:chExt cx="1349425" cy="816381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44673" y="1786808"/>
            <a:ext cx="1349425" cy="816381"/>
            <a:chOff x="8428" y="-69181"/>
            <a:chExt cx="1349425" cy="816381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349425" cy="816381"/>
            <a:chOff x="8428" y="-69181"/>
            <a:chExt cx="1349425" cy="816381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349425" cy="816381"/>
            <a:chOff x="8428" y="-69181"/>
            <a:chExt cx="1349425" cy="816381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225617" y="2335267"/>
            <a:ext cx="1349425" cy="816381"/>
            <a:chOff x="8428" y="-69181"/>
            <a:chExt cx="1349425" cy="816381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25617" y="2891629"/>
            <a:ext cx="1349425" cy="816381"/>
            <a:chOff x="8428" y="-69181"/>
            <a:chExt cx="1349425" cy="816381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30381" y="2335267"/>
            <a:ext cx="1349425" cy="816381"/>
            <a:chOff x="8428" y="-69181"/>
            <a:chExt cx="1349425" cy="816381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330381" y="2891629"/>
            <a:ext cx="1349425" cy="816381"/>
            <a:chOff x="8428" y="-69181"/>
            <a:chExt cx="1349425" cy="816381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35145" y="2328306"/>
            <a:ext cx="1349425" cy="816381"/>
            <a:chOff x="8428" y="-69181"/>
            <a:chExt cx="1349425" cy="816381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35145" y="2884668"/>
            <a:ext cx="1349425" cy="816381"/>
            <a:chOff x="8428" y="-69181"/>
            <a:chExt cx="1349425" cy="816381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349425" cy="816381"/>
            <a:chOff x="8428" y="-69181"/>
            <a:chExt cx="1349425" cy="816381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349425" cy="816381"/>
            <a:chOff x="8428" y="-69181"/>
            <a:chExt cx="1349425" cy="816381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44673" y="2342611"/>
            <a:ext cx="1349425" cy="816381"/>
            <a:chOff x="8428" y="-69181"/>
            <a:chExt cx="1349425" cy="816381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44673" y="2898973"/>
            <a:ext cx="1349425" cy="816381"/>
            <a:chOff x="8428" y="-69181"/>
            <a:chExt cx="1349425" cy="816381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120853" y="3450086"/>
            <a:ext cx="1349425" cy="816381"/>
            <a:chOff x="8428" y="-69181"/>
            <a:chExt cx="1349425" cy="816381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349425" cy="816381"/>
            <a:chOff x="8428" y="-69181"/>
            <a:chExt cx="1349425" cy="816381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349425" cy="816381"/>
            <a:chOff x="8428" y="-69181"/>
            <a:chExt cx="1349425" cy="816381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225617" y="3999487"/>
            <a:ext cx="1349425" cy="816381"/>
            <a:chOff x="8428" y="-69181"/>
            <a:chExt cx="1349425" cy="816381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30381" y="3443125"/>
            <a:ext cx="1349425" cy="816381"/>
            <a:chOff x="8428" y="-69181"/>
            <a:chExt cx="1349425" cy="816381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30381" y="3999487"/>
            <a:ext cx="1349425" cy="816381"/>
            <a:chOff x="8428" y="-69181"/>
            <a:chExt cx="1349425" cy="816381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349425" cy="816381"/>
            <a:chOff x="8428" y="-69181"/>
            <a:chExt cx="1349425" cy="816381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349425" cy="816381"/>
            <a:chOff x="8428" y="-69181"/>
            <a:chExt cx="1349425" cy="816381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39909" y="3446797"/>
            <a:ext cx="1349425" cy="816381"/>
            <a:chOff x="8428" y="-69181"/>
            <a:chExt cx="1349425" cy="816381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9909" y="4003159"/>
            <a:ext cx="1349425" cy="816381"/>
            <a:chOff x="8428" y="-69181"/>
            <a:chExt cx="1349425" cy="816381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44673" y="3461102"/>
            <a:ext cx="1349425" cy="816381"/>
            <a:chOff x="8428" y="-69181"/>
            <a:chExt cx="1349425" cy="816381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44673" y="4017464"/>
            <a:ext cx="1349425" cy="816381"/>
            <a:chOff x="8428" y="-69181"/>
            <a:chExt cx="1349425" cy="816381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349425" cy="816381"/>
            <a:chOff x="8428" y="-69181"/>
            <a:chExt cx="1349425" cy="816381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349425" cy="816381"/>
            <a:chOff x="8428" y="-69181"/>
            <a:chExt cx="1349425" cy="816381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5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349425" cy="816381"/>
            <a:chOff x="8428" y="-69181"/>
            <a:chExt cx="1349425" cy="816381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225617" y="5113610"/>
            <a:ext cx="1349425" cy="816381"/>
            <a:chOff x="8428" y="-69181"/>
            <a:chExt cx="1349425" cy="816381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30381" y="4557248"/>
            <a:ext cx="1349425" cy="816381"/>
            <a:chOff x="8428" y="-69181"/>
            <a:chExt cx="1349425" cy="816381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30381" y="5113610"/>
            <a:ext cx="1349425" cy="816381"/>
            <a:chOff x="8428" y="-69181"/>
            <a:chExt cx="1349425" cy="816381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35145" y="4560920"/>
            <a:ext cx="1349425" cy="816381"/>
            <a:chOff x="8428" y="-69181"/>
            <a:chExt cx="1349425" cy="816381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35145" y="5117282"/>
            <a:ext cx="1349425" cy="816381"/>
            <a:chOff x="8428" y="-69181"/>
            <a:chExt cx="1349425" cy="816381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9909" y="4560920"/>
            <a:ext cx="1349425" cy="816381"/>
            <a:chOff x="8428" y="-69181"/>
            <a:chExt cx="1349425" cy="816381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9909" y="5117282"/>
            <a:ext cx="1349425" cy="816381"/>
            <a:chOff x="8428" y="-69181"/>
            <a:chExt cx="1349425" cy="816381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44673" y="4575225"/>
            <a:ext cx="1349425" cy="816381"/>
            <a:chOff x="8428" y="-69181"/>
            <a:chExt cx="1349425" cy="816381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44673" y="5131587"/>
            <a:ext cx="1349425" cy="816381"/>
            <a:chOff x="8428" y="-69181"/>
            <a:chExt cx="1349425" cy="816381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120853" y="5682700"/>
            <a:ext cx="1349425" cy="816381"/>
            <a:chOff x="8428" y="-69181"/>
            <a:chExt cx="1349425" cy="816381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20853" y="6239062"/>
            <a:ext cx="1349425" cy="816381"/>
            <a:chOff x="8428" y="-69181"/>
            <a:chExt cx="1349425" cy="816381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25617" y="5665106"/>
            <a:ext cx="1349425" cy="816381"/>
            <a:chOff x="8428" y="-69181"/>
            <a:chExt cx="1349425" cy="816381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349425" cy="816381"/>
            <a:chOff x="8428" y="-69181"/>
            <a:chExt cx="1349425" cy="816381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349425" cy="816381"/>
            <a:chOff x="8428" y="-69181"/>
            <a:chExt cx="1349425" cy="816381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349425" cy="816381"/>
            <a:chOff x="8428" y="-69181"/>
            <a:chExt cx="1349425" cy="816381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349425" cy="816381"/>
            <a:chOff x="8428" y="-69181"/>
            <a:chExt cx="1349425" cy="816381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35145" y="6235773"/>
            <a:ext cx="1349425" cy="816381"/>
            <a:chOff x="8428" y="-69181"/>
            <a:chExt cx="1349425" cy="816381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349425" cy="816381"/>
            <a:chOff x="8428" y="-69181"/>
            <a:chExt cx="1349425" cy="816381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9909" y="6235773"/>
            <a:ext cx="1349425" cy="816381"/>
            <a:chOff x="8428" y="-69181"/>
            <a:chExt cx="1349425" cy="816381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44673" y="5693716"/>
            <a:ext cx="1349425" cy="816381"/>
            <a:chOff x="8428" y="-69181"/>
            <a:chExt cx="1349425" cy="816381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44673" y="6250078"/>
            <a:ext cx="1349425" cy="816381"/>
            <a:chOff x="8428" y="-69181"/>
            <a:chExt cx="1349425" cy="816381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349425" cy="816381"/>
            <a:chOff x="8428" y="-69181"/>
            <a:chExt cx="1349425" cy="816381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120853" y="7351227"/>
            <a:ext cx="1349425" cy="816381"/>
            <a:chOff x="8428" y="-69181"/>
            <a:chExt cx="1349425" cy="816381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349425" cy="816381"/>
            <a:chOff x="8428" y="-69181"/>
            <a:chExt cx="1349425" cy="816381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25617" y="7333633"/>
            <a:ext cx="1349425" cy="816381"/>
            <a:chOff x="8428" y="-69181"/>
            <a:chExt cx="1349425" cy="816381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30381" y="6777271"/>
            <a:ext cx="1349425" cy="816381"/>
            <a:chOff x="8428" y="-69181"/>
            <a:chExt cx="1349425" cy="816381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30381" y="7333633"/>
            <a:ext cx="1349425" cy="816381"/>
            <a:chOff x="8428" y="-69181"/>
            <a:chExt cx="1349425" cy="816381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349425" cy="816381"/>
            <a:chOff x="8428" y="-69181"/>
            <a:chExt cx="1349425" cy="816381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3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349425" cy="816381"/>
            <a:chOff x="8428" y="-69181"/>
            <a:chExt cx="1349425" cy="816381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349425" cy="816381"/>
            <a:chOff x="8428" y="-69181"/>
            <a:chExt cx="1349425" cy="816381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349425" cy="816381"/>
            <a:chOff x="8428" y="-69181"/>
            <a:chExt cx="1349425" cy="816381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44673" y="6805881"/>
            <a:ext cx="1349425" cy="816381"/>
            <a:chOff x="8428" y="-69181"/>
            <a:chExt cx="1349425" cy="816381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44673" y="7362243"/>
            <a:ext cx="1349425" cy="816381"/>
            <a:chOff x="8428" y="-69181"/>
            <a:chExt cx="1349425" cy="816381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349425" cy="816381"/>
            <a:chOff x="8428" y="-69181"/>
            <a:chExt cx="1349425" cy="816381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20853" y="8459085"/>
            <a:ext cx="1349425" cy="816381"/>
            <a:chOff x="8428" y="-69181"/>
            <a:chExt cx="1349425" cy="816381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25617" y="7895762"/>
            <a:ext cx="1349425" cy="816381"/>
            <a:chOff x="8428" y="-69181"/>
            <a:chExt cx="1349425" cy="816381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349425" cy="816381"/>
            <a:chOff x="8428" y="-69181"/>
            <a:chExt cx="1349425" cy="816381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30381" y="7895762"/>
            <a:ext cx="1349425" cy="816381"/>
            <a:chOff x="8428" y="-69181"/>
            <a:chExt cx="1349425" cy="816381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30381" y="8452124"/>
            <a:ext cx="1349425" cy="816381"/>
            <a:chOff x="8428" y="-69181"/>
            <a:chExt cx="1349425" cy="816381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35145" y="7910067"/>
            <a:ext cx="1349425" cy="816381"/>
            <a:chOff x="8428" y="-69181"/>
            <a:chExt cx="1349425" cy="816381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349425" cy="816381"/>
            <a:chOff x="8428" y="-69181"/>
            <a:chExt cx="1349425" cy="816381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349425" cy="816381"/>
            <a:chOff x="8428" y="-69181"/>
            <a:chExt cx="1349425" cy="816381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39909" y="8466429"/>
            <a:ext cx="1349425" cy="816381"/>
            <a:chOff x="8428" y="-69181"/>
            <a:chExt cx="1349425" cy="816381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44673" y="7913739"/>
            <a:ext cx="1349425" cy="816381"/>
            <a:chOff x="8428" y="-69181"/>
            <a:chExt cx="1349425" cy="816381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44673" y="8470101"/>
            <a:ext cx="1349425" cy="816381"/>
            <a:chOff x="8428" y="-69181"/>
            <a:chExt cx="1349425" cy="816381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31486" y="9015794"/>
            <a:ext cx="1349425" cy="816381"/>
            <a:chOff x="8428" y="-69181"/>
            <a:chExt cx="1349425" cy="816381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36250" y="9008833"/>
            <a:ext cx="1349425" cy="816381"/>
            <a:chOff x="8428" y="-69181"/>
            <a:chExt cx="1349425" cy="816381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349425" cy="816381"/>
            <a:chOff x="8428" y="-69181"/>
            <a:chExt cx="1349425" cy="816381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349425" cy="816381"/>
            <a:chOff x="8428" y="-69181"/>
            <a:chExt cx="1349425" cy="816381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349425" cy="816381"/>
            <a:chOff x="8428" y="-69181"/>
            <a:chExt cx="1349425" cy="816381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349425" cy="816381"/>
            <a:chOff x="8428" y="-69181"/>
            <a:chExt cx="1349425" cy="816381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085854" cy="747200"/>
              <a:chOff x="276585" y="261256"/>
              <a:chExt cx="3600000" cy="2495154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538071" y="289761"/>
                <a:ext cx="3077028" cy="246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Docu</a:t>
                </a:r>
              </a:p>
              <a:p>
                <a:pPr algn="ctr"/>
                <a:r>
                  <a:rPr lang="fr-FR" sz="1400" dirty="0">
                    <a:latin typeface="Caneletter Sans Personal Use" panose="02000000000000000000" pitchFamily="2" charset="77"/>
                  </a:rPr>
                  <a:t>Histoire</a:t>
                </a:r>
              </a:p>
              <a:p>
                <a:pPr algn="ctr"/>
                <a:endParaRPr lang="fr-FR" sz="14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8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85736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AE2C8B9F-8BA5-0D46-8FBA-9AE628CE6E8C}"/>
              </a:ext>
            </a:extLst>
          </p:cNvPr>
          <p:cNvGrpSpPr/>
          <p:nvPr/>
        </p:nvGrpSpPr>
        <p:grpSpPr>
          <a:xfrm>
            <a:off x="120853" y="100939"/>
            <a:ext cx="1349425" cy="736923"/>
            <a:chOff x="8428" y="-69181"/>
            <a:chExt cx="1349425" cy="736923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167761DE-798B-E242-9416-665B46F11F1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7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0F9CB202-ECB4-6E4F-9F90-0EF02DF7E6E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" name="Rectangle : coins arrondis 8">
                  <a:extLst>
                    <a:ext uri="{FF2B5EF4-FFF2-40B4-BE49-F238E27FC236}">
                      <a16:creationId xmlns:a16="http://schemas.microsoft.com/office/drawing/2014/main" id="{821BA02B-E1D4-2248-B306-4B4566E1E5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4C4DBCCA-8A60-604A-90D1-27FE02CBFCB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7C24510-39B5-294D-9555-02558150C42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C7B9590-A3CB-2845-8FEB-88B6C99C5A8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D698BFE-9B59-7744-9B05-DBB4A1682801}"/>
              </a:ext>
            </a:extLst>
          </p:cNvPr>
          <p:cNvGrpSpPr/>
          <p:nvPr/>
        </p:nvGrpSpPr>
        <p:grpSpPr>
          <a:xfrm>
            <a:off x="120853" y="657301"/>
            <a:ext cx="1349425" cy="736923"/>
            <a:chOff x="8428" y="-69181"/>
            <a:chExt cx="1349425" cy="736923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EE09160-9302-C140-96E6-CBA6599AE1AF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5" name="Groupe 14">
                <a:extLst>
                  <a:ext uri="{FF2B5EF4-FFF2-40B4-BE49-F238E27FC236}">
                    <a16:creationId xmlns:a16="http://schemas.microsoft.com/office/drawing/2014/main" id="{CB822E84-4D5B-5743-B33F-8616F41E5FC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" name="Rectangle : coins arrondis 16">
                  <a:extLst>
                    <a:ext uri="{FF2B5EF4-FFF2-40B4-BE49-F238E27FC236}">
                      <a16:creationId xmlns:a16="http://schemas.microsoft.com/office/drawing/2014/main" id="{8A0FA920-1829-994F-BDD0-602B35E672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8" name="Ellipse 17">
                  <a:extLst>
                    <a:ext uri="{FF2B5EF4-FFF2-40B4-BE49-F238E27FC236}">
                      <a16:creationId xmlns:a16="http://schemas.microsoft.com/office/drawing/2014/main" id="{9C943095-FC8C-C947-9A0C-AC9D3524685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BE51993-4879-0249-90FA-58EE09BC24F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1EB9E7-1C2A-A647-BCFB-9F2902D325F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C5AC1B-CDC5-3B40-B4CB-C69DA3425B28}"/>
              </a:ext>
            </a:extLst>
          </p:cNvPr>
          <p:cNvGrpSpPr/>
          <p:nvPr/>
        </p:nvGrpSpPr>
        <p:grpSpPr>
          <a:xfrm>
            <a:off x="1225617" y="104611"/>
            <a:ext cx="1349425" cy="736923"/>
            <a:chOff x="8428" y="-69181"/>
            <a:chExt cx="1349425" cy="736923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05E75322-5001-DB46-B5EA-94BB4B90333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10459A69-9AB7-034B-A796-33AD524227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" name="Rectangle : coins arrondis 23">
                  <a:extLst>
                    <a:ext uri="{FF2B5EF4-FFF2-40B4-BE49-F238E27FC236}">
                      <a16:creationId xmlns:a16="http://schemas.microsoft.com/office/drawing/2014/main" id="{5AB8B8C4-BA48-D54E-A8E2-9C2754A983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608C4888-1CF3-2A46-9782-26ECAE03B40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640F445-81E4-5D48-B947-EB40AF81E4C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5F1047A-F7C1-3A4E-B13A-1BA706225C9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49C7A7B-9553-A249-9DC4-126DC283E78E}"/>
              </a:ext>
            </a:extLst>
          </p:cNvPr>
          <p:cNvGrpSpPr/>
          <p:nvPr/>
        </p:nvGrpSpPr>
        <p:grpSpPr>
          <a:xfrm>
            <a:off x="1225617" y="660973"/>
            <a:ext cx="1349425" cy="736923"/>
            <a:chOff x="8428" y="-69181"/>
            <a:chExt cx="1349425" cy="736923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8CC1A5C9-8056-CA42-9F32-77187E15729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28D66F55-069D-BA45-9D9A-3C1DC8B6EF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" name="Rectangle : coins arrondis 30">
                  <a:extLst>
                    <a:ext uri="{FF2B5EF4-FFF2-40B4-BE49-F238E27FC236}">
                      <a16:creationId xmlns:a16="http://schemas.microsoft.com/office/drawing/2014/main" id="{81B3A430-C286-924D-9E78-3712086A4A5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F4259BFF-5994-D44D-ABC8-8FCB44D037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5722A83E-6A1D-434E-AA51-346EE89DADB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041E252-B4F2-7342-AC2A-E6B5FBD4102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786EECA-3627-D642-A308-11C9FFD689BB}"/>
              </a:ext>
            </a:extLst>
          </p:cNvPr>
          <p:cNvGrpSpPr/>
          <p:nvPr/>
        </p:nvGrpSpPr>
        <p:grpSpPr>
          <a:xfrm>
            <a:off x="2330381" y="104611"/>
            <a:ext cx="1349425" cy="736923"/>
            <a:chOff x="8428" y="-69181"/>
            <a:chExt cx="1349425" cy="736923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47F85258-6FFC-544A-8498-9589CD5F9B2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8A4025F3-91A9-634A-827F-C5836E4F166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" name="Rectangle : coins arrondis 37">
                  <a:extLst>
                    <a:ext uri="{FF2B5EF4-FFF2-40B4-BE49-F238E27FC236}">
                      <a16:creationId xmlns:a16="http://schemas.microsoft.com/office/drawing/2014/main" id="{8C182A81-AD59-0243-AC38-DDE2633640D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1836C81B-427B-3743-8293-1FE11229086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A8811C5F-F6FC-3B4D-AA54-E9B52FC70E9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C1F0657-35DA-5044-A1B8-8FFCB46FDAB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2E51F735-269F-F145-A786-7BCC5C078814}"/>
              </a:ext>
            </a:extLst>
          </p:cNvPr>
          <p:cNvGrpSpPr/>
          <p:nvPr/>
        </p:nvGrpSpPr>
        <p:grpSpPr>
          <a:xfrm>
            <a:off x="2330381" y="660973"/>
            <a:ext cx="1349425" cy="736923"/>
            <a:chOff x="8428" y="-69181"/>
            <a:chExt cx="1349425" cy="736923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8415E55-E7ED-4946-B5D4-4A4604A7D67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A42926F-DFE5-F14A-A7C6-1D8C7CB91D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" name="Rectangle : coins arrondis 44">
                  <a:extLst>
                    <a:ext uri="{FF2B5EF4-FFF2-40B4-BE49-F238E27FC236}">
                      <a16:creationId xmlns:a16="http://schemas.microsoft.com/office/drawing/2014/main" id="{99B26346-84AC-734A-B282-BA69F120A3F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3D18F1A-F116-B54F-AC47-9ABC9ECA804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0E0F81D-1BB0-2041-8AA1-341C4B4F589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9525E40-78FC-0042-8F55-026535867B1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CE6C6B4-0741-4A46-BCC5-373FC4E1AC96}"/>
              </a:ext>
            </a:extLst>
          </p:cNvPr>
          <p:cNvGrpSpPr/>
          <p:nvPr/>
        </p:nvGrpSpPr>
        <p:grpSpPr>
          <a:xfrm>
            <a:off x="3435145" y="108283"/>
            <a:ext cx="1349425" cy="736923"/>
            <a:chOff x="8428" y="-69181"/>
            <a:chExt cx="1349425" cy="736923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D0C76EBD-378B-784D-B6C3-B9187E687F1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DF07C391-6FA8-EE44-A82D-8B68656288D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" name="Rectangle : coins arrondis 51">
                  <a:extLst>
                    <a:ext uri="{FF2B5EF4-FFF2-40B4-BE49-F238E27FC236}">
                      <a16:creationId xmlns:a16="http://schemas.microsoft.com/office/drawing/2014/main" id="{96E3C70E-AF8D-5041-BBF0-2A679A34E9C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A27E8E15-C47F-7742-952F-058FF4418A5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39A4FC74-8E49-C448-909D-DED78DCFC1E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85C656C-5E10-C54C-A437-A5A9BCD625D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964F9326-1CF5-C648-BD79-D2616CB74083}"/>
              </a:ext>
            </a:extLst>
          </p:cNvPr>
          <p:cNvGrpSpPr/>
          <p:nvPr/>
        </p:nvGrpSpPr>
        <p:grpSpPr>
          <a:xfrm>
            <a:off x="3435145" y="664645"/>
            <a:ext cx="1349425" cy="736923"/>
            <a:chOff x="8428" y="-69181"/>
            <a:chExt cx="1349425" cy="736923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E57719B4-A639-C74F-BF9F-DC2066F8BBE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9B6AE0BB-1AAB-0143-8FA5-9F1C4576594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" name="Rectangle : coins arrondis 58">
                  <a:extLst>
                    <a:ext uri="{FF2B5EF4-FFF2-40B4-BE49-F238E27FC236}">
                      <a16:creationId xmlns:a16="http://schemas.microsoft.com/office/drawing/2014/main" id="{F6868A27-C140-554E-82CB-33DDE4AF586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BC0D5C4E-CEBB-DA4F-B209-D44DA57E5E6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3E7501C9-2E13-994D-A697-6D3496FE3F2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C6ED14-F3B5-C848-817B-E5ECCEC22D9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F9AE147-D6E1-ED4A-91D4-41F48898F37F}"/>
              </a:ext>
            </a:extLst>
          </p:cNvPr>
          <p:cNvGrpSpPr/>
          <p:nvPr/>
        </p:nvGrpSpPr>
        <p:grpSpPr>
          <a:xfrm>
            <a:off x="4539909" y="108283"/>
            <a:ext cx="1349425" cy="736923"/>
            <a:chOff x="8428" y="-69181"/>
            <a:chExt cx="1349425" cy="736923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77F5C61-52CB-7D4E-8438-596F6DB750F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6C17017F-17D0-AA42-AB82-7412F0799BE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" name="Rectangle : coins arrondis 65">
                  <a:extLst>
                    <a:ext uri="{FF2B5EF4-FFF2-40B4-BE49-F238E27FC236}">
                      <a16:creationId xmlns:a16="http://schemas.microsoft.com/office/drawing/2014/main" id="{EE606DA3-1247-EE4B-91AE-C1665B0261D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9A0BD5F-5067-C14C-BC29-C60CF68E507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02A7BDFF-578A-1F4C-A788-09D794F85AD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CFCF12B2-00D8-FC45-9A65-019A8C0BA4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0C7FB209-3AE5-D042-BD1A-D014160BE9C5}"/>
              </a:ext>
            </a:extLst>
          </p:cNvPr>
          <p:cNvGrpSpPr/>
          <p:nvPr/>
        </p:nvGrpSpPr>
        <p:grpSpPr>
          <a:xfrm>
            <a:off x="4539909" y="664645"/>
            <a:ext cx="1349425" cy="736923"/>
            <a:chOff x="8428" y="-69181"/>
            <a:chExt cx="1349425" cy="736923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D21384E1-9F1F-4E4B-B201-A375A851E9D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1" name="Groupe 70">
                <a:extLst>
                  <a:ext uri="{FF2B5EF4-FFF2-40B4-BE49-F238E27FC236}">
                    <a16:creationId xmlns:a16="http://schemas.microsoft.com/office/drawing/2014/main" id="{2D49AED7-73F7-1642-8406-5DCC313B8B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3" name="Rectangle : coins arrondis 72">
                  <a:extLst>
                    <a:ext uri="{FF2B5EF4-FFF2-40B4-BE49-F238E27FC236}">
                      <a16:creationId xmlns:a16="http://schemas.microsoft.com/office/drawing/2014/main" id="{3F8B0BF6-3B5E-4442-819A-74CA813FC7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7BF897BE-7CAD-3E4B-AF79-3510CEA9F6F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7489728C-DD0C-BF45-A2F2-CA501ED886A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B25201D-1AFA-5F47-AE7A-DE8C5ABFDCB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FE5A46E-EC56-A649-8A03-2D5578CD33E9}"/>
              </a:ext>
            </a:extLst>
          </p:cNvPr>
          <p:cNvGrpSpPr/>
          <p:nvPr/>
        </p:nvGrpSpPr>
        <p:grpSpPr>
          <a:xfrm>
            <a:off x="5644673" y="111955"/>
            <a:ext cx="1349425" cy="736923"/>
            <a:chOff x="8428" y="-69181"/>
            <a:chExt cx="1349425" cy="736923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3A97DCF5-D9A0-5242-B87D-6F16B4446E3F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0635CC14-18E2-4148-8AE6-C386F41E668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" name="Rectangle : coins arrondis 79">
                  <a:extLst>
                    <a:ext uri="{FF2B5EF4-FFF2-40B4-BE49-F238E27FC236}">
                      <a16:creationId xmlns:a16="http://schemas.microsoft.com/office/drawing/2014/main" id="{7CEEEAE1-E3A4-D741-A40F-F2A678AB712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0573061B-4936-A440-9301-CAE827FB723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F2824A7A-3A1C-7B45-94C3-51EFCB9AE2E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116C8AF-B74D-B04E-8765-86FA22F444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BCF0600-6BB1-D943-AE9F-D829A80BC8A4}"/>
              </a:ext>
            </a:extLst>
          </p:cNvPr>
          <p:cNvGrpSpPr/>
          <p:nvPr/>
        </p:nvGrpSpPr>
        <p:grpSpPr>
          <a:xfrm>
            <a:off x="5644673" y="668317"/>
            <a:ext cx="1349425" cy="736923"/>
            <a:chOff x="8428" y="-69181"/>
            <a:chExt cx="1349425" cy="736923"/>
          </a:xfrm>
        </p:grpSpPr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4FB79A89-112C-C54A-92A7-49041C814F4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7C8B5ED7-390C-994A-9F0F-9172DCF2591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7" name="Rectangle : coins arrondis 86">
                  <a:extLst>
                    <a:ext uri="{FF2B5EF4-FFF2-40B4-BE49-F238E27FC236}">
                      <a16:creationId xmlns:a16="http://schemas.microsoft.com/office/drawing/2014/main" id="{D80070C3-DDAB-8448-9E7C-98704538BF9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436C339A-0B5C-1741-BCA6-FA7A0DEBBF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D056C672-6ED4-BC44-ADF7-FB04DFF50AC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3F35C1B-7EF0-F94B-A1C4-AE7234275A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7A94E27-646C-6443-904C-D48E8231C95B}"/>
              </a:ext>
            </a:extLst>
          </p:cNvPr>
          <p:cNvGrpSpPr/>
          <p:nvPr/>
        </p:nvGrpSpPr>
        <p:grpSpPr>
          <a:xfrm>
            <a:off x="120853" y="1219430"/>
            <a:ext cx="1349425" cy="736923"/>
            <a:chOff x="8428" y="-69181"/>
            <a:chExt cx="1349425" cy="736923"/>
          </a:xfrm>
        </p:grpSpPr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id="{8C218110-4237-9D4F-B11F-026985DFC5F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BCA251C3-7D5D-C24F-9142-CE2C5C89055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94" name="Rectangle : coins arrondis 93">
                  <a:extLst>
                    <a:ext uri="{FF2B5EF4-FFF2-40B4-BE49-F238E27FC236}">
                      <a16:creationId xmlns:a16="http://schemas.microsoft.com/office/drawing/2014/main" id="{9057F91E-EF19-3B4E-80C0-E1BD41610A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25504A96-E5AF-5E4F-B43B-7E3246E598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93" name="ZoneTexte 92">
                <a:extLst>
                  <a:ext uri="{FF2B5EF4-FFF2-40B4-BE49-F238E27FC236}">
                    <a16:creationId xmlns:a16="http://schemas.microsoft.com/office/drawing/2014/main" id="{7439D705-3EBE-7445-A441-1C4ED1C88C1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94DC492-3DC9-C141-928D-8AB0B8B7E4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939A0AE2-6260-EB45-860A-287A95E68200}"/>
              </a:ext>
            </a:extLst>
          </p:cNvPr>
          <p:cNvGrpSpPr/>
          <p:nvPr/>
        </p:nvGrpSpPr>
        <p:grpSpPr>
          <a:xfrm>
            <a:off x="120853" y="1775792"/>
            <a:ext cx="1349425" cy="736923"/>
            <a:chOff x="8428" y="-69181"/>
            <a:chExt cx="1349425" cy="736923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B17D98E7-7184-9049-8351-6EEA47DE431B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4DE327E9-7DAB-1C41-8FEC-1E0B8BA913E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1" name="Rectangle : coins arrondis 100">
                  <a:extLst>
                    <a:ext uri="{FF2B5EF4-FFF2-40B4-BE49-F238E27FC236}">
                      <a16:creationId xmlns:a16="http://schemas.microsoft.com/office/drawing/2014/main" id="{72606D7D-E86F-8D48-9BCC-7235F99DB9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588B75AA-6A8B-164D-8F25-D6F057A64B8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B110B8B5-DD76-6643-950A-DFD9F6951DE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22EE5236-8204-7644-8E6B-4151D09FD3F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E33D55-7698-FF4C-A3B1-63F39822A1F7}"/>
              </a:ext>
            </a:extLst>
          </p:cNvPr>
          <p:cNvGrpSpPr/>
          <p:nvPr/>
        </p:nvGrpSpPr>
        <p:grpSpPr>
          <a:xfrm>
            <a:off x="1225617" y="1223102"/>
            <a:ext cx="1349425" cy="736923"/>
            <a:chOff x="8428" y="-69181"/>
            <a:chExt cx="1349425" cy="736923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A758705-3095-1148-ADB4-6693C399DD7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E0E4206A-053A-C949-8684-4A8FE7846D2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08" name="Rectangle : coins arrondis 107">
                  <a:extLst>
                    <a:ext uri="{FF2B5EF4-FFF2-40B4-BE49-F238E27FC236}">
                      <a16:creationId xmlns:a16="http://schemas.microsoft.com/office/drawing/2014/main" id="{7D352641-D164-0641-BFCF-B36DA7C4B0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9" name="Ellipse 108">
                  <a:extLst>
                    <a:ext uri="{FF2B5EF4-FFF2-40B4-BE49-F238E27FC236}">
                      <a16:creationId xmlns:a16="http://schemas.microsoft.com/office/drawing/2014/main" id="{5C2478E9-6769-0545-9C82-85E2AC93B5E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E9577DF4-6888-5E42-9177-32D00FBF3FB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18FCF573-D81B-D446-A3A6-850C2F33720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78487D07-1B6C-754C-AB59-2163912994DD}"/>
              </a:ext>
            </a:extLst>
          </p:cNvPr>
          <p:cNvGrpSpPr/>
          <p:nvPr/>
        </p:nvGrpSpPr>
        <p:grpSpPr>
          <a:xfrm>
            <a:off x="1225617" y="1779464"/>
            <a:ext cx="1349425" cy="736923"/>
            <a:chOff x="8428" y="-69181"/>
            <a:chExt cx="1349425" cy="736923"/>
          </a:xfrm>
        </p:grpSpPr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72659851-2602-8541-AD51-FB7FEACC8E6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024389A5-C4D8-4D49-BD34-77C901549B4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15" name="Rectangle : coins arrondis 114">
                  <a:extLst>
                    <a:ext uri="{FF2B5EF4-FFF2-40B4-BE49-F238E27FC236}">
                      <a16:creationId xmlns:a16="http://schemas.microsoft.com/office/drawing/2014/main" id="{9BA7C3D4-90AE-4A47-98DC-825E7DAB40F4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16" name="Ellipse 115">
                  <a:extLst>
                    <a:ext uri="{FF2B5EF4-FFF2-40B4-BE49-F238E27FC236}">
                      <a16:creationId xmlns:a16="http://schemas.microsoft.com/office/drawing/2014/main" id="{861AB227-B197-7743-8730-46221C33C8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A9981504-0464-2445-B670-C54D15877A6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2E9B525E-0B45-6248-9B82-BA53BB1D75A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6C3B7E89-BA38-FE4E-9CF0-1C8DCB7955C7}"/>
              </a:ext>
            </a:extLst>
          </p:cNvPr>
          <p:cNvGrpSpPr/>
          <p:nvPr/>
        </p:nvGrpSpPr>
        <p:grpSpPr>
          <a:xfrm>
            <a:off x="2330381" y="1223102"/>
            <a:ext cx="1349425" cy="736923"/>
            <a:chOff x="8428" y="-69181"/>
            <a:chExt cx="1349425" cy="736923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BA5E1EF5-5812-4B48-B991-51523348049B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F2DD0929-F9CB-0743-8E8B-CFD2A81E941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2" name="Rectangle : coins arrondis 121">
                  <a:extLst>
                    <a:ext uri="{FF2B5EF4-FFF2-40B4-BE49-F238E27FC236}">
                      <a16:creationId xmlns:a16="http://schemas.microsoft.com/office/drawing/2014/main" id="{1FBC7188-43EB-1649-BA84-0BE9B60CFEF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0D4657E0-D6FA-624C-8844-AC4F615F45A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B60424C8-D155-8A4B-BE55-E729D32478A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F249E31-DFBB-F441-ADF9-BA6684ACF99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362D371-E9F3-5E4F-9B2A-BCAD0FA4F6D6}"/>
              </a:ext>
            </a:extLst>
          </p:cNvPr>
          <p:cNvGrpSpPr/>
          <p:nvPr/>
        </p:nvGrpSpPr>
        <p:grpSpPr>
          <a:xfrm>
            <a:off x="2330381" y="1779464"/>
            <a:ext cx="1349425" cy="736923"/>
            <a:chOff x="8428" y="-69181"/>
            <a:chExt cx="1349425" cy="736923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A98617B8-C209-184A-90E0-50F66BC650F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27" name="Groupe 126">
                <a:extLst>
                  <a:ext uri="{FF2B5EF4-FFF2-40B4-BE49-F238E27FC236}">
                    <a16:creationId xmlns:a16="http://schemas.microsoft.com/office/drawing/2014/main" id="{7345BAA3-F945-9F4D-BE6C-066E442F42B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29" name="Rectangle : coins arrondis 128">
                  <a:extLst>
                    <a:ext uri="{FF2B5EF4-FFF2-40B4-BE49-F238E27FC236}">
                      <a16:creationId xmlns:a16="http://schemas.microsoft.com/office/drawing/2014/main" id="{090FAC01-EAC7-B044-AA53-8CF745250CA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06B5F4CA-7B27-AB49-957A-0B65FF5D987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C61CA1D2-5E12-904A-AA3A-720EC76A18C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61A82686-8B06-B841-A71F-C661AAA4F2E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2BA62385-E6E9-A148-912D-9370A0723249}"/>
              </a:ext>
            </a:extLst>
          </p:cNvPr>
          <p:cNvGrpSpPr/>
          <p:nvPr/>
        </p:nvGrpSpPr>
        <p:grpSpPr>
          <a:xfrm>
            <a:off x="3435145" y="1216141"/>
            <a:ext cx="1349425" cy="736923"/>
            <a:chOff x="8428" y="-69181"/>
            <a:chExt cx="1349425" cy="736923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F176951C-49F1-D649-810E-520AF9DF5EF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34" name="Groupe 133">
                <a:extLst>
                  <a:ext uri="{FF2B5EF4-FFF2-40B4-BE49-F238E27FC236}">
                    <a16:creationId xmlns:a16="http://schemas.microsoft.com/office/drawing/2014/main" id="{B8A8C815-9B48-6246-B92D-7D37A3D0239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36" name="Rectangle : coins arrondis 135">
                  <a:extLst>
                    <a:ext uri="{FF2B5EF4-FFF2-40B4-BE49-F238E27FC236}">
                      <a16:creationId xmlns:a16="http://schemas.microsoft.com/office/drawing/2014/main" id="{D99D7565-8B1E-ED42-B8F6-B9BD93E92AC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C22A6641-B742-0443-B5F9-6052EC12E29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35" name="ZoneTexte 134">
                <a:extLst>
                  <a:ext uri="{FF2B5EF4-FFF2-40B4-BE49-F238E27FC236}">
                    <a16:creationId xmlns:a16="http://schemas.microsoft.com/office/drawing/2014/main" id="{9676D800-5D24-7046-BA79-0B52D9825EE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8AA79520-8136-B847-A89D-D870D04D764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DA9A0DCE-84D1-D849-B683-9238C99640D3}"/>
              </a:ext>
            </a:extLst>
          </p:cNvPr>
          <p:cNvGrpSpPr/>
          <p:nvPr/>
        </p:nvGrpSpPr>
        <p:grpSpPr>
          <a:xfrm>
            <a:off x="3435145" y="1772503"/>
            <a:ext cx="1349425" cy="736923"/>
            <a:chOff x="8428" y="-69181"/>
            <a:chExt cx="1349425" cy="736923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3D1AA995-5670-EC44-B06B-2E7ACDED09F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AA49B37-CEAD-CB48-BB47-D60461C047C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43" name="Rectangle : coins arrondis 142">
                  <a:extLst>
                    <a:ext uri="{FF2B5EF4-FFF2-40B4-BE49-F238E27FC236}">
                      <a16:creationId xmlns:a16="http://schemas.microsoft.com/office/drawing/2014/main" id="{B205B013-156B-F445-89F8-680DF91816F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44" name="Ellipse 143">
                  <a:extLst>
                    <a:ext uri="{FF2B5EF4-FFF2-40B4-BE49-F238E27FC236}">
                      <a16:creationId xmlns:a16="http://schemas.microsoft.com/office/drawing/2014/main" id="{D2940E7F-8FB3-A749-8E65-1F7897545540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363B1FF2-BC3A-D84A-9968-4360636689A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0A93DF-F5C9-9347-A2BC-74F7EA5F57D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1FACF84B-8CEF-CE4E-8B28-9E76554DFF7A}"/>
              </a:ext>
            </a:extLst>
          </p:cNvPr>
          <p:cNvGrpSpPr/>
          <p:nvPr/>
        </p:nvGrpSpPr>
        <p:grpSpPr>
          <a:xfrm>
            <a:off x="4539909" y="1216141"/>
            <a:ext cx="1349425" cy="736923"/>
            <a:chOff x="8428" y="-69181"/>
            <a:chExt cx="1349425" cy="736923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579F0C8-CCB9-4E40-B559-C7E50E494B4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48" name="Groupe 147">
                <a:extLst>
                  <a:ext uri="{FF2B5EF4-FFF2-40B4-BE49-F238E27FC236}">
                    <a16:creationId xmlns:a16="http://schemas.microsoft.com/office/drawing/2014/main" id="{13EA89A0-D37B-114B-B743-41D1FA76A16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0" name="Rectangle : coins arrondis 149">
                  <a:extLst>
                    <a:ext uri="{FF2B5EF4-FFF2-40B4-BE49-F238E27FC236}">
                      <a16:creationId xmlns:a16="http://schemas.microsoft.com/office/drawing/2014/main" id="{E671B881-05A4-1245-B8BB-E5755F45D68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51" name="Ellipse 150">
                  <a:extLst>
                    <a:ext uri="{FF2B5EF4-FFF2-40B4-BE49-F238E27FC236}">
                      <a16:creationId xmlns:a16="http://schemas.microsoft.com/office/drawing/2014/main" id="{5EF30CFF-908A-4242-B235-E4B0805EEC7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4B43D070-405D-A74B-BF5C-2CFC67FD082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8C0F974C-4A56-E246-8231-8FA40A83FF1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F5D14BC-ED4F-554C-95EB-717FB185FB68}"/>
              </a:ext>
            </a:extLst>
          </p:cNvPr>
          <p:cNvGrpSpPr/>
          <p:nvPr/>
        </p:nvGrpSpPr>
        <p:grpSpPr>
          <a:xfrm>
            <a:off x="4539909" y="1772503"/>
            <a:ext cx="1349425" cy="736923"/>
            <a:chOff x="8428" y="-69181"/>
            <a:chExt cx="1349425" cy="736923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96EA792D-E764-EF4D-9874-149FF9ADA2E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55" name="Groupe 154">
                <a:extLst>
                  <a:ext uri="{FF2B5EF4-FFF2-40B4-BE49-F238E27FC236}">
                    <a16:creationId xmlns:a16="http://schemas.microsoft.com/office/drawing/2014/main" id="{31CE519A-37E8-094D-9EBE-90EFFC0B876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57" name="Rectangle : coins arrondis 156">
                  <a:extLst>
                    <a:ext uri="{FF2B5EF4-FFF2-40B4-BE49-F238E27FC236}">
                      <a16:creationId xmlns:a16="http://schemas.microsoft.com/office/drawing/2014/main" id="{22B51CA5-285A-9547-B7F5-5C642729BB9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58" name="Ellipse 157">
                  <a:extLst>
                    <a:ext uri="{FF2B5EF4-FFF2-40B4-BE49-F238E27FC236}">
                      <a16:creationId xmlns:a16="http://schemas.microsoft.com/office/drawing/2014/main" id="{26E6FB40-6A32-9540-B076-A427F386A0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0491B396-DBC4-7A4A-85BA-FF2309DBA72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A31C4A45-521A-1A4A-94BE-43ECE4AF75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F2F1DC99-93AC-004C-A76C-FC1F1BC6FF3A}"/>
              </a:ext>
            </a:extLst>
          </p:cNvPr>
          <p:cNvGrpSpPr/>
          <p:nvPr/>
        </p:nvGrpSpPr>
        <p:grpSpPr>
          <a:xfrm>
            <a:off x="5644673" y="1230446"/>
            <a:ext cx="1349425" cy="736923"/>
            <a:chOff x="8428" y="-69181"/>
            <a:chExt cx="1349425" cy="736923"/>
          </a:xfrm>
        </p:grpSpPr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74368738-5ADD-4F4C-A1D9-AE7E0D11198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62" name="Groupe 161">
                <a:extLst>
                  <a:ext uri="{FF2B5EF4-FFF2-40B4-BE49-F238E27FC236}">
                    <a16:creationId xmlns:a16="http://schemas.microsoft.com/office/drawing/2014/main" id="{321FFB56-D2A0-F94F-A087-D1929B723A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64" name="Rectangle : coins arrondis 163">
                  <a:extLst>
                    <a:ext uri="{FF2B5EF4-FFF2-40B4-BE49-F238E27FC236}">
                      <a16:creationId xmlns:a16="http://schemas.microsoft.com/office/drawing/2014/main" id="{6A09890A-438E-9D4C-9290-676AD4FCB9B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360F33C4-65E8-9C40-AF9F-C4E3F1C46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DEB12665-3D45-C64A-8682-C08D1597CB1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D09F3E4A-3D9C-C048-96E7-AFD2E28793C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80536F9-4405-E94C-91C2-0B4CAD4B2975}"/>
              </a:ext>
            </a:extLst>
          </p:cNvPr>
          <p:cNvGrpSpPr/>
          <p:nvPr/>
        </p:nvGrpSpPr>
        <p:grpSpPr>
          <a:xfrm>
            <a:off x="5644673" y="1786808"/>
            <a:ext cx="1349425" cy="736923"/>
            <a:chOff x="8428" y="-69181"/>
            <a:chExt cx="1349425" cy="736923"/>
          </a:xfrm>
        </p:grpSpPr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12AB458D-00BB-F143-91AF-87F43327B68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69" name="Groupe 168">
                <a:extLst>
                  <a:ext uri="{FF2B5EF4-FFF2-40B4-BE49-F238E27FC236}">
                    <a16:creationId xmlns:a16="http://schemas.microsoft.com/office/drawing/2014/main" id="{B2ECC8FD-9477-BA4C-851C-BE1605C01A8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1" name="Rectangle : coins arrondis 170">
                  <a:extLst>
                    <a:ext uri="{FF2B5EF4-FFF2-40B4-BE49-F238E27FC236}">
                      <a16:creationId xmlns:a16="http://schemas.microsoft.com/office/drawing/2014/main" id="{63D04090-0202-7D46-8C81-54EA810A7FA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86CD5D43-C964-1244-8801-293C571544A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70" name="ZoneTexte 169">
                <a:extLst>
                  <a:ext uri="{FF2B5EF4-FFF2-40B4-BE49-F238E27FC236}">
                    <a16:creationId xmlns:a16="http://schemas.microsoft.com/office/drawing/2014/main" id="{F7252EB6-730B-0F46-8361-2BA7E57A386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D7D2D29C-36C3-2D42-A698-B6ADD3E18FB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73" name="Groupe 172">
            <a:extLst>
              <a:ext uri="{FF2B5EF4-FFF2-40B4-BE49-F238E27FC236}">
                <a16:creationId xmlns:a16="http://schemas.microsoft.com/office/drawing/2014/main" id="{2A850A67-D771-7E4A-B71D-15014614DEAD}"/>
              </a:ext>
            </a:extLst>
          </p:cNvPr>
          <p:cNvGrpSpPr/>
          <p:nvPr/>
        </p:nvGrpSpPr>
        <p:grpSpPr>
          <a:xfrm>
            <a:off x="120853" y="2331595"/>
            <a:ext cx="1349425" cy="736923"/>
            <a:chOff x="8428" y="-69181"/>
            <a:chExt cx="1349425" cy="736923"/>
          </a:xfrm>
        </p:grpSpPr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8F1D2A9D-6D85-6843-9553-F03B2E7EBD48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76" name="Groupe 175">
                <a:extLst>
                  <a:ext uri="{FF2B5EF4-FFF2-40B4-BE49-F238E27FC236}">
                    <a16:creationId xmlns:a16="http://schemas.microsoft.com/office/drawing/2014/main" id="{5BED8F91-E277-4A41-BB7C-56F079D155A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78" name="Rectangle : coins arrondis 177">
                  <a:extLst>
                    <a:ext uri="{FF2B5EF4-FFF2-40B4-BE49-F238E27FC236}">
                      <a16:creationId xmlns:a16="http://schemas.microsoft.com/office/drawing/2014/main" id="{D2426439-16FD-754F-A490-490D40B6196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EDDBD509-D297-3042-80FD-ED74F47D58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6AFB6F62-0ADE-E74D-B182-419EA23482D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6F5BF7F4-FC76-B749-8DC8-BEA6E599D5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80" name="Groupe 179">
            <a:extLst>
              <a:ext uri="{FF2B5EF4-FFF2-40B4-BE49-F238E27FC236}">
                <a16:creationId xmlns:a16="http://schemas.microsoft.com/office/drawing/2014/main" id="{6FFC189B-CB52-4A43-9C57-252A95EF7407}"/>
              </a:ext>
            </a:extLst>
          </p:cNvPr>
          <p:cNvGrpSpPr/>
          <p:nvPr/>
        </p:nvGrpSpPr>
        <p:grpSpPr>
          <a:xfrm>
            <a:off x="120853" y="2887957"/>
            <a:ext cx="1349425" cy="736923"/>
            <a:chOff x="8428" y="-69181"/>
            <a:chExt cx="1349425" cy="736923"/>
          </a:xfrm>
        </p:grpSpPr>
        <p:grpSp>
          <p:nvGrpSpPr>
            <p:cNvPr id="181" name="Groupe 180">
              <a:extLst>
                <a:ext uri="{FF2B5EF4-FFF2-40B4-BE49-F238E27FC236}">
                  <a16:creationId xmlns:a16="http://schemas.microsoft.com/office/drawing/2014/main" id="{0F977136-1DEE-7449-AA62-E74FF656D77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83" name="Groupe 182">
                <a:extLst>
                  <a:ext uri="{FF2B5EF4-FFF2-40B4-BE49-F238E27FC236}">
                    <a16:creationId xmlns:a16="http://schemas.microsoft.com/office/drawing/2014/main" id="{823BE52B-BF02-AA4E-98F9-1E315AE97A4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85" name="Rectangle : coins arrondis 184">
                  <a:extLst>
                    <a:ext uri="{FF2B5EF4-FFF2-40B4-BE49-F238E27FC236}">
                      <a16:creationId xmlns:a16="http://schemas.microsoft.com/office/drawing/2014/main" id="{C972EFE1-F0E7-AD41-9300-28629CE3D0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613AF100-2280-074E-AB8B-1335E9C23B2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54DBC6AA-A338-824E-93B9-8D90F0EB5A0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16EC972-B289-9648-A7D1-E08AD12901C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87" name="Groupe 186">
            <a:extLst>
              <a:ext uri="{FF2B5EF4-FFF2-40B4-BE49-F238E27FC236}">
                <a16:creationId xmlns:a16="http://schemas.microsoft.com/office/drawing/2014/main" id="{1A385BD3-BEFF-7F47-8E60-0A3481927D0A}"/>
              </a:ext>
            </a:extLst>
          </p:cNvPr>
          <p:cNvGrpSpPr/>
          <p:nvPr/>
        </p:nvGrpSpPr>
        <p:grpSpPr>
          <a:xfrm>
            <a:off x="1225617" y="2335267"/>
            <a:ext cx="1349425" cy="736923"/>
            <a:chOff x="8428" y="-69181"/>
            <a:chExt cx="1349425" cy="736923"/>
          </a:xfrm>
        </p:grpSpPr>
        <p:grpSp>
          <p:nvGrpSpPr>
            <p:cNvPr id="188" name="Groupe 187">
              <a:extLst>
                <a:ext uri="{FF2B5EF4-FFF2-40B4-BE49-F238E27FC236}">
                  <a16:creationId xmlns:a16="http://schemas.microsoft.com/office/drawing/2014/main" id="{6C3CD849-5AE4-AD46-8787-DFBCAEA7566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90" name="Groupe 189">
                <a:extLst>
                  <a:ext uri="{FF2B5EF4-FFF2-40B4-BE49-F238E27FC236}">
                    <a16:creationId xmlns:a16="http://schemas.microsoft.com/office/drawing/2014/main" id="{FF53996C-3DA5-7B43-BD16-A7D2636EAB5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2" name="Rectangle : coins arrondis 191">
                  <a:extLst>
                    <a:ext uri="{FF2B5EF4-FFF2-40B4-BE49-F238E27FC236}">
                      <a16:creationId xmlns:a16="http://schemas.microsoft.com/office/drawing/2014/main" id="{7C70BF76-AF95-C04F-9A2A-7C41E17FF10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5AE7C32A-7F88-B049-A1D2-BF43DD6F5E3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CADBEB11-19C5-AB46-A6F4-FAE84E86AC3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14F17FCF-C755-4345-8DCB-01A26778747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0E1D7779-D0F5-8A45-B1A7-668727B65C01}"/>
              </a:ext>
            </a:extLst>
          </p:cNvPr>
          <p:cNvGrpSpPr/>
          <p:nvPr/>
        </p:nvGrpSpPr>
        <p:grpSpPr>
          <a:xfrm>
            <a:off x="1225617" y="2891629"/>
            <a:ext cx="1349425" cy="736923"/>
            <a:chOff x="8428" y="-69181"/>
            <a:chExt cx="1349425" cy="736923"/>
          </a:xfrm>
        </p:grpSpPr>
        <p:grpSp>
          <p:nvGrpSpPr>
            <p:cNvPr id="195" name="Groupe 194">
              <a:extLst>
                <a:ext uri="{FF2B5EF4-FFF2-40B4-BE49-F238E27FC236}">
                  <a16:creationId xmlns:a16="http://schemas.microsoft.com/office/drawing/2014/main" id="{15AC3900-D51D-2248-B18C-B6638600725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197" name="Groupe 196">
                <a:extLst>
                  <a:ext uri="{FF2B5EF4-FFF2-40B4-BE49-F238E27FC236}">
                    <a16:creationId xmlns:a16="http://schemas.microsoft.com/office/drawing/2014/main" id="{534C1897-2872-3746-A27A-D53E4C44083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199" name="Rectangle : coins arrondis 198">
                  <a:extLst>
                    <a:ext uri="{FF2B5EF4-FFF2-40B4-BE49-F238E27FC236}">
                      <a16:creationId xmlns:a16="http://schemas.microsoft.com/office/drawing/2014/main" id="{E408C786-499D-0040-BFD0-13320C711DD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F9C2A45-1867-2D43-A830-4BD189B5870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E0C61496-14CF-E64E-9A1C-08FBDCBA934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CBB018F8-15C2-E944-BD29-4A777E6EC2F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E37E659D-4C7E-E64F-B75A-102BEF83739D}"/>
              </a:ext>
            </a:extLst>
          </p:cNvPr>
          <p:cNvGrpSpPr/>
          <p:nvPr/>
        </p:nvGrpSpPr>
        <p:grpSpPr>
          <a:xfrm>
            <a:off x="2330381" y="2335267"/>
            <a:ext cx="1349425" cy="736923"/>
            <a:chOff x="8428" y="-69181"/>
            <a:chExt cx="1349425" cy="736923"/>
          </a:xfrm>
        </p:grpSpPr>
        <p:grpSp>
          <p:nvGrpSpPr>
            <p:cNvPr id="202" name="Groupe 201">
              <a:extLst>
                <a:ext uri="{FF2B5EF4-FFF2-40B4-BE49-F238E27FC236}">
                  <a16:creationId xmlns:a16="http://schemas.microsoft.com/office/drawing/2014/main" id="{FD32D89F-4D19-D24D-8AFA-8F8F7E82F1F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04" name="Groupe 203">
                <a:extLst>
                  <a:ext uri="{FF2B5EF4-FFF2-40B4-BE49-F238E27FC236}">
                    <a16:creationId xmlns:a16="http://schemas.microsoft.com/office/drawing/2014/main" id="{6EC624A6-A099-7E48-93B5-59CCBB96910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06" name="Rectangle : coins arrondis 205">
                  <a:extLst>
                    <a:ext uri="{FF2B5EF4-FFF2-40B4-BE49-F238E27FC236}">
                      <a16:creationId xmlns:a16="http://schemas.microsoft.com/office/drawing/2014/main" id="{F13E7F3D-BDB6-5544-9B90-349395ABF9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E89E74C6-8BFD-D849-8EB5-CF66CB0DF2B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4A99145-C185-4646-B61B-E5AE7946F38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3D0148DB-F7CE-A045-ACA9-265B0FB6877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36ACA5-DFC7-F845-BA0B-854E0817241E}"/>
              </a:ext>
            </a:extLst>
          </p:cNvPr>
          <p:cNvGrpSpPr/>
          <p:nvPr/>
        </p:nvGrpSpPr>
        <p:grpSpPr>
          <a:xfrm>
            <a:off x="2330381" y="2891629"/>
            <a:ext cx="1349425" cy="736923"/>
            <a:chOff x="8428" y="-69181"/>
            <a:chExt cx="1349425" cy="736923"/>
          </a:xfrm>
        </p:grpSpPr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00BAB32E-9454-6A4B-81BC-10647C1725A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11" name="Groupe 210">
                <a:extLst>
                  <a:ext uri="{FF2B5EF4-FFF2-40B4-BE49-F238E27FC236}">
                    <a16:creationId xmlns:a16="http://schemas.microsoft.com/office/drawing/2014/main" id="{F9758D6E-1B54-E54F-9D6D-76B47DAD632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13" name="Rectangle : coins arrondis 212">
                  <a:extLst>
                    <a:ext uri="{FF2B5EF4-FFF2-40B4-BE49-F238E27FC236}">
                      <a16:creationId xmlns:a16="http://schemas.microsoft.com/office/drawing/2014/main" id="{3612C8BE-3701-BE4F-B9CA-4E6CB45CCD7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C8FC9CA4-47A7-C642-84B7-33A899313FD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8ABA845B-9BB3-2143-92E5-B5CAB126076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10" name="ZoneTexte 209">
              <a:extLst>
                <a:ext uri="{FF2B5EF4-FFF2-40B4-BE49-F238E27FC236}">
                  <a16:creationId xmlns:a16="http://schemas.microsoft.com/office/drawing/2014/main" id="{8F020F28-EDB1-B643-BC76-0AC51F02C22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15" name="Groupe 214">
            <a:extLst>
              <a:ext uri="{FF2B5EF4-FFF2-40B4-BE49-F238E27FC236}">
                <a16:creationId xmlns:a16="http://schemas.microsoft.com/office/drawing/2014/main" id="{02F1AF1E-7B3D-C944-8AC6-A1EB340769BC}"/>
              </a:ext>
            </a:extLst>
          </p:cNvPr>
          <p:cNvGrpSpPr/>
          <p:nvPr/>
        </p:nvGrpSpPr>
        <p:grpSpPr>
          <a:xfrm>
            <a:off x="3435145" y="2328306"/>
            <a:ext cx="1349425" cy="736923"/>
            <a:chOff x="8428" y="-69181"/>
            <a:chExt cx="1349425" cy="736923"/>
          </a:xfrm>
        </p:grpSpPr>
        <p:grpSp>
          <p:nvGrpSpPr>
            <p:cNvPr id="216" name="Groupe 215">
              <a:extLst>
                <a:ext uri="{FF2B5EF4-FFF2-40B4-BE49-F238E27FC236}">
                  <a16:creationId xmlns:a16="http://schemas.microsoft.com/office/drawing/2014/main" id="{AE025981-3633-1845-8848-1D3246F8A5C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18" name="Groupe 217">
                <a:extLst>
                  <a:ext uri="{FF2B5EF4-FFF2-40B4-BE49-F238E27FC236}">
                    <a16:creationId xmlns:a16="http://schemas.microsoft.com/office/drawing/2014/main" id="{31993B84-AB67-4941-8745-7350004A1DA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0" name="Rectangle : coins arrondis 219">
                  <a:extLst>
                    <a:ext uri="{FF2B5EF4-FFF2-40B4-BE49-F238E27FC236}">
                      <a16:creationId xmlns:a16="http://schemas.microsoft.com/office/drawing/2014/main" id="{992EE5D2-6E77-244B-AA04-ABBB65E70C0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83137811-D9CE-0342-828F-FA7CED4E78E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0DC0DF61-9F0D-5645-89E3-177E403145B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71F9A19-4776-924E-8D84-02F91812AB7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22" name="Groupe 221">
            <a:extLst>
              <a:ext uri="{FF2B5EF4-FFF2-40B4-BE49-F238E27FC236}">
                <a16:creationId xmlns:a16="http://schemas.microsoft.com/office/drawing/2014/main" id="{4756A2A8-1FD4-5E42-BD98-38E2C602165F}"/>
              </a:ext>
            </a:extLst>
          </p:cNvPr>
          <p:cNvGrpSpPr/>
          <p:nvPr/>
        </p:nvGrpSpPr>
        <p:grpSpPr>
          <a:xfrm>
            <a:off x="3435145" y="2884668"/>
            <a:ext cx="1349425" cy="736923"/>
            <a:chOff x="8428" y="-69181"/>
            <a:chExt cx="1349425" cy="736923"/>
          </a:xfrm>
        </p:grpSpPr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501E4B09-C395-C044-8E9E-5D8F3EBB117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25" name="Groupe 224">
                <a:extLst>
                  <a:ext uri="{FF2B5EF4-FFF2-40B4-BE49-F238E27FC236}">
                    <a16:creationId xmlns:a16="http://schemas.microsoft.com/office/drawing/2014/main" id="{1C013FCA-38B4-E442-AA40-BB2D4197DD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27" name="Rectangle : coins arrondis 226">
                  <a:extLst>
                    <a:ext uri="{FF2B5EF4-FFF2-40B4-BE49-F238E27FC236}">
                      <a16:creationId xmlns:a16="http://schemas.microsoft.com/office/drawing/2014/main" id="{7C6E0E78-CDFE-3B47-A5FC-A98E8EEF773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5E9839EA-681A-4B44-9D39-BC6BEC6F0CE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8CB6EC07-25C9-984B-88E9-4C9F413459F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24" name="ZoneTexte 223">
              <a:extLst>
                <a:ext uri="{FF2B5EF4-FFF2-40B4-BE49-F238E27FC236}">
                  <a16:creationId xmlns:a16="http://schemas.microsoft.com/office/drawing/2014/main" id="{B1660ACE-78A0-504A-B9C9-7E51A172922A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76B4320E-BED3-594D-9696-629F545157E4}"/>
              </a:ext>
            </a:extLst>
          </p:cNvPr>
          <p:cNvGrpSpPr/>
          <p:nvPr/>
        </p:nvGrpSpPr>
        <p:grpSpPr>
          <a:xfrm>
            <a:off x="4539909" y="2328306"/>
            <a:ext cx="1349425" cy="736923"/>
            <a:chOff x="8428" y="-69181"/>
            <a:chExt cx="1349425" cy="736923"/>
          </a:xfrm>
        </p:grpSpPr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8F53B8BA-0FA0-2843-9125-128EF7372D8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C315E1F0-ADDD-6643-B2E5-8E45D4C6147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34" name="Rectangle : coins arrondis 233">
                  <a:extLst>
                    <a:ext uri="{FF2B5EF4-FFF2-40B4-BE49-F238E27FC236}">
                      <a16:creationId xmlns:a16="http://schemas.microsoft.com/office/drawing/2014/main" id="{08EF5B40-E949-DB4F-832B-F2DE25DE6F3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CF6C93B1-2D7D-C044-872B-06451F6A3D9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6201C78D-5660-6849-8264-C4380BD73D1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9F22E79E-4CE5-FC42-80F3-B4EE0F3FFCD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AC5B81EB-CA58-2846-9CF4-06A17F4BF18D}"/>
              </a:ext>
            </a:extLst>
          </p:cNvPr>
          <p:cNvGrpSpPr/>
          <p:nvPr/>
        </p:nvGrpSpPr>
        <p:grpSpPr>
          <a:xfrm>
            <a:off x="4539909" y="2884668"/>
            <a:ext cx="1349425" cy="736923"/>
            <a:chOff x="8428" y="-69181"/>
            <a:chExt cx="1349425" cy="736923"/>
          </a:xfrm>
        </p:grpSpPr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E7E452FB-67F7-EE4A-A991-897A0DF2D41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39" name="Groupe 238">
                <a:extLst>
                  <a:ext uri="{FF2B5EF4-FFF2-40B4-BE49-F238E27FC236}">
                    <a16:creationId xmlns:a16="http://schemas.microsoft.com/office/drawing/2014/main" id="{A75B085A-AEBB-094C-A6AF-8018C8ECB4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1" name="Rectangle : coins arrondis 240">
                  <a:extLst>
                    <a:ext uri="{FF2B5EF4-FFF2-40B4-BE49-F238E27FC236}">
                      <a16:creationId xmlns:a16="http://schemas.microsoft.com/office/drawing/2014/main" id="{FD18B516-B4B3-9345-AC62-854DE1D976D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97240059-6941-A643-BC9A-D9A0BA1AAC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A9ED0C83-8619-7447-A421-6C376AFFE2F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8AE538B3-5E2E-9047-857B-340CA00563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24D3DD2A-F3C0-4642-AE2F-B78BB336FC13}"/>
              </a:ext>
            </a:extLst>
          </p:cNvPr>
          <p:cNvGrpSpPr/>
          <p:nvPr/>
        </p:nvGrpSpPr>
        <p:grpSpPr>
          <a:xfrm>
            <a:off x="5644673" y="2342611"/>
            <a:ext cx="1349425" cy="736923"/>
            <a:chOff x="8428" y="-69181"/>
            <a:chExt cx="1349425" cy="736923"/>
          </a:xfrm>
        </p:grpSpPr>
        <p:grpSp>
          <p:nvGrpSpPr>
            <p:cNvPr id="244" name="Groupe 243">
              <a:extLst>
                <a:ext uri="{FF2B5EF4-FFF2-40B4-BE49-F238E27FC236}">
                  <a16:creationId xmlns:a16="http://schemas.microsoft.com/office/drawing/2014/main" id="{B386178E-1C41-6D4B-BAD5-4B6E44BE4CB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46" name="Groupe 245">
                <a:extLst>
                  <a:ext uri="{FF2B5EF4-FFF2-40B4-BE49-F238E27FC236}">
                    <a16:creationId xmlns:a16="http://schemas.microsoft.com/office/drawing/2014/main" id="{6C25370F-2FBB-D84C-8210-B5E12C239B9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48" name="Rectangle : coins arrondis 247">
                  <a:extLst>
                    <a:ext uri="{FF2B5EF4-FFF2-40B4-BE49-F238E27FC236}">
                      <a16:creationId xmlns:a16="http://schemas.microsoft.com/office/drawing/2014/main" id="{367CB31D-0D13-BB41-B632-77601E1F5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450CC80A-B719-BE4E-A3F7-2281B292B81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5C9466EB-41F2-9D45-9187-815822259F3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B473A431-0743-BA47-B149-EA0FF2D22DB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FCCDF6B5-98F3-2F40-803C-642F510CE3F4}"/>
              </a:ext>
            </a:extLst>
          </p:cNvPr>
          <p:cNvGrpSpPr/>
          <p:nvPr/>
        </p:nvGrpSpPr>
        <p:grpSpPr>
          <a:xfrm>
            <a:off x="5644673" y="2898973"/>
            <a:ext cx="1349425" cy="736923"/>
            <a:chOff x="8428" y="-69181"/>
            <a:chExt cx="1349425" cy="736923"/>
          </a:xfrm>
        </p:grpSpPr>
        <p:grpSp>
          <p:nvGrpSpPr>
            <p:cNvPr id="251" name="Groupe 250">
              <a:extLst>
                <a:ext uri="{FF2B5EF4-FFF2-40B4-BE49-F238E27FC236}">
                  <a16:creationId xmlns:a16="http://schemas.microsoft.com/office/drawing/2014/main" id="{02482E57-7524-4446-8682-A75F724AC41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53" name="Groupe 252">
                <a:extLst>
                  <a:ext uri="{FF2B5EF4-FFF2-40B4-BE49-F238E27FC236}">
                    <a16:creationId xmlns:a16="http://schemas.microsoft.com/office/drawing/2014/main" id="{41522DB7-4747-CF4B-9CD2-E3A5F50A92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55" name="Rectangle : coins arrondis 254">
                  <a:extLst>
                    <a:ext uri="{FF2B5EF4-FFF2-40B4-BE49-F238E27FC236}">
                      <a16:creationId xmlns:a16="http://schemas.microsoft.com/office/drawing/2014/main" id="{09F14FAE-25B7-544C-B01E-CA8D9462E19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256109EC-59BD-104B-A502-651BEE88D05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54" name="ZoneTexte 253">
                <a:extLst>
                  <a:ext uri="{FF2B5EF4-FFF2-40B4-BE49-F238E27FC236}">
                    <a16:creationId xmlns:a16="http://schemas.microsoft.com/office/drawing/2014/main" id="{9D14349A-9D29-8646-935E-838F3209B11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EE004D7F-7303-F04A-A171-016A2F4E1AA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6195DB1F-A318-F440-B0BE-ADD0CC15090D}"/>
              </a:ext>
            </a:extLst>
          </p:cNvPr>
          <p:cNvGrpSpPr/>
          <p:nvPr/>
        </p:nvGrpSpPr>
        <p:grpSpPr>
          <a:xfrm>
            <a:off x="120853" y="3450086"/>
            <a:ext cx="1349425" cy="736923"/>
            <a:chOff x="8428" y="-69181"/>
            <a:chExt cx="1349425" cy="736923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9A6BE9BA-9FBE-044E-86CF-D5AAFFAD44D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60" name="Groupe 259">
                <a:extLst>
                  <a:ext uri="{FF2B5EF4-FFF2-40B4-BE49-F238E27FC236}">
                    <a16:creationId xmlns:a16="http://schemas.microsoft.com/office/drawing/2014/main" id="{63F6A7E5-670F-574B-8BC9-8647349288D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2" name="Rectangle : coins arrondis 261">
                  <a:extLst>
                    <a:ext uri="{FF2B5EF4-FFF2-40B4-BE49-F238E27FC236}">
                      <a16:creationId xmlns:a16="http://schemas.microsoft.com/office/drawing/2014/main" id="{7372F998-9CC2-4840-B577-0F601A5FB7C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3A15BD4A-CCD5-6740-A87F-05BF7071434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61" name="ZoneTexte 260">
                <a:extLst>
                  <a:ext uri="{FF2B5EF4-FFF2-40B4-BE49-F238E27FC236}">
                    <a16:creationId xmlns:a16="http://schemas.microsoft.com/office/drawing/2014/main" id="{C3FB3597-C850-7A46-8D44-7B46335E2F6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55D15F7A-20EC-3F4F-BC4E-FC3E6CDE184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64" name="Groupe 263">
            <a:extLst>
              <a:ext uri="{FF2B5EF4-FFF2-40B4-BE49-F238E27FC236}">
                <a16:creationId xmlns:a16="http://schemas.microsoft.com/office/drawing/2014/main" id="{076F67AD-F796-5B47-A1FF-84E1D5975095}"/>
              </a:ext>
            </a:extLst>
          </p:cNvPr>
          <p:cNvGrpSpPr/>
          <p:nvPr/>
        </p:nvGrpSpPr>
        <p:grpSpPr>
          <a:xfrm>
            <a:off x="120853" y="4006448"/>
            <a:ext cx="1349425" cy="736923"/>
            <a:chOff x="8428" y="-69181"/>
            <a:chExt cx="1349425" cy="736923"/>
          </a:xfrm>
        </p:grpSpPr>
        <p:grpSp>
          <p:nvGrpSpPr>
            <p:cNvPr id="265" name="Groupe 264">
              <a:extLst>
                <a:ext uri="{FF2B5EF4-FFF2-40B4-BE49-F238E27FC236}">
                  <a16:creationId xmlns:a16="http://schemas.microsoft.com/office/drawing/2014/main" id="{832EDBBC-71E6-2342-A004-69FAD7ABAB3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67" name="Groupe 266">
                <a:extLst>
                  <a:ext uri="{FF2B5EF4-FFF2-40B4-BE49-F238E27FC236}">
                    <a16:creationId xmlns:a16="http://schemas.microsoft.com/office/drawing/2014/main" id="{6A3CCF28-F50D-0A4F-B78F-5D43F51CF57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69" name="Rectangle : coins arrondis 268">
                  <a:extLst>
                    <a:ext uri="{FF2B5EF4-FFF2-40B4-BE49-F238E27FC236}">
                      <a16:creationId xmlns:a16="http://schemas.microsoft.com/office/drawing/2014/main" id="{7352F21B-CD44-5846-938B-249875B088F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4BA661C9-CCE8-404C-AC65-7BD8B525F07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430FCDB3-6423-7A47-B873-3112E71E6A0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66" name="ZoneTexte 265">
              <a:extLst>
                <a:ext uri="{FF2B5EF4-FFF2-40B4-BE49-F238E27FC236}">
                  <a16:creationId xmlns:a16="http://schemas.microsoft.com/office/drawing/2014/main" id="{12F3CDD7-28F2-4A42-BC81-0F939584FE6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71" name="Groupe 270">
            <a:extLst>
              <a:ext uri="{FF2B5EF4-FFF2-40B4-BE49-F238E27FC236}">
                <a16:creationId xmlns:a16="http://schemas.microsoft.com/office/drawing/2014/main" id="{4BB2D453-6A31-194A-B693-AB05BBE75DF5}"/>
              </a:ext>
            </a:extLst>
          </p:cNvPr>
          <p:cNvGrpSpPr/>
          <p:nvPr/>
        </p:nvGrpSpPr>
        <p:grpSpPr>
          <a:xfrm>
            <a:off x="1225617" y="3443125"/>
            <a:ext cx="1349425" cy="736923"/>
            <a:chOff x="8428" y="-69181"/>
            <a:chExt cx="1349425" cy="736923"/>
          </a:xfrm>
        </p:grpSpPr>
        <p:grpSp>
          <p:nvGrpSpPr>
            <p:cNvPr id="272" name="Groupe 271">
              <a:extLst>
                <a:ext uri="{FF2B5EF4-FFF2-40B4-BE49-F238E27FC236}">
                  <a16:creationId xmlns:a16="http://schemas.microsoft.com/office/drawing/2014/main" id="{3E7E1B24-F04A-8B43-AB38-B7A7409B1AD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18A11818-14A9-C440-9512-DE034726BE3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76" name="Rectangle : coins arrondis 275">
                  <a:extLst>
                    <a:ext uri="{FF2B5EF4-FFF2-40B4-BE49-F238E27FC236}">
                      <a16:creationId xmlns:a16="http://schemas.microsoft.com/office/drawing/2014/main" id="{AFE4F0A6-58E8-874D-BA22-38578590EBD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6A46946-93E0-2B49-8D99-C6B2A02505A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75" name="ZoneTexte 274">
                <a:extLst>
                  <a:ext uri="{FF2B5EF4-FFF2-40B4-BE49-F238E27FC236}">
                    <a16:creationId xmlns:a16="http://schemas.microsoft.com/office/drawing/2014/main" id="{2F7749FA-0E91-974C-9599-AABE468D88C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73" name="ZoneTexte 272">
              <a:extLst>
                <a:ext uri="{FF2B5EF4-FFF2-40B4-BE49-F238E27FC236}">
                  <a16:creationId xmlns:a16="http://schemas.microsoft.com/office/drawing/2014/main" id="{915FFB99-4F29-4747-A740-F57A9754BC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78" name="Groupe 277">
            <a:extLst>
              <a:ext uri="{FF2B5EF4-FFF2-40B4-BE49-F238E27FC236}">
                <a16:creationId xmlns:a16="http://schemas.microsoft.com/office/drawing/2014/main" id="{5892A188-37E6-904A-9813-0399C1D5654C}"/>
              </a:ext>
            </a:extLst>
          </p:cNvPr>
          <p:cNvGrpSpPr/>
          <p:nvPr/>
        </p:nvGrpSpPr>
        <p:grpSpPr>
          <a:xfrm>
            <a:off x="1225617" y="3999487"/>
            <a:ext cx="1349425" cy="736923"/>
            <a:chOff x="8428" y="-69181"/>
            <a:chExt cx="1349425" cy="736923"/>
          </a:xfrm>
        </p:grpSpPr>
        <p:grpSp>
          <p:nvGrpSpPr>
            <p:cNvPr id="279" name="Groupe 278">
              <a:extLst>
                <a:ext uri="{FF2B5EF4-FFF2-40B4-BE49-F238E27FC236}">
                  <a16:creationId xmlns:a16="http://schemas.microsoft.com/office/drawing/2014/main" id="{3867698B-1307-304B-AD2F-84FBAF6DA7B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81" name="Groupe 280">
                <a:extLst>
                  <a:ext uri="{FF2B5EF4-FFF2-40B4-BE49-F238E27FC236}">
                    <a16:creationId xmlns:a16="http://schemas.microsoft.com/office/drawing/2014/main" id="{6AF87068-D351-9940-8696-AC6C3CDD80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83" name="Rectangle : coins arrondis 282">
                  <a:extLst>
                    <a:ext uri="{FF2B5EF4-FFF2-40B4-BE49-F238E27FC236}">
                      <a16:creationId xmlns:a16="http://schemas.microsoft.com/office/drawing/2014/main" id="{04AFCA9C-849F-8442-8F9F-22EDECB8AD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811860AF-331A-1043-94CD-0ED92894353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82" name="ZoneTexte 281">
                <a:extLst>
                  <a:ext uri="{FF2B5EF4-FFF2-40B4-BE49-F238E27FC236}">
                    <a16:creationId xmlns:a16="http://schemas.microsoft.com/office/drawing/2014/main" id="{62A811A0-8DB4-084E-8773-0A71750E9185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312DF4AD-842C-484C-B775-553DDC52B9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479462B2-BFE8-A247-86AA-DF20950694A0}"/>
              </a:ext>
            </a:extLst>
          </p:cNvPr>
          <p:cNvGrpSpPr/>
          <p:nvPr/>
        </p:nvGrpSpPr>
        <p:grpSpPr>
          <a:xfrm>
            <a:off x="2330381" y="3443125"/>
            <a:ext cx="1349425" cy="736923"/>
            <a:chOff x="8428" y="-69181"/>
            <a:chExt cx="1349425" cy="736923"/>
          </a:xfrm>
        </p:grpSpPr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70A7EAE4-E117-EA44-B00A-1E2F77B7A50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694EC10-7192-C641-B4F8-65BDAF25B8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0" name="Rectangle : coins arrondis 289">
                  <a:extLst>
                    <a:ext uri="{FF2B5EF4-FFF2-40B4-BE49-F238E27FC236}">
                      <a16:creationId xmlns:a16="http://schemas.microsoft.com/office/drawing/2014/main" id="{B1F21608-7692-4846-A2D2-14C6B9387A3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A095BC4D-1EAA-AF42-A7B3-D7E4DF27A29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89" name="ZoneTexte 288">
                <a:extLst>
                  <a:ext uri="{FF2B5EF4-FFF2-40B4-BE49-F238E27FC236}">
                    <a16:creationId xmlns:a16="http://schemas.microsoft.com/office/drawing/2014/main" id="{288802FF-86F3-6D4B-AD60-9CB754C178BF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0DE3941E-3A90-5A4F-AD04-29F3922DE1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92" name="Groupe 291">
            <a:extLst>
              <a:ext uri="{FF2B5EF4-FFF2-40B4-BE49-F238E27FC236}">
                <a16:creationId xmlns:a16="http://schemas.microsoft.com/office/drawing/2014/main" id="{11C39DE5-D93B-6147-B231-E134C4FDCD40}"/>
              </a:ext>
            </a:extLst>
          </p:cNvPr>
          <p:cNvGrpSpPr/>
          <p:nvPr/>
        </p:nvGrpSpPr>
        <p:grpSpPr>
          <a:xfrm>
            <a:off x="2330381" y="3999487"/>
            <a:ext cx="1349425" cy="736923"/>
            <a:chOff x="8428" y="-69181"/>
            <a:chExt cx="1349425" cy="736923"/>
          </a:xfrm>
        </p:grpSpPr>
        <p:grpSp>
          <p:nvGrpSpPr>
            <p:cNvPr id="293" name="Groupe 292">
              <a:extLst>
                <a:ext uri="{FF2B5EF4-FFF2-40B4-BE49-F238E27FC236}">
                  <a16:creationId xmlns:a16="http://schemas.microsoft.com/office/drawing/2014/main" id="{D31648A2-ED7E-A546-93D9-0AFEFF9B9030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295" name="Groupe 294">
                <a:extLst>
                  <a:ext uri="{FF2B5EF4-FFF2-40B4-BE49-F238E27FC236}">
                    <a16:creationId xmlns:a16="http://schemas.microsoft.com/office/drawing/2014/main" id="{9A9AFFDA-B2E7-A74A-92CA-C1961E29285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297" name="Rectangle : coins arrondis 296">
                  <a:extLst>
                    <a:ext uri="{FF2B5EF4-FFF2-40B4-BE49-F238E27FC236}">
                      <a16:creationId xmlns:a16="http://schemas.microsoft.com/office/drawing/2014/main" id="{335DD11F-5E32-B849-9ADE-276EFF71777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7992432-3235-2A44-9A58-4C9F2188F2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96" name="ZoneTexte 295">
                <a:extLst>
                  <a:ext uri="{FF2B5EF4-FFF2-40B4-BE49-F238E27FC236}">
                    <a16:creationId xmlns:a16="http://schemas.microsoft.com/office/drawing/2014/main" id="{FE311B85-3D06-F84A-A518-8218A1B035B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913240CB-845D-724C-A625-1A2C842F6B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4A9AC4B8-DFD4-2D4E-A700-703FB6E43F8D}"/>
              </a:ext>
            </a:extLst>
          </p:cNvPr>
          <p:cNvGrpSpPr/>
          <p:nvPr/>
        </p:nvGrpSpPr>
        <p:grpSpPr>
          <a:xfrm>
            <a:off x="3435145" y="3446797"/>
            <a:ext cx="1349425" cy="736923"/>
            <a:chOff x="8428" y="-69181"/>
            <a:chExt cx="1349425" cy="736923"/>
          </a:xfrm>
        </p:grpSpPr>
        <p:grpSp>
          <p:nvGrpSpPr>
            <p:cNvPr id="300" name="Groupe 299">
              <a:extLst>
                <a:ext uri="{FF2B5EF4-FFF2-40B4-BE49-F238E27FC236}">
                  <a16:creationId xmlns:a16="http://schemas.microsoft.com/office/drawing/2014/main" id="{A90583B9-BFD9-4B48-AF3F-855DD2D3F0A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02" name="Groupe 301">
                <a:extLst>
                  <a:ext uri="{FF2B5EF4-FFF2-40B4-BE49-F238E27FC236}">
                    <a16:creationId xmlns:a16="http://schemas.microsoft.com/office/drawing/2014/main" id="{1F13F52C-46C2-B84F-8B76-82FF419F3FF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04" name="Rectangle : coins arrondis 303">
                  <a:extLst>
                    <a:ext uri="{FF2B5EF4-FFF2-40B4-BE49-F238E27FC236}">
                      <a16:creationId xmlns:a16="http://schemas.microsoft.com/office/drawing/2014/main" id="{B1EA65B5-AB3A-C247-9D69-F1448F4292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CC645BCB-B925-DF42-B0EF-8BBEF97DF17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132F6F83-095B-A246-8CCD-25C5C978CD2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E25FF2B2-9202-BE4E-B4A7-3BC864C29E7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06" name="Groupe 305">
            <a:extLst>
              <a:ext uri="{FF2B5EF4-FFF2-40B4-BE49-F238E27FC236}">
                <a16:creationId xmlns:a16="http://schemas.microsoft.com/office/drawing/2014/main" id="{DCC6E7B6-38AE-764B-935F-8835D96143FA}"/>
              </a:ext>
            </a:extLst>
          </p:cNvPr>
          <p:cNvGrpSpPr/>
          <p:nvPr/>
        </p:nvGrpSpPr>
        <p:grpSpPr>
          <a:xfrm>
            <a:off x="3435145" y="4003159"/>
            <a:ext cx="1349425" cy="736923"/>
            <a:chOff x="8428" y="-69181"/>
            <a:chExt cx="1349425" cy="736923"/>
          </a:xfrm>
        </p:grpSpPr>
        <p:grpSp>
          <p:nvGrpSpPr>
            <p:cNvPr id="307" name="Groupe 306">
              <a:extLst>
                <a:ext uri="{FF2B5EF4-FFF2-40B4-BE49-F238E27FC236}">
                  <a16:creationId xmlns:a16="http://schemas.microsoft.com/office/drawing/2014/main" id="{B2E6C34C-CF24-604C-8BF2-3E36E8D0B7C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09" name="Groupe 308">
                <a:extLst>
                  <a:ext uri="{FF2B5EF4-FFF2-40B4-BE49-F238E27FC236}">
                    <a16:creationId xmlns:a16="http://schemas.microsoft.com/office/drawing/2014/main" id="{4A16F862-653F-1C48-8071-5D6703DFC7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1" name="Rectangle : coins arrondis 310">
                  <a:extLst>
                    <a:ext uri="{FF2B5EF4-FFF2-40B4-BE49-F238E27FC236}">
                      <a16:creationId xmlns:a16="http://schemas.microsoft.com/office/drawing/2014/main" id="{A8D162D5-FB8F-CE45-9536-62FE8EAB96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2" name="Ellipse 311">
                  <a:extLst>
                    <a:ext uri="{FF2B5EF4-FFF2-40B4-BE49-F238E27FC236}">
                      <a16:creationId xmlns:a16="http://schemas.microsoft.com/office/drawing/2014/main" id="{930935EE-295A-EB44-A293-0770449DCAF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10" name="ZoneTexte 309">
                <a:extLst>
                  <a:ext uri="{FF2B5EF4-FFF2-40B4-BE49-F238E27FC236}">
                    <a16:creationId xmlns:a16="http://schemas.microsoft.com/office/drawing/2014/main" id="{B73651B1-1A4D-7E4E-9100-53985ADDB25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08" name="ZoneTexte 307">
              <a:extLst>
                <a:ext uri="{FF2B5EF4-FFF2-40B4-BE49-F238E27FC236}">
                  <a16:creationId xmlns:a16="http://schemas.microsoft.com/office/drawing/2014/main" id="{9A89F686-5409-BF4B-95AA-A6DDE6C8C89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90E3680B-F3FE-4C41-9245-7F1C77ADC010}"/>
              </a:ext>
            </a:extLst>
          </p:cNvPr>
          <p:cNvGrpSpPr/>
          <p:nvPr/>
        </p:nvGrpSpPr>
        <p:grpSpPr>
          <a:xfrm>
            <a:off x="4539909" y="3446797"/>
            <a:ext cx="1349425" cy="736923"/>
            <a:chOff x="8428" y="-69181"/>
            <a:chExt cx="1349425" cy="736923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6E55AF36-1E10-2D4E-AF4A-6BB3361A102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16" name="Groupe 315">
                <a:extLst>
                  <a:ext uri="{FF2B5EF4-FFF2-40B4-BE49-F238E27FC236}">
                    <a16:creationId xmlns:a16="http://schemas.microsoft.com/office/drawing/2014/main" id="{4B022B8A-FEDE-4C49-9268-FEC2320C886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18" name="Rectangle : coins arrondis 317">
                  <a:extLst>
                    <a:ext uri="{FF2B5EF4-FFF2-40B4-BE49-F238E27FC236}">
                      <a16:creationId xmlns:a16="http://schemas.microsoft.com/office/drawing/2014/main" id="{2272916A-080A-864F-87CD-26B12EF97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4A220C8D-FE3D-2342-B0C0-42007DA6CB9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3D2F7F2A-A0C6-844A-8C96-35125ECB4935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A01ED457-B9A8-EB43-83D4-177F44B1E59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20" name="Groupe 319">
            <a:extLst>
              <a:ext uri="{FF2B5EF4-FFF2-40B4-BE49-F238E27FC236}">
                <a16:creationId xmlns:a16="http://schemas.microsoft.com/office/drawing/2014/main" id="{6CC9EE46-B4C4-5247-AE23-BED03BA28A97}"/>
              </a:ext>
            </a:extLst>
          </p:cNvPr>
          <p:cNvGrpSpPr/>
          <p:nvPr/>
        </p:nvGrpSpPr>
        <p:grpSpPr>
          <a:xfrm>
            <a:off x="4539909" y="4003159"/>
            <a:ext cx="1349425" cy="736923"/>
            <a:chOff x="8428" y="-69181"/>
            <a:chExt cx="1349425" cy="736923"/>
          </a:xfrm>
        </p:grpSpPr>
        <p:grpSp>
          <p:nvGrpSpPr>
            <p:cNvPr id="321" name="Groupe 320">
              <a:extLst>
                <a:ext uri="{FF2B5EF4-FFF2-40B4-BE49-F238E27FC236}">
                  <a16:creationId xmlns:a16="http://schemas.microsoft.com/office/drawing/2014/main" id="{74B823F5-B77A-7648-8367-7475B2C1F39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23" name="Groupe 322">
                <a:extLst>
                  <a:ext uri="{FF2B5EF4-FFF2-40B4-BE49-F238E27FC236}">
                    <a16:creationId xmlns:a16="http://schemas.microsoft.com/office/drawing/2014/main" id="{B6830447-6C0D-8C41-AAD0-C02BF5D8F42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25" name="Rectangle : coins arrondis 324">
                  <a:extLst>
                    <a:ext uri="{FF2B5EF4-FFF2-40B4-BE49-F238E27FC236}">
                      <a16:creationId xmlns:a16="http://schemas.microsoft.com/office/drawing/2014/main" id="{29A3592A-656C-3B47-8EEB-38FBF2AF04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6" name="Ellipse 325">
                  <a:extLst>
                    <a:ext uri="{FF2B5EF4-FFF2-40B4-BE49-F238E27FC236}">
                      <a16:creationId xmlns:a16="http://schemas.microsoft.com/office/drawing/2014/main" id="{AC26B9A4-9521-2F4B-8F42-894769211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24" name="ZoneTexte 323">
                <a:extLst>
                  <a:ext uri="{FF2B5EF4-FFF2-40B4-BE49-F238E27FC236}">
                    <a16:creationId xmlns:a16="http://schemas.microsoft.com/office/drawing/2014/main" id="{E4A809E3-0FE8-2544-9D9D-9ED22B05CF3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22" name="ZoneTexte 321">
              <a:extLst>
                <a:ext uri="{FF2B5EF4-FFF2-40B4-BE49-F238E27FC236}">
                  <a16:creationId xmlns:a16="http://schemas.microsoft.com/office/drawing/2014/main" id="{9EED02D8-A75D-5D46-BC7B-3A8A8678361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095BB36D-0252-CF4B-83A5-7F9666A5C0C6}"/>
              </a:ext>
            </a:extLst>
          </p:cNvPr>
          <p:cNvGrpSpPr/>
          <p:nvPr/>
        </p:nvGrpSpPr>
        <p:grpSpPr>
          <a:xfrm>
            <a:off x="5644673" y="3461102"/>
            <a:ext cx="1349425" cy="736923"/>
            <a:chOff x="8428" y="-69181"/>
            <a:chExt cx="1349425" cy="736923"/>
          </a:xfrm>
        </p:grpSpPr>
        <p:grpSp>
          <p:nvGrpSpPr>
            <p:cNvPr id="328" name="Groupe 327">
              <a:extLst>
                <a:ext uri="{FF2B5EF4-FFF2-40B4-BE49-F238E27FC236}">
                  <a16:creationId xmlns:a16="http://schemas.microsoft.com/office/drawing/2014/main" id="{E796487A-4541-5844-9EF5-DA3B89297A4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30" name="Groupe 329">
                <a:extLst>
                  <a:ext uri="{FF2B5EF4-FFF2-40B4-BE49-F238E27FC236}">
                    <a16:creationId xmlns:a16="http://schemas.microsoft.com/office/drawing/2014/main" id="{5A82DC6A-664D-234A-B18A-7FC73A8364D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2" name="Rectangle : coins arrondis 331">
                  <a:extLst>
                    <a:ext uri="{FF2B5EF4-FFF2-40B4-BE49-F238E27FC236}">
                      <a16:creationId xmlns:a16="http://schemas.microsoft.com/office/drawing/2014/main" id="{6DA4FDF0-2D62-9E43-BD8B-CC3A2F154E7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33" name="Ellipse 332">
                  <a:extLst>
                    <a:ext uri="{FF2B5EF4-FFF2-40B4-BE49-F238E27FC236}">
                      <a16:creationId xmlns:a16="http://schemas.microsoft.com/office/drawing/2014/main" id="{50872232-B4BD-B34B-ACDD-2DB063009E9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31" name="ZoneTexte 330">
                <a:extLst>
                  <a:ext uri="{FF2B5EF4-FFF2-40B4-BE49-F238E27FC236}">
                    <a16:creationId xmlns:a16="http://schemas.microsoft.com/office/drawing/2014/main" id="{FEB908E5-542B-9D40-B0D4-186037C9CB0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29" name="ZoneTexte 328">
              <a:extLst>
                <a:ext uri="{FF2B5EF4-FFF2-40B4-BE49-F238E27FC236}">
                  <a16:creationId xmlns:a16="http://schemas.microsoft.com/office/drawing/2014/main" id="{D08A02DD-0087-234C-963B-FF20E17021B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34" name="Groupe 333">
            <a:extLst>
              <a:ext uri="{FF2B5EF4-FFF2-40B4-BE49-F238E27FC236}">
                <a16:creationId xmlns:a16="http://schemas.microsoft.com/office/drawing/2014/main" id="{0408D3ED-63C5-8742-A96D-8FB6EB13DD72}"/>
              </a:ext>
            </a:extLst>
          </p:cNvPr>
          <p:cNvGrpSpPr/>
          <p:nvPr/>
        </p:nvGrpSpPr>
        <p:grpSpPr>
          <a:xfrm>
            <a:off x="5644673" y="4017464"/>
            <a:ext cx="1349425" cy="736923"/>
            <a:chOff x="8428" y="-69181"/>
            <a:chExt cx="1349425" cy="736923"/>
          </a:xfrm>
        </p:grpSpPr>
        <p:grpSp>
          <p:nvGrpSpPr>
            <p:cNvPr id="335" name="Groupe 334">
              <a:extLst>
                <a:ext uri="{FF2B5EF4-FFF2-40B4-BE49-F238E27FC236}">
                  <a16:creationId xmlns:a16="http://schemas.microsoft.com/office/drawing/2014/main" id="{31DB0F10-6A7E-274A-B581-3AA781C37F3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37" name="Groupe 336">
                <a:extLst>
                  <a:ext uri="{FF2B5EF4-FFF2-40B4-BE49-F238E27FC236}">
                    <a16:creationId xmlns:a16="http://schemas.microsoft.com/office/drawing/2014/main" id="{54167BBC-9767-904C-99AE-1DA2D71DAC8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39" name="Rectangle : coins arrondis 338">
                  <a:extLst>
                    <a:ext uri="{FF2B5EF4-FFF2-40B4-BE49-F238E27FC236}">
                      <a16:creationId xmlns:a16="http://schemas.microsoft.com/office/drawing/2014/main" id="{309553D3-15B1-CB4B-AE23-4C400E1D63E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DBC0F6A-1A40-1F4C-998E-34E961FA9E2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38" name="ZoneTexte 337">
                <a:extLst>
                  <a:ext uri="{FF2B5EF4-FFF2-40B4-BE49-F238E27FC236}">
                    <a16:creationId xmlns:a16="http://schemas.microsoft.com/office/drawing/2014/main" id="{205ECE8B-B56B-2348-B5C1-2A632DB97A2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36" name="ZoneTexte 335">
              <a:extLst>
                <a:ext uri="{FF2B5EF4-FFF2-40B4-BE49-F238E27FC236}">
                  <a16:creationId xmlns:a16="http://schemas.microsoft.com/office/drawing/2014/main" id="{865C1C04-C18C-1542-9450-F35CC62032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A06DD903-7A7E-D646-8E73-1FD0C2AA9057}"/>
              </a:ext>
            </a:extLst>
          </p:cNvPr>
          <p:cNvGrpSpPr/>
          <p:nvPr/>
        </p:nvGrpSpPr>
        <p:grpSpPr>
          <a:xfrm>
            <a:off x="120853" y="4564209"/>
            <a:ext cx="1349425" cy="736923"/>
            <a:chOff x="8428" y="-69181"/>
            <a:chExt cx="1349425" cy="736923"/>
          </a:xfrm>
        </p:grpSpPr>
        <p:grpSp>
          <p:nvGrpSpPr>
            <p:cNvPr id="342" name="Groupe 341">
              <a:extLst>
                <a:ext uri="{FF2B5EF4-FFF2-40B4-BE49-F238E27FC236}">
                  <a16:creationId xmlns:a16="http://schemas.microsoft.com/office/drawing/2014/main" id="{FAB6DDE7-02D7-D748-A76A-B04F8C19228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44" name="Groupe 343">
                <a:extLst>
                  <a:ext uri="{FF2B5EF4-FFF2-40B4-BE49-F238E27FC236}">
                    <a16:creationId xmlns:a16="http://schemas.microsoft.com/office/drawing/2014/main" id="{877F9084-7480-3C41-8679-93979C1EC3E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46" name="Rectangle : coins arrondis 345">
                  <a:extLst>
                    <a:ext uri="{FF2B5EF4-FFF2-40B4-BE49-F238E27FC236}">
                      <a16:creationId xmlns:a16="http://schemas.microsoft.com/office/drawing/2014/main" id="{637A04E0-0817-6741-A1C9-B396F96D6C2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7" name="Ellipse 346">
                  <a:extLst>
                    <a:ext uri="{FF2B5EF4-FFF2-40B4-BE49-F238E27FC236}">
                      <a16:creationId xmlns:a16="http://schemas.microsoft.com/office/drawing/2014/main" id="{FC0A07BF-011D-E545-ACC9-77A75789E92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45" name="ZoneTexte 344">
                <a:extLst>
                  <a:ext uri="{FF2B5EF4-FFF2-40B4-BE49-F238E27FC236}">
                    <a16:creationId xmlns:a16="http://schemas.microsoft.com/office/drawing/2014/main" id="{2BF94504-F784-9945-B392-1017CEB343C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43" name="ZoneTexte 342">
              <a:extLst>
                <a:ext uri="{FF2B5EF4-FFF2-40B4-BE49-F238E27FC236}">
                  <a16:creationId xmlns:a16="http://schemas.microsoft.com/office/drawing/2014/main" id="{2ADC18D0-A962-3E4D-8AA6-990F951AFCA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48" name="Groupe 347">
            <a:extLst>
              <a:ext uri="{FF2B5EF4-FFF2-40B4-BE49-F238E27FC236}">
                <a16:creationId xmlns:a16="http://schemas.microsoft.com/office/drawing/2014/main" id="{2730AD63-AD30-C04D-B793-37AE5CC59726}"/>
              </a:ext>
            </a:extLst>
          </p:cNvPr>
          <p:cNvGrpSpPr/>
          <p:nvPr/>
        </p:nvGrpSpPr>
        <p:grpSpPr>
          <a:xfrm>
            <a:off x="120853" y="5120571"/>
            <a:ext cx="1349425" cy="736923"/>
            <a:chOff x="8428" y="-69181"/>
            <a:chExt cx="1349425" cy="736923"/>
          </a:xfrm>
        </p:grpSpPr>
        <p:grpSp>
          <p:nvGrpSpPr>
            <p:cNvPr id="349" name="Groupe 348">
              <a:extLst>
                <a:ext uri="{FF2B5EF4-FFF2-40B4-BE49-F238E27FC236}">
                  <a16:creationId xmlns:a16="http://schemas.microsoft.com/office/drawing/2014/main" id="{C8C8A3CC-005B-C34A-B201-6FCF9DAB328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51" name="Groupe 350">
                <a:extLst>
                  <a:ext uri="{FF2B5EF4-FFF2-40B4-BE49-F238E27FC236}">
                    <a16:creationId xmlns:a16="http://schemas.microsoft.com/office/drawing/2014/main" id="{6E983109-373E-254A-B170-C1BCFB0F73F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53" name="Rectangle : coins arrondis 352">
                  <a:extLst>
                    <a:ext uri="{FF2B5EF4-FFF2-40B4-BE49-F238E27FC236}">
                      <a16:creationId xmlns:a16="http://schemas.microsoft.com/office/drawing/2014/main" id="{D865CA09-84A4-F444-B4EF-C072E1FE009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54" name="Ellipse 353">
                  <a:extLst>
                    <a:ext uri="{FF2B5EF4-FFF2-40B4-BE49-F238E27FC236}">
                      <a16:creationId xmlns:a16="http://schemas.microsoft.com/office/drawing/2014/main" id="{058D3653-8440-6946-947E-3A7FF0D7E07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52" name="ZoneTexte 351">
                <a:extLst>
                  <a:ext uri="{FF2B5EF4-FFF2-40B4-BE49-F238E27FC236}">
                    <a16:creationId xmlns:a16="http://schemas.microsoft.com/office/drawing/2014/main" id="{66C7328E-E3DA-F74D-8B66-2F0E66031EF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50" name="ZoneTexte 349">
              <a:extLst>
                <a:ext uri="{FF2B5EF4-FFF2-40B4-BE49-F238E27FC236}">
                  <a16:creationId xmlns:a16="http://schemas.microsoft.com/office/drawing/2014/main" id="{9D6D988F-F83F-4147-B693-E40576B3C7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55" name="Groupe 354">
            <a:extLst>
              <a:ext uri="{FF2B5EF4-FFF2-40B4-BE49-F238E27FC236}">
                <a16:creationId xmlns:a16="http://schemas.microsoft.com/office/drawing/2014/main" id="{101055CA-012D-514D-8CA5-01CADD7496E0}"/>
              </a:ext>
            </a:extLst>
          </p:cNvPr>
          <p:cNvGrpSpPr/>
          <p:nvPr/>
        </p:nvGrpSpPr>
        <p:grpSpPr>
          <a:xfrm>
            <a:off x="1225617" y="4557248"/>
            <a:ext cx="1349425" cy="736923"/>
            <a:chOff x="8428" y="-69181"/>
            <a:chExt cx="1349425" cy="736923"/>
          </a:xfrm>
        </p:grpSpPr>
        <p:grpSp>
          <p:nvGrpSpPr>
            <p:cNvPr id="356" name="Groupe 355">
              <a:extLst>
                <a:ext uri="{FF2B5EF4-FFF2-40B4-BE49-F238E27FC236}">
                  <a16:creationId xmlns:a16="http://schemas.microsoft.com/office/drawing/2014/main" id="{BC7B2B0D-D125-F245-9481-5B8EC7332F8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58" name="Groupe 357">
                <a:extLst>
                  <a:ext uri="{FF2B5EF4-FFF2-40B4-BE49-F238E27FC236}">
                    <a16:creationId xmlns:a16="http://schemas.microsoft.com/office/drawing/2014/main" id="{2C673202-2942-3347-82CE-C1D933D2194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0" name="Rectangle : coins arrondis 359">
                  <a:extLst>
                    <a:ext uri="{FF2B5EF4-FFF2-40B4-BE49-F238E27FC236}">
                      <a16:creationId xmlns:a16="http://schemas.microsoft.com/office/drawing/2014/main" id="{EA732E1D-DAE7-254D-8FFD-E0E730399FD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CE7CCFFE-D50F-1D4D-88E2-7FDC5145734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59" name="ZoneTexte 358">
                <a:extLst>
                  <a:ext uri="{FF2B5EF4-FFF2-40B4-BE49-F238E27FC236}">
                    <a16:creationId xmlns:a16="http://schemas.microsoft.com/office/drawing/2014/main" id="{3D52EE0C-F6E8-9340-B012-456040582F8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57" name="ZoneTexte 356">
              <a:extLst>
                <a:ext uri="{FF2B5EF4-FFF2-40B4-BE49-F238E27FC236}">
                  <a16:creationId xmlns:a16="http://schemas.microsoft.com/office/drawing/2014/main" id="{B56655C7-A49D-A149-8F18-7BC277AC1C6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19</a:t>
              </a:r>
              <a:endParaRPr lang="fr-FR" sz="1400" dirty="0"/>
            </a:p>
            <a:p>
              <a:endParaRPr lang="fr-FR" sz="1400" dirty="0"/>
            </a:p>
          </p:txBody>
        </p:sp>
      </p:grpSp>
      <p:grpSp>
        <p:nvGrpSpPr>
          <p:cNvPr id="362" name="Groupe 361">
            <a:extLst>
              <a:ext uri="{FF2B5EF4-FFF2-40B4-BE49-F238E27FC236}">
                <a16:creationId xmlns:a16="http://schemas.microsoft.com/office/drawing/2014/main" id="{884018DE-00B8-F344-B456-4824CFC53980}"/>
              </a:ext>
            </a:extLst>
          </p:cNvPr>
          <p:cNvGrpSpPr/>
          <p:nvPr/>
        </p:nvGrpSpPr>
        <p:grpSpPr>
          <a:xfrm>
            <a:off x="1225617" y="5113610"/>
            <a:ext cx="1349425" cy="736923"/>
            <a:chOff x="8428" y="-69181"/>
            <a:chExt cx="1349425" cy="736923"/>
          </a:xfrm>
        </p:grpSpPr>
        <p:grpSp>
          <p:nvGrpSpPr>
            <p:cNvPr id="363" name="Groupe 362">
              <a:extLst>
                <a:ext uri="{FF2B5EF4-FFF2-40B4-BE49-F238E27FC236}">
                  <a16:creationId xmlns:a16="http://schemas.microsoft.com/office/drawing/2014/main" id="{628C9AA2-B6B6-5D4A-8956-A740617C70C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65" name="Groupe 364">
                <a:extLst>
                  <a:ext uri="{FF2B5EF4-FFF2-40B4-BE49-F238E27FC236}">
                    <a16:creationId xmlns:a16="http://schemas.microsoft.com/office/drawing/2014/main" id="{83A42419-A90C-6941-A812-D8836D0A58D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67" name="Rectangle : coins arrondis 366">
                  <a:extLst>
                    <a:ext uri="{FF2B5EF4-FFF2-40B4-BE49-F238E27FC236}">
                      <a16:creationId xmlns:a16="http://schemas.microsoft.com/office/drawing/2014/main" id="{BD8F07E0-918E-3E42-9749-F1D0C7A4641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68" name="Ellipse 367">
                  <a:extLst>
                    <a:ext uri="{FF2B5EF4-FFF2-40B4-BE49-F238E27FC236}">
                      <a16:creationId xmlns:a16="http://schemas.microsoft.com/office/drawing/2014/main" id="{47025A41-4C1E-8D47-AE3B-917B1C28B81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66" name="ZoneTexte 365">
                <a:extLst>
                  <a:ext uri="{FF2B5EF4-FFF2-40B4-BE49-F238E27FC236}">
                    <a16:creationId xmlns:a16="http://schemas.microsoft.com/office/drawing/2014/main" id="{3F646F27-6DC0-E848-B3BF-9111097E425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64" name="ZoneTexte 363">
              <a:extLst>
                <a:ext uri="{FF2B5EF4-FFF2-40B4-BE49-F238E27FC236}">
                  <a16:creationId xmlns:a16="http://schemas.microsoft.com/office/drawing/2014/main" id="{B5296590-13CD-D148-9109-0DDF49D3AC5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69" name="Groupe 368">
            <a:extLst>
              <a:ext uri="{FF2B5EF4-FFF2-40B4-BE49-F238E27FC236}">
                <a16:creationId xmlns:a16="http://schemas.microsoft.com/office/drawing/2014/main" id="{16F5F410-FAFF-DC45-B151-FD56C905A801}"/>
              </a:ext>
            </a:extLst>
          </p:cNvPr>
          <p:cNvGrpSpPr/>
          <p:nvPr/>
        </p:nvGrpSpPr>
        <p:grpSpPr>
          <a:xfrm>
            <a:off x="2330381" y="4557248"/>
            <a:ext cx="1349425" cy="736923"/>
            <a:chOff x="8428" y="-69181"/>
            <a:chExt cx="1349425" cy="736923"/>
          </a:xfrm>
        </p:grpSpPr>
        <p:grpSp>
          <p:nvGrpSpPr>
            <p:cNvPr id="370" name="Groupe 369">
              <a:extLst>
                <a:ext uri="{FF2B5EF4-FFF2-40B4-BE49-F238E27FC236}">
                  <a16:creationId xmlns:a16="http://schemas.microsoft.com/office/drawing/2014/main" id="{1429B453-FF52-0142-9E2E-C4B47595500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72" name="Groupe 371">
                <a:extLst>
                  <a:ext uri="{FF2B5EF4-FFF2-40B4-BE49-F238E27FC236}">
                    <a16:creationId xmlns:a16="http://schemas.microsoft.com/office/drawing/2014/main" id="{E442A5E8-DB4E-D041-A47A-4C375ED91D9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74" name="Rectangle : coins arrondis 373">
                  <a:extLst>
                    <a:ext uri="{FF2B5EF4-FFF2-40B4-BE49-F238E27FC236}">
                      <a16:creationId xmlns:a16="http://schemas.microsoft.com/office/drawing/2014/main" id="{57E517A7-8253-5A4A-817C-F856FB613A4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367DB1FE-4084-474D-9DBE-207AD65BD85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73" name="ZoneTexte 372">
                <a:extLst>
                  <a:ext uri="{FF2B5EF4-FFF2-40B4-BE49-F238E27FC236}">
                    <a16:creationId xmlns:a16="http://schemas.microsoft.com/office/drawing/2014/main" id="{ABEB84F6-096F-ED41-81CD-5046EBA2A75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71" name="ZoneTexte 370">
              <a:extLst>
                <a:ext uri="{FF2B5EF4-FFF2-40B4-BE49-F238E27FC236}">
                  <a16:creationId xmlns:a16="http://schemas.microsoft.com/office/drawing/2014/main" id="{76FBD987-6873-6F4F-A1D4-E903E210DD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76" name="Groupe 375">
            <a:extLst>
              <a:ext uri="{FF2B5EF4-FFF2-40B4-BE49-F238E27FC236}">
                <a16:creationId xmlns:a16="http://schemas.microsoft.com/office/drawing/2014/main" id="{64AE741A-FAE6-544B-9B62-190077C2E21B}"/>
              </a:ext>
            </a:extLst>
          </p:cNvPr>
          <p:cNvGrpSpPr/>
          <p:nvPr/>
        </p:nvGrpSpPr>
        <p:grpSpPr>
          <a:xfrm>
            <a:off x="2330381" y="5113610"/>
            <a:ext cx="1349425" cy="736923"/>
            <a:chOff x="8428" y="-69181"/>
            <a:chExt cx="1349425" cy="736923"/>
          </a:xfrm>
        </p:grpSpPr>
        <p:grpSp>
          <p:nvGrpSpPr>
            <p:cNvPr id="377" name="Groupe 376">
              <a:extLst>
                <a:ext uri="{FF2B5EF4-FFF2-40B4-BE49-F238E27FC236}">
                  <a16:creationId xmlns:a16="http://schemas.microsoft.com/office/drawing/2014/main" id="{3F62CF80-2C9C-5846-A1F3-5A6A0802B3D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79" name="Groupe 378">
                <a:extLst>
                  <a:ext uri="{FF2B5EF4-FFF2-40B4-BE49-F238E27FC236}">
                    <a16:creationId xmlns:a16="http://schemas.microsoft.com/office/drawing/2014/main" id="{644047C5-BA52-B941-8A99-D5078EB2DE3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1" name="Rectangle : coins arrondis 380">
                  <a:extLst>
                    <a:ext uri="{FF2B5EF4-FFF2-40B4-BE49-F238E27FC236}">
                      <a16:creationId xmlns:a16="http://schemas.microsoft.com/office/drawing/2014/main" id="{2A520FB2-CD10-6449-A957-C55C54C7F35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82" name="Ellipse 381">
                  <a:extLst>
                    <a:ext uri="{FF2B5EF4-FFF2-40B4-BE49-F238E27FC236}">
                      <a16:creationId xmlns:a16="http://schemas.microsoft.com/office/drawing/2014/main" id="{B586FABA-63BA-CC4F-B735-4657CA486DF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D3CF59A7-A515-234E-ADA3-6A1A85791FB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C54FA370-C0FC-DF48-BA85-F0E7CAED575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83" name="Groupe 382">
            <a:extLst>
              <a:ext uri="{FF2B5EF4-FFF2-40B4-BE49-F238E27FC236}">
                <a16:creationId xmlns:a16="http://schemas.microsoft.com/office/drawing/2014/main" id="{91DE518B-B841-2B49-AAE4-DBE1BA93BF3C}"/>
              </a:ext>
            </a:extLst>
          </p:cNvPr>
          <p:cNvGrpSpPr/>
          <p:nvPr/>
        </p:nvGrpSpPr>
        <p:grpSpPr>
          <a:xfrm>
            <a:off x="3435145" y="4560920"/>
            <a:ext cx="1349425" cy="736923"/>
            <a:chOff x="8428" y="-69181"/>
            <a:chExt cx="1349425" cy="736923"/>
          </a:xfrm>
        </p:grpSpPr>
        <p:grpSp>
          <p:nvGrpSpPr>
            <p:cNvPr id="384" name="Groupe 383">
              <a:extLst>
                <a:ext uri="{FF2B5EF4-FFF2-40B4-BE49-F238E27FC236}">
                  <a16:creationId xmlns:a16="http://schemas.microsoft.com/office/drawing/2014/main" id="{B53D20AD-4E4E-244A-8253-7BB80D0168C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86" name="Groupe 385">
                <a:extLst>
                  <a:ext uri="{FF2B5EF4-FFF2-40B4-BE49-F238E27FC236}">
                    <a16:creationId xmlns:a16="http://schemas.microsoft.com/office/drawing/2014/main" id="{EFA06EE1-ECD6-3A40-B5B8-1D110A020AF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88" name="Rectangle : coins arrondis 387">
                  <a:extLst>
                    <a:ext uri="{FF2B5EF4-FFF2-40B4-BE49-F238E27FC236}">
                      <a16:creationId xmlns:a16="http://schemas.microsoft.com/office/drawing/2014/main" id="{FD0159D7-0712-C448-8126-BC7363E378B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14F47413-C4D1-6843-A915-5D6CE41AAA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87" name="ZoneTexte 386">
                <a:extLst>
                  <a:ext uri="{FF2B5EF4-FFF2-40B4-BE49-F238E27FC236}">
                    <a16:creationId xmlns:a16="http://schemas.microsoft.com/office/drawing/2014/main" id="{85F9BA0E-DAC5-C143-8070-2B729C50158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4BD6EA1B-E6D2-6A41-ABDD-1C72D9F708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90" name="Groupe 389">
            <a:extLst>
              <a:ext uri="{FF2B5EF4-FFF2-40B4-BE49-F238E27FC236}">
                <a16:creationId xmlns:a16="http://schemas.microsoft.com/office/drawing/2014/main" id="{A0662F38-CF1C-B342-B948-A2B9523A3B35}"/>
              </a:ext>
            </a:extLst>
          </p:cNvPr>
          <p:cNvGrpSpPr/>
          <p:nvPr/>
        </p:nvGrpSpPr>
        <p:grpSpPr>
          <a:xfrm>
            <a:off x="3435145" y="5117282"/>
            <a:ext cx="1349425" cy="736923"/>
            <a:chOff x="8428" y="-69181"/>
            <a:chExt cx="1349425" cy="736923"/>
          </a:xfrm>
        </p:grpSpPr>
        <p:grpSp>
          <p:nvGrpSpPr>
            <p:cNvPr id="391" name="Groupe 390">
              <a:extLst>
                <a:ext uri="{FF2B5EF4-FFF2-40B4-BE49-F238E27FC236}">
                  <a16:creationId xmlns:a16="http://schemas.microsoft.com/office/drawing/2014/main" id="{D92C7999-E936-0540-ABC8-EAE342E52BF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393" name="Groupe 392">
                <a:extLst>
                  <a:ext uri="{FF2B5EF4-FFF2-40B4-BE49-F238E27FC236}">
                    <a16:creationId xmlns:a16="http://schemas.microsoft.com/office/drawing/2014/main" id="{B0BED42E-A0CF-8D45-863B-E9FFA15B4B9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395" name="Rectangle : coins arrondis 394">
                  <a:extLst>
                    <a:ext uri="{FF2B5EF4-FFF2-40B4-BE49-F238E27FC236}">
                      <a16:creationId xmlns:a16="http://schemas.microsoft.com/office/drawing/2014/main" id="{E4F567E0-6B14-BE42-9D72-FDE0E770A4A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D122DA5-9058-7E47-8781-023F8A105E6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94" name="ZoneTexte 393">
                <a:extLst>
                  <a:ext uri="{FF2B5EF4-FFF2-40B4-BE49-F238E27FC236}">
                    <a16:creationId xmlns:a16="http://schemas.microsoft.com/office/drawing/2014/main" id="{0A7D0CA7-F14C-B049-9D25-FA4CA8857F3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79F902C1-289A-0C4E-9B75-D4BD3D549AC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D841DB5F-98D9-0E4A-B6FB-EC036E850B13}"/>
              </a:ext>
            </a:extLst>
          </p:cNvPr>
          <p:cNvGrpSpPr/>
          <p:nvPr/>
        </p:nvGrpSpPr>
        <p:grpSpPr>
          <a:xfrm>
            <a:off x="4539909" y="4560920"/>
            <a:ext cx="1349425" cy="736923"/>
            <a:chOff x="8428" y="-69181"/>
            <a:chExt cx="1349425" cy="736923"/>
          </a:xfrm>
        </p:grpSpPr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FA252705-1CEE-DD4F-9490-E4D229E7C93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00" name="Groupe 399">
                <a:extLst>
                  <a:ext uri="{FF2B5EF4-FFF2-40B4-BE49-F238E27FC236}">
                    <a16:creationId xmlns:a16="http://schemas.microsoft.com/office/drawing/2014/main" id="{5B1ED329-2D23-4548-B864-85C38717ED77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2" name="Rectangle : coins arrondis 401">
                  <a:extLst>
                    <a:ext uri="{FF2B5EF4-FFF2-40B4-BE49-F238E27FC236}">
                      <a16:creationId xmlns:a16="http://schemas.microsoft.com/office/drawing/2014/main" id="{BCCF44F1-A366-D84E-A875-2FD93DC0150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03" name="Ellipse 402">
                  <a:extLst>
                    <a:ext uri="{FF2B5EF4-FFF2-40B4-BE49-F238E27FC236}">
                      <a16:creationId xmlns:a16="http://schemas.microsoft.com/office/drawing/2014/main" id="{3B22A87F-EE16-4147-BDC0-2E369176753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01" name="ZoneTexte 400">
                <a:extLst>
                  <a:ext uri="{FF2B5EF4-FFF2-40B4-BE49-F238E27FC236}">
                    <a16:creationId xmlns:a16="http://schemas.microsoft.com/office/drawing/2014/main" id="{B215C5CD-56BB-3449-9117-7C1280125A99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5049A256-102E-A245-B630-4EEB3D1614C1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04" name="Groupe 403">
            <a:extLst>
              <a:ext uri="{FF2B5EF4-FFF2-40B4-BE49-F238E27FC236}">
                <a16:creationId xmlns:a16="http://schemas.microsoft.com/office/drawing/2014/main" id="{3130495B-7CBB-EE4A-B160-4DF642A46937}"/>
              </a:ext>
            </a:extLst>
          </p:cNvPr>
          <p:cNvGrpSpPr/>
          <p:nvPr/>
        </p:nvGrpSpPr>
        <p:grpSpPr>
          <a:xfrm>
            <a:off x="4539909" y="5117282"/>
            <a:ext cx="1349425" cy="736923"/>
            <a:chOff x="8428" y="-69181"/>
            <a:chExt cx="1349425" cy="736923"/>
          </a:xfrm>
        </p:grpSpPr>
        <p:grpSp>
          <p:nvGrpSpPr>
            <p:cNvPr id="405" name="Groupe 404">
              <a:extLst>
                <a:ext uri="{FF2B5EF4-FFF2-40B4-BE49-F238E27FC236}">
                  <a16:creationId xmlns:a16="http://schemas.microsoft.com/office/drawing/2014/main" id="{C35CC6C3-43AF-BA40-83F9-9434D8A5450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07" name="Groupe 406">
                <a:extLst>
                  <a:ext uri="{FF2B5EF4-FFF2-40B4-BE49-F238E27FC236}">
                    <a16:creationId xmlns:a16="http://schemas.microsoft.com/office/drawing/2014/main" id="{20DBCD5E-2A25-6D45-9DC5-0A029E8E77BA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09" name="Rectangle : coins arrondis 408">
                  <a:extLst>
                    <a:ext uri="{FF2B5EF4-FFF2-40B4-BE49-F238E27FC236}">
                      <a16:creationId xmlns:a16="http://schemas.microsoft.com/office/drawing/2014/main" id="{83F76C09-20D2-2F44-B090-C9246347BA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10" name="Ellipse 409">
                  <a:extLst>
                    <a:ext uri="{FF2B5EF4-FFF2-40B4-BE49-F238E27FC236}">
                      <a16:creationId xmlns:a16="http://schemas.microsoft.com/office/drawing/2014/main" id="{20CB98B5-4D4C-3840-9167-F5D8ADE7B11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6499B3A2-81B7-2B4B-814B-325D68956B3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06" name="ZoneTexte 405">
              <a:extLst>
                <a:ext uri="{FF2B5EF4-FFF2-40B4-BE49-F238E27FC236}">
                  <a16:creationId xmlns:a16="http://schemas.microsoft.com/office/drawing/2014/main" id="{96B86D55-8813-F448-B899-7793910ED0DE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11" name="Groupe 410">
            <a:extLst>
              <a:ext uri="{FF2B5EF4-FFF2-40B4-BE49-F238E27FC236}">
                <a16:creationId xmlns:a16="http://schemas.microsoft.com/office/drawing/2014/main" id="{6F6120E5-A97A-584E-90E9-D33D8CEFC231}"/>
              </a:ext>
            </a:extLst>
          </p:cNvPr>
          <p:cNvGrpSpPr/>
          <p:nvPr/>
        </p:nvGrpSpPr>
        <p:grpSpPr>
          <a:xfrm>
            <a:off x="5644673" y="4575225"/>
            <a:ext cx="1349425" cy="736923"/>
            <a:chOff x="8428" y="-69181"/>
            <a:chExt cx="1349425" cy="736923"/>
          </a:xfrm>
        </p:grpSpPr>
        <p:grpSp>
          <p:nvGrpSpPr>
            <p:cNvPr id="412" name="Groupe 411">
              <a:extLst>
                <a:ext uri="{FF2B5EF4-FFF2-40B4-BE49-F238E27FC236}">
                  <a16:creationId xmlns:a16="http://schemas.microsoft.com/office/drawing/2014/main" id="{237DE1F8-11E3-1D42-8A39-790F6DCA1200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14" name="Groupe 413">
                <a:extLst>
                  <a:ext uri="{FF2B5EF4-FFF2-40B4-BE49-F238E27FC236}">
                    <a16:creationId xmlns:a16="http://schemas.microsoft.com/office/drawing/2014/main" id="{5C52DA1F-C8D4-FF46-B20B-35D6120F2D5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16" name="Rectangle : coins arrondis 415">
                  <a:extLst>
                    <a:ext uri="{FF2B5EF4-FFF2-40B4-BE49-F238E27FC236}">
                      <a16:creationId xmlns:a16="http://schemas.microsoft.com/office/drawing/2014/main" id="{2FCFE615-63E7-C94B-86C1-728CF652FE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E2E137AB-F955-714C-A45F-1FECBFB89E6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60B6B474-18BC-6342-B93B-EEA98B3DB30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13" name="ZoneTexte 412">
              <a:extLst>
                <a:ext uri="{FF2B5EF4-FFF2-40B4-BE49-F238E27FC236}">
                  <a16:creationId xmlns:a16="http://schemas.microsoft.com/office/drawing/2014/main" id="{0ED084E9-D5B2-BC46-8152-F81A836F7020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9BC0AC8C-280D-F945-A3C9-DA8461DA0F47}"/>
              </a:ext>
            </a:extLst>
          </p:cNvPr>
          <p:cNvGrpSpPr/>
          <p:nvPr/>
        </p:nvGrpSpPr>
        <p:grpSpPr>
          <a:xfrm>
            <a:off x="5644673" y="5131587"/>
            <a:ext cx="1349425" cy="736923"/>
            <a:chOff x="8428" y="-69181"/>
            <a:chExt cx="1349425" cy="736923"/>
          </a:xfrm>
        </p:grpSpPr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C71D360E-3E49-884B-9267-58DFF82526A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98B37BB7-5195-1045-91D4-AC130FA40D9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23" name="Rectangle : coins arrondis 422">
                  <a:extLst>
                    <a:ext uri="{FF2B5EF4-FFF2-40B4-BE49-F238E27FC236}">
                      <a16:creationId xmlns:a16="http://schemas.microsoft.com/office/drawing/2014/main" id="{43C63E9C-FB9C-E148-A882-5EB6CBB562C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24" name="Ellipse 423">
                  <a:extLst>
                    <a:ext uri="{FF2B5EF4-FFF2-40B4-BE49-F238E27FC236}">
                      <a16:creationId xmlns:a16="http://schemas.microsoft.com/office/drawing/2014/main" id="{5122AE62-9DAA-524B-B801-B702ADE83FB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22" name="ZoneTexte 421">
                <a:extLst>
                  <a:ext uri="{FF2B5EF4-FFF2-40B4-BE49-F238E27FC236}">
                    <a16:creationId xmlns:a16="http://schemas.microsoft.com/office/drawing/2014/main" id="{98ABBA5C-9B9C-E449-AEBD-5A0C2017F48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20" name="ZoneTexte 419">
              <a:extLst>
                <a:ext uri="{FF2B5EF4-FFF2-40B4-BE49-F238E27FC236}">
                  <a16:creationId xmlns:a16="http://schemas.microsoft.com/office/drawing/2014/main" id="{F6F1E9DC-A5D1-9744-810D-7AF49BD4AB1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25" name="Groupe 424">
            <a:extLst>
              <a:ext uri="{FF2B5EF4-FFF2-40B4-BE49-F238E27FC236}">
                <a16:creationId xmlns:a16="http://schemas.microsoft.com/office/drawing/2014/main" id="{13B9F219-00DF-004C-8AD6-14960DEA703C}"/>
              </a:ext>
            </a:extLst>
          </p:cNvPr>
          <p:cNvGrpSpPr/>
          <p:nvPr/>
        </p:nvGrpSpPr>
        <p:grpSpPr>
          <a:xfrm>
            <a:off x="120853" y="5682700"/>
            <a:ext cx="1349425" cy="736923"/>
            <a:chOff x="8428" y="-69181"/>
            <a:chExt cx="1349425" cy="736923"/>
          </a:xfrm>
        </p:grpSpPr>
        <p:grpSp>
          <p:nvGrpSpPr>
            <p:cNvPr id="426" name="Groupe 425">
              <a:extLst>
                <a:ext uri="{FF2B5EF4-FFF2-40B4-BE49-F238E27FC236}">
                  <a16:creationId xmlns:a16="http://schemas.microsoft.com/office/drawing/2014/main" id="{98079AB4-4E0A-9243-B711-B330D83CF6F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28" name="Groupe 427">
                <a:extLst>
                  <a:ext uri="{FF2B5EF4-FFF2-40B4-BE49-F238E27FC236}">
                    <a16:creationId xmlns:a16="http://schemas.microsoft.com/office/drawing/2014/main" id="{6EC6FC6C-0915-A443-A132-88E7A88073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0" name="Rectangle : coins arrondis 429">
                  <a:extLst>
                    <a:ext uri="{FF2B5EF4-FFF2-40B4-BE49-F238E27FC236}">
                      <a16:creationId xmlns:a16="http://schemas.microsoft.com/office/drawing/2014/main" id="{160088C4-DFD6-9948-A0D0-29B1427AF3E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89E169E-4849-F247-93CB-06F18433FE4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7D1695F4-945B-7342-AC31-C9FEAC2A3F3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27" name="ZoneTexte 426">
              <a:extLst>
                <a:ext uri="{FF2B5EF4-FFF2-40B4-BE49-F238E27FC236}">
                  <a16:creationId xmlns:a16="http://schemas.microsoft.com/office/drawing/2014/main" id="{282E4B96-D6FA-ED45-847D-125C27655C95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9097CAE3-CD0F-2742-BD1D-0CC99EA14552}"/>
              </a:ext>
            </a:extLst>
          </p:cNvPr>
          <p:cNvGrpSpPr/>
          <p:nvPr/>
        </p:nvGrpSpPr>
        <p:grpSpPr>
          <a:xfrm>
            <a:off x="120853" y="6239062"/>
            <a:ext cx="1349425" cy="736923"/>
            <a:chOff x="8428" y="-69181"/>
            <a:chExt cx="1349425" cy="736923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99A0090-41A3-064D-B54C-1911A35CD07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35" name="Groupe 434">
                <a:extLst>
                  <a:ext uri="{FF2B5EF4-FFF2-40B4-BE49-F238E27FC236}">
                    <a16:creationId xmlns:a16="http://schemas.microsoft.com/office/drawing/2014/main" id="{4582CBF9-76A3-B144-89E8-3CB8C03653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37" name="Rectangle : coins arrondis 436">
                  <a:extLst>
                    <a:ext uri="{FF2B5EF4-FFF2-40B4-BE49-F238E27FC236}">
                      <a16:creationId xmlns:a16="http://schemas.microsoft.com/office/drawing/2014/main" id="{26A8E652-262F-0041-9A08-232CEB4AF00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38" name="Ellipse 437">
                  <a:extLst>
                    <a:ext uri="{FF2B5EF4-FFF2-40B4-BE49-F238E27FC236}">
                      <a16:creationId xmlns:a16="http://schemas.microsoft.com/office/drawing/2014/main" id="{E9090DA8-A9D9-8E42-83FB-D961003A19C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36" name="ZoneTexte 435">
                <a:extLst>
                  <a:ext uri="{FF2B5EF4-FFF2-40B4-BE49-F238E27FC236}">
                    <a16:creationId xmlns:a16="http://schemas.microsoft.com/office/drawing/2014/main" id="{AF70A8DF-D45C-E44F-A989-CC3281B9364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34" name="ZoneTexte 433">
              <a:extLst>
                <a:ext uri="{FF2B5EF4-FFF2-40B4-BE49-F238E27FC236}">
                  <a16:creationId xmlns:a16="http://schemas.microsoft.com/office/drawing/2014/main" id="{F8523415-110C-6047-9F81-4EFC4197631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39" name="Groupe 438">
            <a:extLst>
              <a:ext uri="{FF2B5EF4-FFF2-40B4-BE49-F238E27FC236}">
                <a16:creationId xmlns:a16="http://schemas.microsoft.com/office/drawing/2014/main" id="{604F66B0-21A7-154D-A3E2-AD15B59B09CB}"/>
              </a:ext>
            </a:extLst>
          </p:cNvPr>
          <p:cNvGrpSpPr/>
          <p:nvPr/>
        </p:nvGrpSpPr>
        <p:grpSpPr>
          <a:xfrm>
            <a:off x="1225617" y="5665106"/>
            <a:ext cx="1349425" cy="736923"/>
            <a:chOff x="8428" y="-69181"/>
            <a:chExt cx="1349425" cy="736923"/>
          </a:xfrm>
        </p:grpSpPr>
        <p:grpSp>
          <p:nvGrpSpPr>
            <p:cNvPr id="440" name="Groupe 439">
              <a:extLst>
                <a:ext uri="{FF2B5EF4-FFF2-40B4-BE49-F238E27FC236}">
                  <a16:creationId xmlns:a16="http://schemas.microsoft.com/office/drawing/2014/main" id="{EB589DAC-68D4-F240-869B-C0A5CFD686C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59C75055-1AF1-3C4B-BE03-A55D071F3CE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44" name="Rectangle : coins arrondis 443">
                  <a:extLst>
                    <a:ext uri="{FF2B5EF4-FFF2-40B4-BE49-F238E27FC236}">
                      <a16:creationId xmlns:a16="http://schemas.microsoft.com/office/drawing/2014/main" id="{6F489ED9-5833-D04E-9713-07473A563F9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D5B72443-4AA6-2741-9B4A-16670910145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43" name="ZoneTexte 442">
                <a:extLst>
                  <a:ext uri="{FF2B5EF4-FFF2-40B4-BE49-F238E27FC236}">
                    <a16:creationId xmlns:a16="http://schemas.microsoft.com/office/drawing/2014/main" id="{55585B27-7CC4-7349-87FD-D8FA3081C6B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41" name="ZoneTexte 440">
              <a:extLst>
                <a:ext uri="{FF2B5EF4-FFF2-40B4-BE49-F238E27FC236}">
                  <a16:creationId xmlns:a16="http://schemas.microsoft.com/office/drawing/2014/main" id="{C9FF3CC9-40AA-8343-8301-8F2B8298DEB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46" name="Groupe 445">
            <a:extLst>
              <a:ext uri="{FF2B5EF4-FFF2-40B4-BE49-F238E27FC236}">
                <a16:creationId xmlns:a16="http://schemas.microsoft.com/office/drawing/2014/main" id="{681D5F13-DF23-9A4B-A9E2-70307D0D9188}"/>
              </a:ext>
            </a:extLst>
          </p:cNvPr>
          <p:cNvGrpSpPr/>
          <p:nvPr/>
        </p:nvGrpSpPr>
        <p:grpSpPr>
          <a:xfrm>
            <a:off x="1225617" y="6221468"/>
            <a:ext cx="1349425" cy="736923"/>
            <a:chOff x="8428" y="-69181"/>
            <a:chExt cx="1349425" cy="736923"/>
          </a:xfrm>
        </p:grpSpPr>
        <p:grpSp>
          <p:nvGrpSpPr>
            <p:cNvPr id="447" name="Groupe 446">
              <a:extLst>
                <a:ext uri="{FF2B5EF4-FFF2-40B4-BE49-F238E27FC236}">
                  <a16:creationId xmlns:a16="http://schemas.microsoft.com/office/drawing/2014/main" id="{DF05A64D-9D08-9843-8802-612D44670E7F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49" name="Groupe 448">
                <a:extLst>
                  <a:ext uri="{FF2B5EF4-FFF2-40B4-BE49-F238E27FC236}">
                    <a16:creationId xmlns:a16="http://schemas.microsoft.com/office/drawing/2014/main" id="{3F117A46-435D-6140-A425-109B4529ED5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1" name="Rectangle : coins arrondis 450">
                  <a:extLst>
                    <a:ext uri="{FF2B5EF4-FFF2-40B4-BE49-F238E27FC236}">
                      <a16:creationId xmlns:a16="http://schemas.microsoft.com/office/drawing/2014/main" id="{4E1F1C7E-E736-8B4C-82FC-EAC96072B22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7383DDAC-BB2A-C840-9E80-C8F402A04B1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50" name="ZoneTexte 449">
                <a:extLst>
                  <a:ext uri="{FF2B5EF4-FFF2-40B4-BE49-F238E27FC236}">
                    <a16:creationId xmlns:a16="http://schemas.microsoft.com/office/drawing/2014/main" id="{F0083E04-1A5C-F84D-8D55-469A772DA16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E58D2D90-17A5-3947-845B-5836652B70F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6E1F4ABE-910A-B843-9975-991F1B853949}"/>
              </a:ext>
            </a:extLst>
          </p:cNvPr>
          <p:cNvGrpSpPr/>
          <p:nvPr/>
        </p:nvGrpSpPr>
        <p:grpSpPr>
          <a:xfrm>
            <a:off x="2330381" y="5665106"/>
            <a:ext cx="1349425" cy="736923"/>
            <a:chOff x="8428" y="-69181"/>
            <a:chExt cx="1349425" cy="736923"/>
          </a:xfrm>
        </p:grpSpPr>
        <p:grpSp>
          <p:nvGrpSpPr>
            <p:cNvPr id="454" name="Groupe 453">
              <a:extLst>
                <a:ext uri="{FF2B5EF4-FFF2-40B4-BE49-F238E27FC236}">
                  <a16:creationId xmlns:a16="http://schemas.microsoft.com/office/drawing/2014/main" id="{420608DA-B762-5B49-8A05-21EE5A15A4F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56" name="Groupe 455">
                <a:extLst>
                  <a:ext uri="{FF2B5EF4-FFF2-40B4-BE49-F238E27FC236}">
                    <a16:creationId xmlns:a16="http://schemas.microsoft.com/office/drawing/2014/main" id="{D3A41A1D-5889-3748-B0D2-1CA556E197E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58" name="Rectangle : coins arrondis 457">
                  <a:extLst>
                    <a:ext uri="{FF2B5EF4-FFF2-40B4-BE49-F238E27FC236}">
                      <a16:creationId xmlns:a16="http://schemas.microsoft.com/office/drawing/2014/main" id="{9F6F006E-CB22-564F-BA36-A3151DE075EB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14ED7A12-6AE9-5A46-A03B-D00CC3403C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57" name="ZoneTexte 456">
                <a:extLst>
                  <a:ext uri="{FF2B5EF4-FFF2-40B4-BE49-F238E27FC236}">
                    <a16:creationId xmlns:a16="http://schemas.microsoft.com/office/drawing/2014/main" id="{A8A4CBED-5611-E04A-AF3C-807128D5B17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55" name="ZoneTexte 454">
              <a:extLst>
                <a:ext uri="{FF2B5EF4-FFF2-40B4-BE49-F238E27FC236}">
                  <a16:creationId xmlns:a16="http://schemas.microsoft.com/office/drawing/2014/main" id="{19D69E47-D3F2-224F-A1E8-AA80991DE7C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60" name="Groupe 459">
            <a:extLst>
              <a:ext uri="{FF2B5EF4-FFF2-40B4-BE49-F238E27FC236}">
                <a16:creationId xmlns:a16="http://schemas.microsoft.com/office/drawing/2014/main" id="{26CA17C7-AC80-E145-AE13-7DC99FF72EB5}"/>
              </a:ext>
            </a:extLst>
          </p:cNvPr>
          <p:cNvGrpSpPr/>
          <p:nvPr/>
        </p:nvGrpSpPr>
        <p:grpSpPr>
          <a:xfrm>
            <a:off x="2330381" y="6221468"/>
            <a:ext cx="1349425" cy="736923"/>
            <a:chOff x="8428" y="-69181"/>
            <a:chExt cx="1349425" cy="736923"/>
          </a:xfrm>
        </p:grpSpPr>
        <p:grpSp>
          <p:nvGrpSpPr>
            <p:cNvPr id="461" name="Groupe 460">
              <a:extLst>
                <a:ext uri="{FF2B5EF4-FFF2-40B4-BE49-F238E27FC236}">
                  <a16:creationId xmlns:a16="http://schemas.microsoft.com/office/drawing/2014/main" id="{E36994A8-B168-5C4F-A53F-FD5DF947D4B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63" name="Groupe 462">
                <a:extLst>
                  <a:ext uri="{FF2B5EF4-FFF2-40B4-BE49-F238E27FC236}">
                    <a16:creationId xmlns:a16="http://schemas.microsoft.com/office/drawing/2014/main" id="{764BEE54-7F13-6844-ADD0-5DE853A5369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65" name="Rectangle : coins arrondis 464">
                  <a:extLst>
                    <a:ext uri="{FF2B5EF4-FFF2-40B4-BE49-F238E27FC236}">
                      <a16:creationId xmlns:a16="http://schemas.microsoft.com/office/drawing/2014/main" id="{A8F817FF-07BB-E34E-80EE-A634387E584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0091256A-D3E5-F849-886D-D25F6511CBE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64" name="ZoneTexte 463">
                <a:extLst>
                  <a:ext uri="{FF2B5EF4-FFF2-40B4-BE49-F238E27FC236}">
                    <a16:creationId xmlns:a16="http://schemas.microsoft.com/office/drawing/2014/main" id="{C1B8872B-6F4F-2548-91DD-B5470EE605C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1627A194-3E4D-E74D-90D5-4C3944E19EB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67" name="Groupe 466">
            <a:extLst>
              <a:ext uri="{FF2B5EF4-FFF2-40B4-BE49-F238E27FC236}">
                <a16:creationId xmlns:a16="http://schemas.microsoft.com/office/drawing/2014/main" id="{26F7CA3B-F7E1-0144-A8E5-93C563D77B6C}"/>
              </a:ext>
            </a:extLst>
          </p:cNvPr>
          <p:cNvGrpSpPr/>
          <p:nvPr/>
        </p:nvGrpSpPr>
        <p:grpSpPr>
          <a:xfrm>
            <a:off x="3435145" y="5679411"/>
            <a:ext cx="1349425" cy="736923"/>
            <a:chOff x="8428" y="-69181"/>
            <a:chExt cx="1349425" cy="736923"/>
          </a:xfrm>
        </p:grpSpPr>
        <p:grpSp>
          <p:nvGrpSpPr>
            <p:cNvPr id="468" name="Groupe 467">
              <a:extLst>
                <a:ext uri="{FF2B5EF4-FFF2-40B4-BE49-F238E27FC236}">
                  <a16:creationId xmlns:a16="http://schemas.microsoft.com/office/drawing/2014/main" id="{072F0929-A499-CB43-B522-C47DBB82B82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70" name="Groupe 469">
                <a:extLst>
                  <a:ext uri="{FF2B5EF4-FFF2-40B4-BE49-F238E27FC236}">
                    <a16:creationId xmlns:a16="http://schemas.microsoft.com/office/drawing/2014/main" id="{06B9977A-9321-724C-8E2D-19B8E10F6479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2" name="Rectangle : coins arrondis 471">
                  <a:extLst>
                    <a:ext uri="{FF2B5EF4-FFF2-40B4-BE49-F238E27FC236}">
                      <a16:creationId xmlns:a16="http://schemas.microsoft.com/office/drawing/2014/main" id="{D0C9D126-091D-5246-B538-72CBE554B4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DCAE7911-A2E5-EA4B-86A7-EC394BFC2F6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71" name="ZoneTexte 470">
                <a:extLst>
                  <a:ext uri="{FF2B5EF4-FFF2-40B4-BE49-F238E27FC236}">
                    <a16:creationId xmlns:a16="http://schemas.microsoft.com/office/drawing/2014/main" id="{42C31017-1706-E943-9C6D-4DD49450B50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B81199B3-50FD-E84A-BC9A-CB8A3B1EEFC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74" name="Groupe 473">
            <a:extLst>
              <a:ext uri="{FF2B5EF4-FFF2-40B4-BE49-F238E27FC236}">
                <a16:creationId xmlns:a16="http://schemas.microsoft.com/office/drawing/2014/main" id="{A979DC44-201F-CE4E-82BE-F4F1AFAE3868}"/>
              </a:ext>
            </a:extLst>
          </p:cNvPr>
          <p:cNvGrpSpPr/>
          <p:nvPr/>
        </p:nvGrpSpPr>
        <p:grpSpPr>
          <a:xfrm>
            <a:off x="3435145" y="6235773"/>
            <a:ext cx="1349425" cy="736923"/>
            <a:chOff x="8428" y="-69181"/>
            <a:chExt cx="1349425" cy="736923"/>
          </a:xfrm>
        </p:grpSpPr>
        <p:grpSp>
          <p:nvGrpSpPr>
            <p:cNvPr id="475" name="Groupe 474">
              <a:extLst>
                <a:ext uri="{FF2B5EF4-FFF2-40B4-BE49-F238E27FC236}">
                  <a16:creationId xmlns:a16="http://schemas.microsoft.com/office/drawing/2014/main" id="{CEA81E4D-7E1E-9846-95EA-2DC541E65DE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77" name="Groupe 476">
                <a:extLst>
                  <a:ext uri="{FF2B5EF4-FFF2-40B4-BE49-F238E27FC236}">
                    <a16:creationId xmlns:a16="http://schemas.microsoft.com/office/drawing/2014/main" id="{14E889FB-ED31-DF41-9C3E-2C0AB3E1C51C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79" name="Rectangle : coins arrondis 478">
                  <a:extLst>
                    <a:ext uri="{FF2B5EF4-FFF2-40B4-BE49-F238E27FC236}">
                      <a16:creationId xmlns:a16="http://schemas.microsoft.com/office/drawing/2014/main" id="{F6BC9AAC-804F-1B45-BB19-12FC9F0EF0C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FB95A3C5-4954-9F42-95AB-8024128155F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78" name="ZoneTexte 477">
                <a:extLst>
                  <a:ext uri="{FF2B5EF4-FFF2-40B4-BE49-F238E27FC236}">
                    <a16:creationId xmlns:a16="http://schemas.microsoft.com/office/drawing/2014/main" id="{CC771521-4A4B-1145-85C8-28B46C2C075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F6C7C991-F3FE-3449-813E-FF85FDE54E0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81" name="Groupe 480">
            <a:extLst>
              <a:ext uri="{FF2B5EF4-FFF2-40B4-BE49-F238E27FC236}">
                <a16:creationId xmlns:a16="http://schemas.microsoft.com/office/drawing/2014/main" id="{E1C60DDD-5148-A54E-9232-A9C00B2BA658}"/>
              </a:ext>
            </a:extLst>
          </p:cNvPr>
          <p:cNvGrpSpPr/>
          <p:nvPr/>
        </p:nvGrpSpPr>
        <p:grpSpPr>
          <a:xfrm>
            <a:off x="4539909" y="5679411"/>
            <a:ext cx="1349425" cy="736923"/>
            <a:chOff x="8428" y="-69181"/>
            <a:chExt cx="1349425" cy="736923"/>
          </a:xfrm>
        </p:grpSpPr>
        <p:grpSp>
          <p:nvGrpSpPr>
            <p:cNvPr id="482" name="Groupe 481">
              <a:extLst>
                <a:ext uri="{FF2B5EF4-FFF2-40B4-BE49-F238E27FC236}">
                  <a16:creationId xmlns:a16="http://schemas.microsoft.com/office/drawing/2014/main" id="{726B976B-3BD2-AA49-B8AA-39EB5568EEB1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84" name="Groupe 483">
                <a:extLst>
                  <a:ext uri="{FF2B5EF4-FFF2-40B4-BE49-F238E27FC236}">
                    <a16:creationId xmlns:a16="http://schemas.microsoft.com/office/drawing/2014/main" id="{1AB35E95-9211-7049-B004-11DB069A407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86" name="Rectangle : coins arrondis 485">
                  <a:extLst>
                    <a:ext uri="{FF2B5EF4-FFF2-40B4-BE49-F238E27FC236}">
                      <a16:creationId xmlns:a16="http://schemas.microsoft.com/office/drawing/2014/main" id="{CE59ED7A-684D-8749-85B7-2D3E3023F57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02EE5686-CFA0-1145-82C1-23C9ED603F99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85" name="ZoneTexte 484">
                <a:extLst>
                  <a:ext uri="{FF2B5EF4-FFF2-40B4-BE49-F238E27FC236}">
                    <a16:creationId xmlns:a16="http://schemas.microsoft.com/office/drawing/2014/main" id="{FCBBE886-7365-F840-A9B9-C86DF26F4E8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0E29B122-A423-0A41-9ECC-0C3E7776358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88" name="Groupe 487">
            <a:extLst>
              <a:ext uri="{FF2B5EF4-FFF2-40B4-BE49-F238E27FC236}">
                <a16:creationId xmlns:a16="http://schemas.microsoft.com/office/drawing/2014/main" id="{52FE6A11-E3E7-014B-9208-B6B1125E7BE7}"/>
              </a:ext>
            </a:extLst>
          </p:cNvPr>
          <p:cNvGrpSpPr/>
          <p:nvPr/>
        </p:nvGrpSpPr>
        <p:grpSpPr>
          <a:xfrm>
            <a:off x="4539909" y="6235773"/>
            <a:ext cx="1349425" cy="736923"/>
            <a:chOff x="8428" y="-69181"/>
            <a:chExt cx="1349425" cy="736923"/>
          </a:xfrm>
        </p:grpSpPr>
        <p:grpSp>
          <p:nvGrpSpPr>
            <p:cNvPr id="489" name="Groupe 488">
              <a:extLst>
                <a:ext uri="{FF2B5EF4-FFF2-40B4-BE49-F238E27FC236}">
                  <a16:creationId xmlns:a16="http://schemas.microsoft.com/office/drawing/2014/main" id="{4217DB6C-4298-CA45-9F3E-D19F73572F84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91" name="Groupe 490">
                <a:extLst>
                  <a:ext uri="{FF2B5EF4-FFF2-40B4-BE49-F238E27FC236}">
                    <a16:creationId xmlns:a16="http://schemas.microsoft.com/office/drawing/2014/main" id="{7411645E-4600-0D40-A005-695E3F210E2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493" name="Rectangle : coins arrondis 492">
                  <a:extLst>
                    <a:ext uri="{FF2B5EF4-FFF2-40B4-BE49-F238E27FC236}">
                      <a16:creationId xmlns:a16="http://schemas.microsoft.com/office/drawing/2014/main" id="{C7C9CD29-FB5B-6F46-B6DE-0B6A37FE311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E9590827-08C0-7947-A5D4-924C0F1346B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92" name="ZoneTexte 491">
                <a:extLst>
                  <a:ext uri="{FF2B5EF4-FFF2-40B4-BE49-F238E27FC236}">
                    <a16:creationId xmlns:a16="http://schemas.microsoft.com/office/drawing/2014/main" id="{D36761CC-C9E2-724C-98C3-A85FF2F6C66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DFACCACB-B34D-CC43-BF78-679CEA1AAF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495" name="Groupe 494">
            <a:extLst>
              <a:ext uri="{FF2B5EF4-FFF2-40B4-BE49-F238E27FC236}">
                <a16:creationId xmlns:a16="http://schemas.microsoft.com/office/drawing/2014/main" id="{852E8EF0-CBCB-AF46-AC34-1BFD0EBCCC06}"/>
              </a:ext>
            </a:extLst>
          </p:cNvPr>
          <p:cNvGrpSpPr/>
          <p:nvPr/>
        </p:nvGrpSpPr>
        <p:grpSpPr>
          <a:xfrm>
            <a:off x="5644673" y="5693716"/>
            <a:ext cx="1349425" cy="736923"/>
            <a:chOff x="8428" y="-69181"/>
            <a:chExt cx="1349425" cy="736923"/>
          </a:xfrm>
        </p:grpSpPr>
        <p:grpSp>
          <p:nvGrpSpPr>
            <p:cNvPr id="496" name="Groupe 495">
              <a:extLst>
                <a:ext uri="{FF2B5EF4-FFF2-40B4-BE49-F238E27FC236}">
                  <a16:creationId xmlns:a16="http://schemas.microsoft.com/office/drawing/2014/main" id="{CAA36676-E0FA-1141-AEDF-33C4DE19458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498" name="Groupe 497">
                <a:extLst>
                  <a:ext uri="{FF2B5EF4-FFF2-40B4-BE49-F238E27FC236}">
                    <a16:creationId xmlns:a16="http://schemas.microsoft.com/office/drawing/2014/main" id="{2B956AA7-4FA3-1B4F-B899-DEC5A4C7CC60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0" name="Rectangle : coins arrondis 499">
                  <a:extLst>
                    <a:ext uri="{FF2B5EF4-FFF2-40B4-BE49-F238E27FC236}">
                      <a16:creationId xmlns:a16="http://schemas.microsoft.com/office/drawing/2014/main" id="{9E4D1821-6C0B-6A4E-979D-119B1425594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01" name="Ellipse 500">
                  <a:extLst>
                    <a:ext uri="{FF2B5EF4-FFF2-40B4-BE49-F238E27FC236}">
                      <a16:creationId xmlns:a16="http://schemas.microsoft.com/office/drawing/2014/main" id="{D09DC24A-DB7F-C747-B927-8DC0F4F5CB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99" name="ZoneTexte 498">
                <a:extLst>
                  <a:ext uri="{FF2B5EF4-FFF2-40B4-BE49-F238E27FC236}">
                    <a16:creationId xmlns:a16="http://schemas.microsoft.com/office/drawing/2014/main" id="{021EB39A-5BA9-6C47-8DFB-8FEB59C2EF9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497" name="ZoneTexte 496">
              <a:extLst>
                <a:ext uri="{FF2B5EF4-FFF2-40B4-BE49-F238E27FC236}">
                  <a16:creationId xmlns:a16="http://schemas.microsoft.com/office/drawing/2014/main" id="{3F136B9F-2F8C-F14E-A1DD-20842649493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02" name="Groupe 501">
            <a:extLst>
              <a:ext uri="{FF2B5EF4-FFF2-40B4-BE49-F238E27FC236}">
                <a16:creationId xmlns:a16="http://schemas.microsoft.com/office/drawing/2014/main" id="{F2C62693-50F5-7449-9F03-BBF426F78C1A}"/>
              </a:ext>
            </a:extLst>
          </p:cNvPr>
          <p:cNvGrpSpPr/>
          <p:nvPr/>
        </p:nvGrpSpPr>
        <p:grpSpPr>
          <a:xfrm>
            <a:off x="5644673" y="6250078"/>
            <a:ext cx="1349425" cy="736923"/>
            <a:chOff x="8428" y="-69181"/>
            <a:chExt cx="1349425" cy="736923"/>
          </a:xfrm>
        </p:grpSpPr>
        <p:grpSp>
          <p:nvGrpSpPr>
            <p:cNvPr id="503" name="Groupe 502">
              <a:extLst>
                <a:ext uri="{FF2B5EF4-FFF2-40B4-BE49-F238E27FC236}">
                  <a16:creationId xmlns:a16="http://schemas.microsoft.com/office/drawing/2014/main" id="{12492377-CE0D-4F41-86E4-CF02ECD3F21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05" name="Groupe 504">
                <a:extLst>
                  <a:ext uri="{FF2B5EF4-FFF2-40B4-BE49-F238E27FC236}">
                    <a16:creationId xmlns:a16="http://schemas.microsoft.com/office/drawing/2014/main" id="{7040AAC0-5F7E-FF43-8E36-9A7B7A60CC9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07" name="Rectangle : coins arrondis 506">
                  <a:extLst>
                    <a:ext uri="{FF2B5EF4-FFF2-40B4-BE49-F238E27FC236}">
                      <a16:creationId xmlns:a16="http://schemas.microsoft.com/office/drawing/2014/main" id="{E83BBF38-D386-5E49-8810-B320D78EFD0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08" name="Ellipse 507">
                  <a:extLst>
                    <a:ext uri="{FF2B5EF4-FFF2-40B4-BE49-F238E27FC236}">
                      <a16:creationId xmlns:a16="http://schemas.microsoft.com/office/drawing/2014/main" id="{06D8F84B-7690-4348-8B12-BF292D252CA5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06" name="ZoneTexte 505">
                <a:extLst>
                  <a:ext uri="{FF2B5EF4-FFF2-40B4-BE49-F238E27FC236}">
                    <a16:creationId xmlns:a16="http://schemas.microsoft.com/office/drawing/2014/main" id="{FD5BB807-6306-3F40-AFCE-094F0AF51CD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04" name="ZoneTexte 503">
              <a:extLst>
                <a:ext uri="{FF2B5EF4-FFF2-40B4-BE49-F238E27FC236}">
                  <a16:creationId xmlns:a16="http://schemas.microsoft.com/office/drawing/2014/main" id="{6BDF8350-F6B1-F548-AB99-1752E95C3DE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D2B64E33-E0F0-B24A-BE34-746819966FC9}"/>
              </a:ext>
            </a:extLst>
          </p:cNvPr>
          <p:cNvGrpSpPr/>
          <p:nvPr/>
        </p:nvGrpSpPr>
        <p:grpSpPr>
          <a:xfrm>
            <a:off x="120853" y="6794865"/>
            <a:ext cx="1349425" cy="736923"/>
            <a:chOff x="8428" y="-69181"/>
            <a:chExt cx="1349425" cy="736923"/>
          </a:xfrm>
        </p:grpSpPr>
        <p:grpSp>
          <p:nvGrpSpPr>
            <p:cNvPr id="510" name="Groupe 509">
              <a:extLst>
                <a:ext uri="{FF2B5EF4-FFF2-40B4-BE49-F238E27FC236}">
                  <a16:creationId xmlns:a16="http://schemas.microsoft.com/office/drawing/2014/main" id="{E93802D8-9AD1-024F-AB4D-31918D96E92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12" name="Groupe 511">
                <a:extLst>
                  <a:ext uri="{FF2B5EF4-FFF2-40B4-BE49-F238E27FC236}">
                    <a16:creationId xmlns:a16="http://schemas.microsoft.com/office/drawing/2014/main" id="{ABC4DEE7-6100-B149-A876-E01D90934BA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14" name="Rectangle : coins arrondis 513">
                  <a:extLst>
                    <a:ext uri="{FF2B5EF4-FFF2-40B4-BE49-F238E27FC236}">
                      <a16:creationId xmlns:a16="http://schemas.microsoft.com/office/drawing/2014/main" id="{6637A665-B6C5-0448-AF41-22A9A682BA9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15" name="Ellipse 514">
                  <a:extLst>
                    <a:ext uri="{FF2B5EF4-FFF2-40B4-BE49-F238E27FC236}">
                      <a16:creationId xmlns:a16="http://schemas.microsoft.com/office/drawing/2014/main" id="{B01196BB-196F-744F-93FC-58CF73D579A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13" name="ZoneTexte 512">
                <a:extLst>
                  <a:ext uri="{FF2B5EF4-FFF2-40B4-BE49-F238E27FC236}">
                    <a16:creationId xmlns:a16="http://schemas.microsoft.com/office/drawing/2014/main" id="{F1AAB732-996A-C54D-BB00-7F1C880E0C1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11" name="ZoneTexte 510">
              <a:extLst>
                <a:ext uri="{FF2B5EF4-FFF2-40B4-BE49-F238E27FC236}">
                  <a16:creationId xmlns:a16="http://schemas.microsoft.com/office/drawing/2014/main" id="{B6CBD7BC-2722-E247-A5B9-A8F891BA499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16" name="Groupe 515">
            <a:extLst>
              <a:ext uri="{FF2B5EF4-FFF2-40B4-BE49-F238E27FC236}">
                <a16:creationId xmlns:a16="http://schemas.microsoft.com/office/drawing/2014/main" id="{24731565-DB45-9341-8B4C-C80EC6328842}"/>
              </a:ext>
            </a:extLst>
          </p:cNvPr>
          <p:cNvGrpSpPr/>
          <p:nvPr/>
        </p:nvGrpSpPr>
        <p:grpSpPr>
          <a:xfrm>
            <a:off x="120853" y="7351227"/>
            <a:ext cx="1349425" cy="736923"/>
            <a:chOff x="8428" y="-69181"/>
            <a:chExt cx="1349425" cy="736923"/>
          </a:xfrm>
        </p:grpSpPr>
        <p:grpSp>
          <p:nvGrpSpPr>
            <p:cNvPr id="517" name="Groupe 516">
              <a:extLst>
                <a:ext uri="{FF2B5EF4-FFF2-40B4-BE49-F238E27FC236}">
                  <a16:creationId xmlns:a16="http://schemas.microsoft.com/office/drawing/2014/main" id="{BFDC93AE-04DF-AC46-97F9-F12058F3493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19" name="Groupe 518">
                <a:extLst>
                  <a:ext uri="{FF2B5EF4-FFF2-40B4-BE49-F238E27FC236}">
                    <a16:creationId xmlns:a16="http://schemas.microsoft.com/office/drawing/2014/main" id="{F9DF205C-F5C5-5241-AD32-248B3FDFD31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1" name="Rectangle : coins arrondis 520">
                  <a:extLst>
                    <a:ext uri="{FF2B5EF4-FFF2-40B4-BE49-F238E27FC236}">
                      <a16:creationId xmlns:a16="http://schemas.microsoft.com/office/drawing/2014/main" id="{93268E11-7411-B843-AA97-2A7963C50FF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22" name="Ellipse 521">
                  <a:extLst>
                    <a:ext uri="{FF2B5EF4-FFF2-40B4-BE49-F238E27FC236}">
                      <a16:creationId xmlns:a16="http://schemas.microsoft.com/office/drawing/2014/main" id="{0C6AEA04-393A-DD46-A873-26BD655478F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20" name="ZoneTexte 519">
                <a:extLst>
                  <a:ext uri="{FF2B5EF4-FFF2-40B4-BE49-F238E27FC236}">
                    <a16:creationId xmlns:a16="http://schemas.microsoft.com/office/drawing/2014/main" id="{AA771943-8776-5F4F-9A62-BD0F3D2D09A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18" name="ZoneTexte 517">
              <a:extLst>
                <a:ext uri="{FF2B5EF4-FFF2-40B4-BE49-F238E27FC236}">
                  <a16:creationId xmlns:a16="http://schemas.microsoft.com/office/drawing/2014/main" id="{4576E0FA-49E9-A943-AE82-2DB8B676F9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23" name="Groupe 522">
            <a:extLst>
              <a:ext uri="{FF2B5EF4-FFF2-40B4-BE49-F238E27FC236}">
                <a16:creationId xmlns:a16="http://schemas.microsoft.com/office/drawing/2014/main" id="{35A4383C-1515-934F-A58E-93104A0F33FE}"/>
              </a:ext>
            </a:extLst>
          </p:cNvPr>
          <p:cNvGrpSpPr/>
          <p:nvPr/>
        </p:nvGrpSpPr>
        <p:grpSpPr>
          <a:xfrm>
            <a:off x="1225617" y="6777271"/>
            <a:ext cx="1349425" cy="736923"/>
            <a:chOff x="8428" y="-69181"/>
            <a:chExt cx="1349425" cy="736923"/>
          </a:xfrm>
        </p:grpSpPr>
        <p:grpSp>
          <p:nvGrpSpPr>
            <p:cNvPr id="524" name="Groupe 523">
              <a:extLst>
                <a:ext uri="{FF2B5EF4-FFF2-40B4-BE49-F238E27FC236}">
                  <a16:creationId xmlns:a16="http://schemas.microsoft.com/office/drawing/2014/main" id="{E73308ED-263D-F745-8E49-72BB05D5B01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26" name="Groupe 525">
                <a:extLst>
                  <a:ext uri="{FF2B5EF4-FFF2-40B4-BE49-F238E27FC236}">
                    <a16:creationId xmlns:a16="http://schemas.microsoft.com/office/drawing/2014/main" id="{A9027915-1C54-4848-B67C-20CF6CCE9C3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28" name="Rectangle : coins arrondis 527">
                  <a:extLst>
                    <a:ext uri="{FF2B5EF4-FFF2-40B4-BE49-F238E27FC236}">
                      <a16:creationId xmlns:a16="http://schemas.microsoft.com/office/drawing/2014/main" id="{100874C4-B942-EE4D-8753-2F5AA789BC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29" name="Ellipse 528">
                  <a:extLst>
                    <a:ext uri="{FF2B5EF4-FFF2-40B4-BE49-F238E27FC236}">
                      <a16:creationId xmlns:a16="http://schemas.microsoft.com/office/drawing/2014/main" id="{E7083944-7D2A-5141-9BDB-A4ED8D283DD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27" name="ZoneTexte 526">
                <a:extLst>
                  <a:ext uri="{FF2B5EF4-FFF2-40B4-BE49-F238E27FC236}">
                    <a16:creationId xmlns:a16="http://schemas.microsoft.com/office/drawing/2014/main" id="{29914428-CFF1-924E-ACEB-2AF7A356EF8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25" name="ZoneTexte 524">
              <a:extLst>
                <a:ext uri="{FF2B5EF4-FFF2-40B4-BE49-F238E27FC236}">
                  <a16:creationId xmlns:a16="http://schemas.microsoft.com/office/drawing/2014/main" id="{A88864AB-89F7-C643-B701-81659DD5AB6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30" name="Groupe 529">
            <a:extLst>
              <a:ext uri="{FF2B5EF4-FFF2-40B4-BE49-F238E27FC236}">
                <a16:creationId xmlns:a16="http://schemas.microsoft.com/office/drawing/2014/main" id="{EDC148A6-3EB6-EE43-BBB0-ECAA029FE252}"/>
              </a:ext>
            </a:extLst>
          </p:cNvPr>
          <p:cNvGrpSpPr/>
          <p:nvPr/>
        </p:nvGrpSpPr>
        <p:grpSpPr>
          <a:xfrm>
            <a:off x="1225617" y="7333633"/>
            <a:ext cx="1349425" cy="736923"/>
            <a:chOff x="8428" y="-69181"/>
            <a:chExt cx="1349425" cy="736923"/>
          </a:xfrm>
        </p:grpSpPr>
        <p:grpSp>
          <p:nvGrpSpPr>
            <p:cNvPr id="531" name="Groupe 530">
              <a:extLst>
                <a:ext uri="{FF2B5EF4-FFF2-40B4-BE49-F238E27FC236}">
                  <a16:creationId xmlns:a16="http://schemas.microsoft.com/office/drawing/2014/main" id="{F05EC927-537B-9044-8F92-354B8F1EAB6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33" name="Groupe 532">
                <a:extLst>
                  <a:ext uri="{FF2B5EF4-FFF2-40B4-BE49-F238E27FC236}">
                    <a16:creationId xmlns:a16="http://schemas.microsoft.com/office/drawing/2014/main" id="{B93B5A0E-C5D1-C74A-A2B2-0322C1C37FB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35" name="Rectangle : coins arrondis 534">
                  <a:extLst>
                    <a:ext uri="{FF2B5EF4-FFF2-40B4-BE49-F238E27FC236}">
                      <a16:creationId xmlns:a16="http://schemas.microsoft.com/office/drawing/2014/main" id="{4B7CB12F-B822-5948-B8C8-C51D1894AAF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36" name="Ellipse 535">
                  <a:extLst>
                    <a:ext uri="{FF2B5EF4-FFF2-40B4-BE49-F238E27FC236}">
                      <a16:creationId xmlns:a16="http://schemas.microsoft.com/office/drawing/2014/main" id="{00C6ACD9-F591-874F-9648-2A921C56F47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34" name="ZoneTexte 533">
                <a:extLst>
                  <a:ext uri="{FF2B5EF4-FFF2-40B4-BE49-F238E27FC236}">
                    <a16:creationId xmlns:a16="http://schemas.microsoft.com/office/drawing/2014/main" id="{B499F225-740A-474A-A084-966D323E996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32" name="ZoneTexte 531">
              <a:extLst>
                <a:ext uri="{FF2B5EF4-FFF2-40B4-BE49-F238E27FC236}">
                  <a16:creationId xmlns:a16="http://schemas.microsoft.com/office/drawing/2014/main" id="{D2489A6C-A0BB-EF46-B992-3E33A91A533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37" name="Groupe 536">
            <a:extLst>
              <a:ext uri="{FF2B5EF4-FFF2-40B4-BE49-F238E27FC236}">
                <a16:creationId xmlns:a16="http://schemas.microsoft.com/office/drawing/2014/main" id="{88A8B347-AC37-3E40-AE87-EFD5D4FF9D9B}"/>
              </a:ext>
            </a:extLst>
          </p:cNvPr>
          <p:cNvGrpSpPr/>
          <p:nvPr/>
        </p:nvGrpSpPr>
        <p:grpSpPr>
          <a:xfrm>
            <a:off x="2330381" y="6777271"/>
            <a:ext cx="1349425" cy="736923"/>
            <a:chOff x="8428" y="-69181"/>
            <a:chExt cx="1349425" cy="736923"/>
          </a:xfrm>
        </p:grpSpPr>
        <p:grpSp>
          <p:nvGrpSpPr>
            <p:cNvPr id="538" name="Groupe 537">
              <a:extLst>
                <a:ext uri="{FF2B5EF4-FFF2-40B4-BE49-F238E27FC236}">
                  <a16:creationId xmlns:a16="http://schemas.microsoft.com/office/drawing/2014/main" id="{D65EF652-6F60-2E41-B90F-67066EFE1F0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40" name="Groupe 539">
                <a:extLst>
                  <a:ext uri="{FF2B5EF4-FFF2-40B4-BE49-F238E27FC236}">
                    <a16:creationId xmlns:a16="http://schemas.microsoft.com/office/drawing/2014/main" id="{7938F9B5-036E-9248-BD27-C4EF363ACA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2" name="Rectangle : coins arrondis 541">
                  <a:extLst>
                    <a:ext uri="{FF2B5EF4-FFF2-40B4-BE49-F238E27FC236}">
                      <a16:creationId xmlns:a16="http://schemas.microsoft.com/office/drawing/2014/main" id="{4FFF5148-C1A7-854A-87C3-4F74D6C3852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43" name="Ellipse 542">
                  <a:extLst>
                    <a:ext uri="{FF2B5EF4-FFF2-40B4-BE49-F238E27FC236}">
                      <a16:creationId xmlns:a16="http://schemas.microsoft.com/office/drawing/2014/main" id="{91B55BA1-C62B-6B4C-BCCD-60AF53823B13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41" name="ZoneTexte 540">
                <a:extLst>
                  <a:ext uri="{FF2B5EF4-FFF2-40B4-BE49-F238E27FC236}">
                    <a16:creationId xmlns:a16="http://schemas.microsoft.com/office/drawing/2014/main" id="{07556D67-A3A0-004E-83B1-BD751B0CA26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39" name="ZoneTexte 538">
              <a:extLst>
                <a:ext uri="{FF2B5EF4-FFF2-40B4-BE49-F238E27FC236}">
                  <a16:creationId xmlns:a16="http://schemas.microsoft.com/office/drawing/2014/main" id="{F1C91896-13FC-C84D-BD00-A9C42CC7D46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44" name="Groupe 543">
            <a:extLst>
              <a:ext uri="{FF2B5EF4-FFF2-40B4-BE49-F238E27FC236}">
                <a16:creationId xmlns:a16="http://schemas.microsoft.com/office/drawing/2014/main" id="{57039E22-328D-3340-927C-BD7C9218AC57}"/>
              </a:ext>
            </a:extLst>
          </p:cNvPr>
          <p:cNvGrpSpPr/>
          <p:nvPr/>
        </p:nvGrpSpPr>
        <p:grpSpPr>
          <a:xfrm>
            <a:off x="2330381" y="7333633"/>
            <a:ext cx="1349425" cy="736923"/>
            <a:chOff x="8428" y="-69181"/>
            <a:chExt cx="1349425" cy="736923"/>
          </a:xfrm>
        </p:grpSpPr>
        <p:grpSp>
          <p:nvGrpSpPr>
            <p:cNvPr id="545" name="Groupe 544">
              <a:extLst>
                <a:ext uri="{FF2B5EF4-FFF2-40B4-BE49-F238E27FC236}">
                  <a16:creationId xmlns:a16="http://schemas.microsoft.com/office/drawing/2014/main" id="{DCAE7C41-3DB7-254B-860D-9E9C5BDE52DF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47" name="Groupe 546">
                <a:extLst>
                  <a:ext uri="{FF2B5EF4-FFF2-40B4-BE49-F238E27FC236}">
                    <a16:creationId xmlns:a16="http://schemas.microsoft.com/office/drawing/2014/main" id="{4FCF6D0B-FEFC-2F4A-B584-F83ACCF1C0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49" name="Rectangle : coins arrondis 548">
                  <a:extLst>
                    <a:ext uri="{FF2B5EF4-FFF2-40B4-BE49-F238E27FC236}">
                      <a16:creationId xmlns:a16="http://schemas.microsoft.com/office/drawing/2014/main" id="{6EE3A6F8-451D-8B47-BB64-B8D4B7B3D20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50" name="Ellipse 549">
                  <a:extLst>
                    <a:ext uri="{FF2B5EF4-FFF2-40B4-BE49-F238E27FC236}">
                      <a16:creationId xmlns:a16="http://schemas.microsoft.com/office/drawing/2014/main" id="{585B178D-124C-4A49-B367-65D9407EAD3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48" name="ZoneTexte 547">
                <a:extLst>
                  <a:ext uri="{FF2B5EF4-FFF2-40B4-BE49-F238E27FC236}">
                    <a16:creationId xmlns:a16="http://schemas.microsoft.com/office/drawing/2014/main" id="{A7F5F8C3-9528-304E-AA49-32D7B6F7391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46" name="ZoneTexte 545">
              <a:extLst>
                <a:ext uri="{FF2B5EF4-FFF2-40B4-BE49-F238E27FC236}">
                  <a16:creationId xmlns:a16="http://schemas.microsoft.com/office/drawing/2014/main" id="{BBEC74E1-702D-C444-B9C3-02E9129A373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46410CDB-B407-FA45-A405-D637CC8A23E4}"/>
              </a:ext>
            </a:extLst>
          </p:cNvPr>
          <p:cNvGrpSpPr/>
          <p:nvPr/>
        </p:nvGrpSpPr>
        <p:grpSpPr>
          <a:xfrm>
            <a:off x="3435145" y="6791576"/>
            <a:ext cx="1349425" cy="736923"/>
            <a:chOff x="8428" y="-69181"/>
            <a:chExt cx="1349425" cy="736923"/>
          </a:xfrm>
        </p:grpSpPr>
        <p:grpSp>
          <p:nvGrpSpPr>
            <p:cNvPr id="552" name="Groupe 551">
              <a:extLst>
                <a:ext uri="{FF2B5EF4-FFF2-40B4-BE49-F238E27FC236}">
                  <a16:creationId xmlns:a16="http://schemas.microsoft.com/office/drawing/2014/main" id="{D0997E95-2089-5841-9082-7E1D782B783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54" name="Groupe 553">
                <a:extLst>
                  <a:ext uri="{FF2B5EF4-FFF2-40B4-BE49-F238E27FC236}">
                    <a16:creationId xmlns:a16="http://schemas.microsoft.com/office/drawing/2014/main" id="{1A58001D-A369-6D43-B395-5AA6E3C659E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56" name="Rectangle : coins arrondis 555">
                  <a:extLst>
                    <a:ext uri="{FF2B5EF4-FFF2-40B4-BE49-F238E27FC236}">
                      <a16:creationId xmlns:a16="http://schemas.microsoft.com/office/drawing/2014/main" id="{3517BD5F-EE67-A44F-8A43-DC2A78EA753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57" name="Ellipse 556">
                  <a:extLst>
                    <a:ext uri="{FF2B5EF4-FFF2-40B4-BE49-F238E27FC236}">
                      <a16:creationId xmlns:a16="http://schemas.microsoft.com/office/drawing/2014/main" id="{BD8D8B72-2E6A-C24F-AB29-26DE756C0DE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55" name="ZoneTexte 554">
                <a:extLst>
                  <a:ext uri="{FF2B5EF4-FFF2-40B4-BE49-F238E27FC236}">
                    <a16:creationId xmlns:a16="http://schemas.microsoft.com/office/drawing/2014/main" id="{1CDCD201-FBDD-B046-B0F3-D2D237ED223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53" name="ZoneTexte 552">
              <a:extLst>
                <a:ext uri="{FF2B5EF4-FFF2-40B4-BE49-F238E27FC236}">
                  <a16:creationId xmlns:a16="http://schemas.microsoft.com/office/drawing/2014/main" id="{C21CEBC9-A8DF-7647-B417-5BC24F35667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58" name="Groupe 557">
            <a:extLst>
              <a:ext uri="{FF2B5EF4-FFF2-40B4-BE49-F238E27FC236}">
                <a16:creationId xmlns:a16="http://schemas.microsoft.com/office/drawing/2014/main" id="{F92E072A-D0E3-1E40-A9DA-7591016E7C30}"/>
              </a:ext>
            </a:extLst>
          </p:cNvPr>
          <p:cNvGrpSpPr/>
          <p:nvPr/>
        </p:nvGrpSpPr>
        <p:grpSpPr>
          <a:xfrm>
            <a:off x="3435145" y="7347938"/>
            <a:ext cx="1349425" cy="736923"/>
            <a:chOff x="8428" y="-69181"/>
            <a:chExt cx="1349425" cy="736923"/>
          </a:xfrm>
        </p:grpSpPr>
        <p:grpSp>
          <p:nvGrpSpPr>
            <p:cNvPr id="559" name="Groupe 558">
              <a:extLst>
                <a:ext uri="{FF2B5EF4-FFF2-40B4-BE49-F238E27FC236}">
                  <a16:creationId xmlns:a16="http://schemas.microsoft.com/office/drawing/2014/main" id="{45E06A74-D6C7-E744-851C-FFE80B657B8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61" name="Groupe 560">
                <a:extLst>
                  <a:ext uri="{FF2B5EF4-FFF2-40B4-BE49-F238E27FC236}">
                    <a16:creationId xmlns:a16="http://schemas.microsoft.com/office/drawing/2014/main" id="{313734F1-F4F4-F44A-A0A6-09E4901F6BA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63" name="Rectangle : coins arrondis 562">
                  <a:extLst>
                    <a:ext uri="{FF2B5EF4-FFF2-40B4-BE49-F238E27FC236}">
                      <a16:creationId xmlns:a16="http://schemas.microsoft.com/office/drawing/2014/main" id="{C2EF3A2C-208C-AD47-BFFF-AE3F9A763CC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64" name="Ellipse 563">
                  <a:extLst>
                    <a:ext uri="{FF2B5EF4-FFF2-40B4-BE49-F238E27FC236}">
                      <a16:creationId xmlns:a16="http://schemas.microsoft.com/office/drawing/2014/main" id="{33ABFD6E-1A55-6645-9AFA-63B07F66FC0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62" name="ZoneTexte 561">
                <a:extLst>
                  <a:ext uri="{FF2B5EF4-FFF2-40B4-BE49-F238E27FC236}">
                    <a16:creationId xmlns:a16="http://schemas.microsoft.com/office/drawing/2014/main" id="{125B6B18-E659-804D-AE83-4C9A3742278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60" name="ZoneTexte 559">
              <a:extLst>
                <a:ext uri="{FF2B5EF4-FFF2-40B4-BE49-F238E27FC236}">
                  <a16:creationId xmlns:a16="http://schemas.microsoft.com/office/drawing/2014/main" id="{013E3B26-58F9-6846-9620-75E22C9819D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65" name="Groupe 564">
            <a:extLst>
              <a:ext uri="{FF2B5EF4-FFF2-40B4-BE49-F238E27FC236}">
                <a16:creationId xmlns:a16="http://schemas.microsoft.com/office/drawing/2014/main" id="{8292619B-C18E-1941-95B5-72FE14B7B542}"/>
              </a:ext>
            </a:extLst>
          </p:cNvPr>
          <p:cNvGrpSpPr/>
          <p:nvPr/>
        </p:nvGrpSpPr>
        <p:grpSpPr>
          <a:xfrm>
            <a:off x="4539909" y="6791576"/>
            <a:ext cx="1349425" cy="736923"/>
            <a:chOff x="8428" y="-69181"/>
            <a:chExt cx="1349425" cy="736923"/>
          </a:xfrm>
        </p:grpSpPr>
        <p:grpSp>
          <p:nvGrpSpPr>
            <p:cNvPr id="566" name="Groupe 565">
              <a:extLst>
                <a:ext uri="{FF2B5EF4-FFF2-40B4-BE49-F238E27FC236}">
                  <a16:creationId xmlns:a16="http://schemas.microsoft.com/office/drawing/2014/main" id="{3DBA0102-3454-0B4E-BEDA-6B2AB9E0C4D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68" name="Groupe 567">
                <a:extLst>
                  <a:ext uri="{FF2B5EF4-FFF2-40B4-BE49-F238E27FC236}">
                    <a16:creationId xmlns:a16="http://schemas.microsoft.com/office/drawing/2014/main" id="{DE89D5A7-6CCF-AC4F-A2E0-312903454FCB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0" name="Rectangle : coins arrondis 569">
                  <a:extLst>
                    <a:ext uri="{FF2B5EF4-FFF2-40B4-BE49-F238E27FC236}">
                      <a16:creationId xmlns:a16="http://schemas.microsoft.com/office/drawing/2014/main" id="{315A88E2-BEEA-C64F-8428-9AD7E907B0E5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71" name="Ellipse 570">
                  <a:extLst>
                    <a:ext uri="{FF2B5EF4-FFF2-40B4-BE49-F238E27FC236}">
                      <a16:creationId xmlns:a16="http://schemas.microsoft.com/office/drawing/2014/main" id="{B35D0276-8CCC-1145-A0C5-4C77E346A9D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69" name="ZoneTexte 568">
                <a:extLst>
                  <a:ext uri="{FF2B5EF4-FFF2-40B4-BE49-F238E27FC236}">
                    <a16:creationId xmlns:a16="http://schemas.microsoft.com/office/drawing/2014/main" id="{3E9EAE07-0DA3-294F-A4E1-1DEF178D1024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67" name="ZoneTexte 566">
              <a:extLst>
                <a:ext uri="{FF2B5EF4-FFF2-40B4-BE49-F238E27FC236}">
                  <a16:creationId xmlns:a16="http://schemas.microsoft.com/office/drawing/2014/main" id="{BD15E07A-14E9-2E49-AADF-80F5322D67A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5EFB9C64-DAFF-3945-85FA-BF285873AD5B}"/>
              </a:ext>
            </a:extLst>
          </p:cNvPr>
          <p:cNvGrpSpPr/>
          <p:nvPr/>
        </p:nvGrpSpPr>
        <p:grpSpPr>
          <a:xfrm>
            <a:off x="4539909" y="7347938"/>
            <a:ext cx="1349425" cy="736923"/>
            <a:chOff x="8428" y="-69181"/>
            <a:chExt cx="1349425" cy="736923"/>
          </a:xfrm>
        </p:grpSpPr>
        <p:grpSp>
          <p:nvGrpSpPr>
            <p:cNvPr id="573" name="Groupe 572">
              <a:extLst>
                <a:ext uri="{FF2B5EF4-FFF2-40B4-BE49-F238E27FC236}">
                  <a16:creationId xmlns:a16="http://schemas.microsoft.com/office/drawing/2014/main" id="{E48FAAA7-A51B-324A-BCF9-8BD7B562009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75" name="Groupe 574">
                <a:extLst>
                  <a:ext uri="{FF2B5EF4-FFF2-40B4-BE49-F238E27FC236}">
                    <a16:creationId xmlns:a16="http://schemas.microsoft.com/office/drawing/2014/main" id="{CF97FC4F-192D-FF4C-AF5C-C6845A88997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77" name="Rectangle : coins arrondis 576">
                  <a:extLst>
                    <a:ext uri="{FF2B5EF4-FFF2-40B4-BE49-F238E27FC236}">
                      <a16:creationId xmlns:a16="http://schemas.microsoft.com/office/drawing/2014/main" id="{6CDE4F4C-60F7-B644-AD0C-114343F3BD4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78" name="Ellipse 577">
                  <a:extLst>
                    <a:ext uri="{FF2B5EF4-FFF2-40B4-BE49-F238E27FC236}">
                      <a16:creationId xmlns:a16="http://schemas.microsoft.com/office/drawing/2014/main" id="{20303455-B9A0-3544-A9FD-70666F9C0D4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76" name="ZoneTexte 575">
                <a:extLst>
                  <a:ext uri="{FF2B5EF4-FFF2-40B4-BE49-F238E27FC236}">
                    <a16:creationId xmlns:a16="http://schemas.microsoft.com/office/drawing/2014/main" id="{046A5BCE-DE32-6840-A2FA-06CA90D9033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74" name="ZoneTexte 573">
              <a:extLst>
                <a:ext uri="{FF2B5EF4-FFF2-40B4-BE49-F238E27FC236}">
                  <a16:creationId xmlns:a16="http://schemas.microsoft.com/office/drawing/2014/main" id="{F46C1411-3CC4-BE4D-807F-98961C8C0A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21D346B1-E9F0-0C41-9598-097D608E40AE}"/>
              </a:ext>
            </a:extLst>
          </p:cNvPr>
          <p:cNvGrpSpPr/>
          <p:nvPr/>
        </p:nvGrpSpPr>
        <p:grpSpPr>
          <a:xfrm>
            <a:off x="5644673" y="6805881"/>
            <a:ext cx="1349425" cy="736923"/>
            <a:chOff x="8428" y="-69181"/>
            <a:chExt cx="1349425" cy="736923"/>
          </a:xfrm>
        </p:grpSpPr>
        <p:grpSp>
          <p:nvGrpSpPr>
            <p:cNvPr id="580" name="Groupe 579">
              <a:extLst>
                <a:ext uri="{FF2B5EF4-FFF2-40B4-BE49-F238E27FC236}">
                  <a16:creationId xmlns:a16="http://schemas.microsoft.com/office/drawing/2014/main" id="{BCBDFA3D-FECD-D64C-8250-0AB35AE9F3B5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82" name="Groupe 581">
                <a:extLst>
                  <a:ext uri="{FF2B5EF4-FFF2-40B4-BE49-F238E27FC236}">
                    <a16:creationId xmlns:a16="http://schemas.microsoft.com/office/drawing/2014/main" id="{C6F302D6-F400-0341-9557-3AD626AB91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84" name="Rectangle : coins arrondis 583">
                  <a:extLst>
                    <a:ext uri="{FF2B5EF4-FFF2-40B4-BE49-F238E27FC236}">
                      <a16:creationId xmlns:a16="http://schemas.microsoft.com/office/drawing/2014/main" id="{EE6386F3-F81C-3E41-8692-56EB39A1BF8C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5" name="Ellipse 584">
                  <a:extLst>
                    <a:ext uri="{FF2B5EF4-FFF2-40B4-BE49-F238E27FC236}">
                      <a16:creationId xmlns:a16="http://schemas.microsoft.com/office/drawing/2014/main" id="{28AF0253-4503-994D-9E00-56D3BC2AEE2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83" name="ZoneTexte 582">
                <a:extLst>
                  <a:ext uri="{FF2B5EF4-FFF2-40B4-BE49-F238E27FC236}">
                    <a16:creationId xmlns:a16="http://schemas.microsoft.com/office/drawing/2014/main" id="{02D85D0A-2670-814E-AE94-0950A212365F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81" name="ZoneTexte 580">
              <a:extLst>
                <a:ext uri="{FF2B5EF4-FFF2-40B4-BE49-F238E27FC236}">
                  <a16:creationId xmlns:a16="http://schemas.microsoft.com/office/drawing/2014/main" id="{6C91426F-4AC1-ED48-8BD3-3C1D159E7E4F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86" name="Groupe 585">
            <a:extLst>
              <a:ext uri="{FF2B5EF4-FFF2-40B4-BE49-F238E27FC236}">
                <a16:creationId xmlns:a16="http://schemas.microsoft.com/office/drawing/2014/main" id="{EFE8EBC6-B336-E042-AB37-FE82F2D19BA1}"/>
              </a:ext>
            </a:extLst>
          </p:cNvPr>
          <p:cNvGrpSpPr/>
          <p:nvPr/>
        </p:nvGrpSpPr>
        <p:grpSpPr>
          <a:xfrm>
            <a:off x="5644673" y="7362243"/>
            <a:ext cx="1349425" cy="736923"/>
            <a:chOff x="8428" y="-69181"/>
            <a:chExt cx="1349425" cy="736923"/>
          </a:xfrm>
        </p:grpSpPr>
        <p:grpSp>
          <p:nvGrpSpPr>
            <p:cNvPr id="587" name="Groupe 586">
              <a:extLst>
                <a:ext uri="{FF2B5EF4-FFF2-40B4-BE49-F238E27FC236}">
                  <a16:creationId xmlns:a16="http://schemas.microsoft.com/office/drawing/2014/main" id="{FB13AD29-5CE1-3E4A-A47C-FC95243BCAD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89" name="Groupe 588">
                <a:extLst>
                  <a:ext uri="{FF2B5EF4-FFF2-40B4-BE49-F238E27FC236}">
                    <a16:creationId xmlns:a16="http://schemas.microsoft.com/office/drawing/2014/main" id="{A0FA1029-71D1-4747-8A1E-A5B066FA0271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1" name="Rectangle : coins arrondis 590">
                  <a:extLst>
                    <a:ext uri="{FF2B5EF4-FFF2-40B4-BE49-F238E27FC236}">
                      <a16:creationId xmlns:a16="http://schemas.microsoft.com/office/drawing/2014/main" id="{48AAAF05-BB95-3941-A557-2FFFDB42C42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92" name="Ellipse 591">
                  <a:extLst>
                    <a:ext uri="{FF2B5EF4-FFF2-40B4-BE49-F238E27FC236}">
                      <a16:creationId xmlns:a16="http://schemas.microsoft.com/office/drawing/2014/main" id="{06FC9EBB-952A-A349-A9E6-35089137D27D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90" name="ZoneTexte 589">
                <a:extLst>
                  <a:ext uri="{FF2B5EF4-FFF2-40B4-BE49-F238E27FC236}">
                    <a16:creationId xmlns:a16="http://schemas.microsoft.com/office/drawing/2014/main" id="{0E7AA67B-591D-404E-9A89-8B69BC64925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88" name="ZoneTexte 587">
              <a:extLst>
                <a:ext uri="{FF2B5EF4-FFF2-40B4-BE49-F238E27FC236}">
                  <a16:creationId xmlns:a16="http://schemas.microsoft.com/office/drawing/2014/main" id="{9E0BDA62-2440-EB43-A54D-7996FD49D729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593" name="Groupe 592">
            <a:extLst>
              <a:ext uri="{FF2B5EF4-FFF2-40B4-BE49-F238E27FC236}">
                <a16:creationId xmlns:a16="http://schemas.microsoft.com/office/drawing/2014/main" id="{15E566BF-13FE-2E41-BD9F-35CA21E8221C}"/>
              </a:ext>
            </a:extLst>
          </p:cNvPr>
          <p:cNvGrpSpPr/>
          <p:nvPr/>
        </p:nvGrpSpPr>
        <p:grpSpPr>
          <a:xfrm>
            <a:off x="120853" y="7902723"/>
            <a:ext cx="1349425" cy="736923"/>
            <a:chOff x="8428" y="-69181"/>
            <a:chExt cx="1349425" cy="736923"/>
          </a:xfrm>
        </p:grpSpPr>
        <p:grpSp>
          <p:nvGrpSpPr>
            <p:cNvPr id="594" name="Groupe 593">
              <a:extLst>
                <a:ext uri="{FF2B5EF4-FFF2-40B4-BE49-F238E27FC236}">
                  <a16:creationId xmlns:a16="http://schemas.microsoft.com/office/drawing/2014/main" id="{DCA5DC30-9C19-CF4C-885B-C7207FB5C8E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596" name="Groupe 595">
                <a:extLst>
                  <a:ext uri="{FF2B5EF4-FFF2-40B4-BE49-F238E27FC236}">
                    <a16:creationId xmlns:a16="http://schemas.microsoft.com/office/drawing/2014/main" id="{38012141-DD39-2A48-A2E6-6471097A09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598" name="Rectangle : coins arrondis 597">
                  <a:extLst>
                    <a:ext uri="{FF2B5EF4-FFF2-40B4-BE49-F238E27FC236}">
                      <a16:creationId xmlns:a16="http://schemas.microsoft.com/office/drawing/2014/main" id="{817E3E61-7FAF-E947-BB23-C06C5836B69A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99" name="Ellipse 598">
                  <a:extLst>
                    <a:ext uri="{FF2B5EF4-FFF2-40B4-BE49-F238E27FC236}">
                      <a16:creationId xmlns:a16="http://schemas.microsoft.com/office/drawing/2014/main" id="{57A85B78-0EB1-044B-A68E-1D534231C41F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97" name="ZoneTexte 596">
                <a:extLst>
                  <a:ext uri="{FF2B5EF4-FFF2-40B4-BE49-F238E27FC236}">
                    <a16:creationId xmlns:a16="http://schemas.microsoft.com/office/drawing/2014/main" id="{3874EDAD-93E2-9A42-9FF5-DCD123C1AD17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595" name="ZoneTexte 594">
              <a:extLst>
                <a:ext uri="{FF2B5EF4-FFF2-40B4-BE49-F238E27FC236}">
                  <a16:creationId xmlns:a16="http://schemas.microsoft.com/office/drawing/2014/main" id="{11A46AB3-ADA9-DB4C-9248-902AE302498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00" name="Groupe 599">
            <a:extLst>
              <a:ext uri="{FF2B5EF4-FFF2-40B4-BE49-F238E27FC236}">
                <a16:creationId xmlns:a16="http://schemas.microsoft.com/office/drawing/2014/main" id="{2CE5F208-C3D5-0E42-AFE8-E2A81647EF59}"/>
              </a:ext>
            </a:extLst>
          </p:cNvPr>
          <p:cNvGrpSpPr/>
          <p:nvPr/>
        </p:nvGrpSpPr>
        <p:grpSpPr>
          <a:xfrm>
            <a:off x="120853" y="8459085"/>
            <a:ext cx="1349425" cy="736923"/>
            <a:chOff x="8428" y="-69181"/>
            <a:chExt cx="1349425" cy="736923"/>
          </a:xfrm>
        </p:grpSpPr>
        <p:grpSp>
          <p:nvGrpSpPr>
            <p:cNvPr id="601" name="Groupe 600">
              <a:extLst>
                <a:ext uri="{FF2B5EF4-FFF2-40B4-BE49-F238E27FC236}">
                  <a16:creationId xmlns:a16="http://schemas.microsoft.com/office/drawing/2014/main" id="{289E91BB-47C6-B24A-9C58-0E663BE7339C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03" name="Groupe 602">
                <a:extLst>
                  <a:ext uri="{FF2B5EF4-FFF2-40B4-BE49-F238E27FC236}">
                    <a16:creationId xmlns:a16="http://schemas.microsoft.com/office/drawing/2014/main" id="{182DDD51-FDBC-8345-9099-49C10C13373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05" name="Rectangle : coins arrondis 604">
                  <a:extLst>
                    <a:ext uri="{FF2B5EF4-FFF2-40B4-BE49-F238E27FC236}">
                      <a16:creationId xmlns:a16="http://schemas.microsoft.com/office/drawing/2014/main" id="{BFF513D8-46D7-C145-9575-921B29039289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06" name="Ellipse 605">
                  <a:extLst>
                    <a:ext uri="{FF2B5EF4-FFF2-40B4-BE49-F238E27FC236}">
                      <a16:creationId xmlns:a16="http://schemas.microsoft.com/office/drawing/2014/main" id="{2F886D41-F7DB-D248-887F-6F94A493CE5A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04" name="ZoneTexte 603">
                <a:extLst>
                  <a:ext uri="{FF2B5EF4-FFF2-40B4-BE49-F238E27FC236}">
                    <a16:creationId xmlns:a16="http://schemas.microsoft.com/office/drawing/2014/main" id="{046DFBF9-E731-1647-9DE8-95EDB2674360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02" name="ZoneTexte 601">
              <a:extLst>
                <a:ext uri="{FF2B5EF4-FFF2-40B4-BE49-F238E27FC236}">
                  <a16:creationId xmlns:a16="http://schemas.microsoft.com/office/drawing/2014/main" id="{E71A24F5-28DC-B947-9864-3EE0A6E425B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07" name="Groupe 606">
            <a:extLst>
              <a:ext uri="{FF2B5EF4-FFF2-40B4-BE49-F238E27FC236}">
                <a16:creationId xmlns:a16="http://schemas.microsoft.com/office/drawing/2014/main" id="{9A91B882-8D95-CF4A-ACA1-C15A9C2045D7}"/>
              </a:ext>
            </a:extLst>
          </p:cNvPr>
          <p:cNvGrpSpPr/>
          <p:nvPr/>
        </p:nvGrpSpPr>
        <p:grpSpPr>
          <a:xfrm>
            <a:off x="1225617" y="7895762"/>
            <a:ext cx="1349425" cy="736923"/>
            <a:chOff x="8428" y="-69181"/>
            <a:chExt cx="1349425" cy="736923"/>
          </a:xfrm>
        </p:grpSpPr>
        <p:grpSp>
          <p:nvGrpSpPr>
            <p:cNvPr id="608" name="Groupe 607">
              <a:extLst>
                <a:ext uri="{FF2B5EF4-FFF2-40B4-BE49-F238E27FC236}">
                  <a16:creationId xmlns:a16="http://schemas.microsoft.com/office/drawing/2014/main" id="{9CB6582F-53B4-4F47-9EF7-D3D3907B0D8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10" name="Groupe 609">
                <a:extLst>
                  <a:ext uri="{FF2B5EF4-FFF2-40B4-BE49-F238E27FC236}">
                    <a16:creationId xmlns:a16="http://schemas.microsoft.com/office/drawing/2014/main" id="{D893B8FB-C92F-B042-AA71-61C1D44F5B3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2" name="Rectangle : coins arrondis 611">
                  <a:extLst>
                    <a:ext uri="{FF2B5EF4-FFF2-40B4-BE49-F238E27FC236}">
                      <a16:creationId xmlns:a16="http://schemas.microsoft.com/office/drawing/2014/main" id="{3D6FC0E2-CFBC-DE4F-9B95-5B94B6D47770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13" name="Ellipse 612">
                  <a:extLst>
                    <a:ext uri="{FF2B5EF4-FFF2-40B4-BE49-F238E27FC236}">
                      <a16:creationId xmlns:a16="http://schemas.microsoft.com/office/drawing/2014/main" id="{3E381223-3932-D740-9D26-038A2EA53FC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11" name="ZoneTexte 610">
                <a:extLst>
                  <a:ext uri="{FF2B5EF4-FFF2-40B4-BE49-F238E27FC236}">
                    <a16:creationId xmlns:a16="http://schemas.microsoft.com/office/drawing/2014/main" id="{C88CA67D-D991-3C45-9593-41771299C67D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09" name="ZoneTexte 608">
              <a:extLst>
                <a:ext uri="{FF2B5EF4-FFF2-40B4-BE49-F238E27FC236}">
                  <a16:creationId xmlns:a16="http://schemas.microsoft.com/office/drawing/2014/main" id="{F5248838-69FE-A04F-9B9C-AECA054627D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14" name="Groupe 613">
            <a:extLst>
              <a:ext uri="{FF2B5EF4-FFF2-40B4-BE49-F238E27FC236}">
                <a16:creationId xmlns:a16="http://schemas.microsoft.com/office/drawing/2014/main" id="{6E44C0E9-FA67-E94A-A583-D7DC96291E31}"/>
              </a:ext>
            </a:extLst>
          </p:cNvPr>
          <p:cNvGrpSpPr/>
          <p:nvPr/>
        </p:nvGrpSpPr>
        <p:grpSpPr>
          <a:xfrm>
            <a:off x="1225617" y="8452124"/>
            <a:ext cx="1349425" cy="736923"/>
            <a:chOff x="8428" y="-69181"/>
            <a:chExt cx="1349425" cy="736923"/>
          </a:xfrm>
        </p:grpSpPr>
        <p:grpSp>
          <p:nvGrpSpPr>
            <p:cNvPr id="615" name="Groupe 614">
              <a:extLst>
                <a:ext uri="{FF2B5EF4-FFF2-40B4-BE49-F238E27FC236}">
                  <a16:creationId xmlns:a16="http://schemas.microsoft.com/office/drawing/2014/main" id="{A556689D-2185-C84C-8EB8-09C6CEDB59D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17" name="Groupe 616">
                <a:extLst>
                  <a:ext uri="{FF2B5EF4-FFF2-40B4-BE49-F238E27FC236}">
                    <a16:creationId xmlns:a16="http://schemas.microsoft.com/office/drawing/2014/main" id="{8741CB28-CA2E-1749-9D3D-CC39339C964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19" name="Rectangle : coins arrondis 618">
                  <a:extLst>
                    <a:ext uri="{FF2B5EF4-FFF2-40B4-BE49-F238E27FC236}">
                      <a16:creationId xmlns:a16="http://schemas.microsoft.com/office/drawing/2014/main" id="{52557028-77F4-2B40-A0AE-2248A8B25D3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20" name="Ellipse 619">
                  <a:extLst>
                    <a:ext uri="{FF2B5EF4-FFF2-40B4-BE49-F238E27FC236}">
                      <a16:creationId xmlns:a16="http://schemas.microsoft.com/office/drawing/2014/main" id="{5A218EEB-34D2-0342-8381-13183171A4E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18" name="ZoneTexte 617">
                <a:extLst>
                  <a:ext uri="{FF2B5EF4-FFF2-40B4-BE49-F238E27FC236}">
                    <a16:creationId xmlns:a16="http://schemas.microsoft.com/office/drawing/2014/main" id="{0F5762EE-E563-F84D-9AC1-B66DB288B3E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16" name="ZoneTexte 615">
              <a:extLst>
                <a:ext uri="{FF2B5EF4-FFF2-40B4-BE49-F238E27FC236}">
                  <a16:creationId xmlns:a16="http://schemas.microsoft.com/office/drawing/2014/main" id="{F9D01689-7553-D34C-8428-07363CEF9C36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21" name="Groupe 620">
            <a:extLst>
              <a:ext uri="{FF2B5EF4-FFF2-40B4-BE49-F238E27FC236}">
                <a16:creationId xmlns:a16="http://schemas.microsoft.com/office/drawing/2014/main" id="{B964D90E-BB99-314E-9C87-4AE2EF42994A}"/>
              </a:ext>
            </a:extLst>
          </p:cNvPr>
          <p:cNvGrpSpPr/>
          <p:nvPr/>
        </p:nvGrpSpPr>
        <p:grpSpPr>
          <a:xfrm>
            <a:off x="2330381" y="7895762"/>
            <a:ext cx="1349425" cy="736923"/>
            <a:chOff x="8428" y="-69181"/>
            <a:chExt cx="1349425" cy="736923"/>
          </a:xfrm>
        </p:grpSpPr>
        <p:grpSp>
          <p:nvGrpSpPr>
            <p:cNvPr id="622" name="Groupe 621">
              <a:extLst>
                <a:ext uri="{FF2B5EF4-FFF2-40B4-BE49-F238E27FC236}">
                  <a16:creationId xmlns:a16="http://schemas.microsoft.com/office/drawing/2014/main" id="{FD56213F-EEF0-1840-BEAA-BA919D83DB82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24" name="Groupe 623">
                <a:extLst>
                  <a:ext uri="{FF2B5EF4-FFF2-40B4-BE49-F238E27FC236}">
                    <a16:creationId xmlns:a16="http://schemas.microsoft.com/office/drawing/2014/main" id="{6D68CB8B-757D-F742-AEE1-9E9FBA2755A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26" name="Rectangle : coins arrondis 625">
                  <a:extLst>
                    <a:ext uri="{FF2B5EF4-FFF2-40B4-BE49-F238E27FC236}">
                      <a16:creationId xmlns:a16="http://schemas.microsoft.com/office/drawing/2014/main" id="{90E1E2E0-F2FA-B44B-8838-5142185A2D5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27" name="Ellipse 626">
                  <a:extLst>
                    <a:ext uri="{FF2B5EF4-FFF2-40B4-BE49-F238E27FC236}">
                      <a16:creationId xmlns:a16="http://schemas.microsoft.com/office/drawing/2014/main" id="{D4413E3E-7409-B340-A144-4A2FA549028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25" name="ZoneTexte 624">
                <a:extLst>
                  <a:ext uri="{FF2B5EF4-FFF2-40B4-BE49-F238E27FC236}">
                    <a16:creationId xmlns:a16="http://schemas.microsoft.com/office/drawing/2014/main" id="{78B43D4A-1B64-F847-999D-AD62D9D38DB6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23" name="ZoneTexte 622">
              <a:extLst>
                <a:ext uri="{FF2B5EF4-FFF2-40B4-BE49-F238E27FC236}">
                  <a16:creationId xmlns:a16="http://schemas.microsoft.com/office/drawing/2014/main" id="{DC2323B6-056B-7E4A-BB2C-7E2C08C1BA0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28" name="Groupe 627">
            <a:extLst>
              <a:ext uri="{FF2B5EF4-FFF2-40B4-BE49-F238E27FC236}">
                <a16:creationId xmlns:a16="http://schemas.microsoft.com/office/drawing/2014/main" id="{16BD45F1-C229-CE42-BD4A-2BC077820F12}"/>
              </a:ext>
            </a:extLst>
          </p:cNvPr>
          <p:cNvGrpSpPr/>
          <p:nvPr/>
        </p:nvGrpSpPr>
        <p:grpSpPr>
          <a:xfrm>
            <a:off x="2330381" y="8452124"/>
            <a:ext cx="1349425" cy="736923"/>
            <a:chOff x="8428" y="-69181"/>
            <a:chExt cx="1349425" cy="736923"/>
          </a:xfrm>
        </p:grpSpPr>
        <p:grpSp>
          <p:nvGrpSpPr>
            <p:cNvPr id="629" name="Groupe 628">
              <a:extLst>
                <a:ext uri="{FF2B5EF4-FFF2-40B4-BE49-F238E27FC236}">
                  <a16:creationId xmlns:a16="http://schemas.microsoft.com/office/drawing/2014/main" id="{C150A844-9DB7-2749-AD00-191B3DA345D9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31" name="Groupe 630">
                <a:extLst>
                  <a:ext uri="{FF2B5EF4-FFF2-40B4-BE49-F238E27FC236}">
                    <a16:creationId xmlns:a16="http://schemas.microsoft.com/office/drawing/2014/main" id="{0D90AD0F-B7FC-2E49-A447-66F989125E6D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33" name="Rectangle : coins arrondis 632">
                  <a:extLst>
                    <a:ext uri="{FF2B5EF4-FFF2-40B4-BE49-F238E27FC236}">
                      <a16:creationId xmlns:a16="http://schemas.microsoft.com/office/drawing/2014/main" id="{63C77C5D-7922-FC49-AB71-A14FD116268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34" name="Ellipse 633">
                  <a:extLst>
                    <a:ext uri="{FF2B5EF4-FFF2-40B4-BE49-F238E27FC236}">
                      <a16:creationId xmlns:a16="http://schemas.microsoft.com/office/drawing/2014/main" id="{523117A3-58C1-5345-9F53-8A681190C85C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32" name="ZoneTexte 631">
                <a:extLst>
                  <a:ext uri="{FF2B5EF4-FFF2-40B4-BE49-F238E27FC236}">
                    <a16:creationId xmlns:a16="http://schemas.microsoft.com/office/drawing/2014/main" id="{0F258AD7-C875-954F-8BB2-C5CDADFED6A1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30" name="ZoneTexte 629">
              <a:extLst>
                <a:ext uri="{FF2B5EF4-FFF2-40B4-BE49-F238E27FC236}">
                  <a16:creationId xmlns:a16="http://schemas.microsoft.com/office/drawing/2014/main" id="{18046E33-B81D-404E-B6CA-62DEAD996D7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35" name="Groupe 634">
            <a:extLst>
              <a:ext uri="{FF2B5EF4-FFF2-40B4-BE49-F238E27FC236}">
                <a16:creationId xmlns:a16="http://schemas.microsoft.com/office/drawing/2014/main" id="{B5D50A99-4526-4E45-9889-5540A5A2C6B4}"/>
              </a:ext>
            </a:extLst>
          </p:cNvPr>
          <p:cNvGrpSpPr/>
          <p:nvPr/>
        </p:nvGrpSpPr>
        <p:grpSpPr>
          <a:xfrm>
            <a:off x="3435145" y="7910067"/>
            <a:ext cx="1349425" cy="736923"/>
            <a:chOff x="8428" y="-69181"/>
            <a:chExt cx="1349425" cy="736923"/>
          </a:xfrm>
        </p:grpSpPr>
        <p:grpSp>
          <p:nvGrpSpPr>
            <p:cNvPr id="636" name="Groupe 635">
              <a:extLst>
                <a:ext uri="{FF2B5EF4-FFF2-40B4-BE49-F238E27FC236}">
                  <a16:creationId xmlns:a16="http://schemas.microsoft.com/office/drawing/2014/main" id="{7651B57C-7FE0-2D4B-8305-BA30FC8F8CA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38" name="Groupe 637">
                <a:extLst>
                  <a:ext uri="{FF2B5EF4-FFF2-40B4-BE49-F238E27FC236}">
                    <a16:creationId xmlns:a16="http://schemas.microsoft.com/office/drawing/2014/main" id="{04CA9AFD-636A-C044-833E-4AD9378A4D5F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0" name="Rectangle : coins arrondis 639">
                  <a:extLst>
                    <a:ext uri="{FF2B5EF4-FFF2-40B4-BE49-F238E27FC236}">
                      <a16:creationId xmlns:a16="http://schemas.microsoft.com/office/drawing/2014/main" id="{778477B0-C031-0846-A2BC-3C828716B2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41" name="Ellipse 640">
                  <a:extLst>
                    <a:ext uri="{FF2B5EF4-FFF2-40B4-BE49-F238E27FC236}">
                      <a16:creationId xmlns:a16="http://schemas.microsoft.com/office/drawing/2014/main" id="{2AA5C1B3-F150-CE4E-8248-5DF4E972875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39" name="ZoneTexte 638">
                <a:extLst>
                  <a:ext uri="{FF2B5EF4-FFF2-40B4-BE49-F238E27FC236}">
                    <a16:creationId xmlns:a16="http://schemas.microsoft.com/office/drawing/2014/main" id="{10978E98-17AB-E046-B94E-BF359C7B2C8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37" name="ZoneTexte 636">
              <a:extLst>
                <a:ext uri="{FF2B5EF4-FFF2-40B4-BE49-F238E27FC236}">
                  <a16:creationId xmlns:a16="http://schemas.microsoft.com/office/drawing/2014/main" id="{B369DBC5-4EC0-CA47-8B58-005823C677EC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42" name="Groupe 641">
            <a:extLst>
              <a:ext uri="{FF2B5EF4-FFF2-40B4-BE49-F238E27FC236}">
                <a16:creationId xmlns:a16="http://schemas.microsoft.com/office/drawing/2014/main" id="{1496899D-F2F4-1A44-BF9D-D52980F4A9D4}"/>
              </a:ext>
            </a:extLst>
          </p:cNvPr>
          <p:cNvGrpSpPr/>
          <p:nvPr/>
        </p:nvGrpSpPr>
        <p:grpSpPr>
          <a:xfrm>
            <a:off x="3435145" y="8466429"/>
            <a:ext cx="1349425" cy="736923"/>
            <a:chOff x="8428" y="-69181"/>
            <a:chExt cx="1349425" cy="736923"/>
          </a:xfrm>
        </p:grpSpPr>
        <p:grpSp>
          <p:nvGrpSpPr>
            <p:cNvPr id="643" name="Groupe 642">
              <a:extLst>
                <a:ext uri="{FF2B5EF4-FFF2-40B4-BE49-F238E27FC236}">
                  <a16:creationId xmlns:a16="http://schemas.microsoft.com/office/drawing/2014/main" id="{CADF1553-9BD9-6545-9F60-3E40039CE0BB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45" name="Groupe 644">
                <a:extLst>
                  <a:ext uri="{FF2B5EF4-FFF2-40B4-BE49-F238E27FC236}">
                    <a16:creationId xmlns:a16="http://schemas.microsoft.com/office/drawing/2014/main" id="{EF0B224B-E9DC-0847-BCFA-C8694DE161E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47" name="Rectangle : coins arrondis 646">
                  <a:extLst>
                    <a:ext uri="{FF2B5EF4-FFF2-40B4-BE49-F238E27FC236}">
                      <a16:creationId xmlns:a16="http://schemas.microsoft.com/office/drawing/2014/main" id="{6FDA4D45-ABAE-5849-9844-0D0003D96B43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48" name="Ellipse 647">
                  <a:extLst>
                    <a:ext uri="{FF2B5EF4-FFF2-40B4-BE49-F238E27FC236}">
                      <a16:creationId xmlns:a16="http://schemas.microsoft.com/office/drawing/2014/main" id="{2473F3F8-E20B-264D-A993-1CCC3FFB42B8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46" name="ZoneTexte 645">
                <a:extLst>
                  <a:ext uri="{FF2B5EF4-FFF2-40B4-BE49-F238E27FC236}">
                    <a16:creationId xmlns:a16="http://schemas.microsoft.com/office/drawing/2014/main" id="{0B340321-BA37-A445-B647-797868036E0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44" name="ZoneTexte 643">
              <a:extLst>
                <a:ext uri="{FF2B5EF4-FFF2-40B4-BE49-F238E27FC236}">
                  <a16:creationId xmlns:a16="http://schemas.microsoft.com/office/drawing/2014/main" id="{9DF20279-5F25-5C41-8980-CACE8160F90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49" name="Groupe 648">
            <a:extLst>
              <a:ext uri="{FF2B5EF4-FFF2-40B4-BE49-F238E27FC236}">
                <a16:creationId xmlns:a16="http://schemas.microsoft.com/office/drawing/2014/main" id="{1AF26CDD-470C-A942-8CB1-1568EFF79BA8}"/>
              </a:ext>
            </a:extLst>
          </p:cNvPr>
          <p:cNvGrpSpPr/>
          <p:nvPr/>
        </p:nvGrpSpPr>
        <p:grpSpPr>
          <a:xfrm>
            <a:off x="4539909" y="7910067"/>
            <a:ext cx="1349425" cy="736923"/>
            <a:chOff x="8428" y="-69181"/>
            <a:chExt cx="1349425" cy="736923"/>
          </a:xfrm>
        </p:grpSpPr>
        <p:grpSp>
          <p:nvGrpSpPr>
            <p:cNvPr id="650" name="Groupe 649">
              <a:extLst>
                <a:ext uri="{FF2B5EF4-FFF2-40B4-BE49-F238E27FC236}">
                  <a16:creationId xmlns:a16="http://schemas.microsoft.com/office/drawing/2014/main" id="{D1B8B909-6846-0D47-97BB-BFE8B4BEB6D7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52" name="Groupe 651">
                <a:extLst>
                  <a:ext uri="{FF2B5EF4-FFF2-40B4-BE49-F238E27FC236}">
                    <a16:creationId xmlns:a16="http://schemas.microsoft.com/office/drawing/2014/main" id="{41B54B82-5DF5-954D-B0B9-BA82C9009D3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54" name="Rectangle : coins arrondis 653">
                  <a:extLst>
                    <a:ext uri="{FF2B5EF4-FFF2-40B4-BE49-F238E27FC236}">
                      <a16:creationId xmlns:a16="http://schemas.microsoft.com/office/drawing/2014/main" id="{4D0C35C6-65BE-FD42-A4B0-078B54C36AA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55" name="Ellipse 654">
                  <a:extLst>
                    <a:ext uri="{FF2B5EF4-FFF2-40B4-BE49-F238E27FC236}">
                      <a16:creationId xmlns:a16="http://schemas.microsoft.com/office/drawing/2014/main" id="{F8B1BC44-C50E-7D4E-A480-50B67613911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53" name="ZoneTexte 652">
                <a:extLst>
                  <a:ext uri="{FF2B5EF4-FFF2-40B4-BE49-F238E27FC236}">
                    <a16:creationId xmlns:a16="http://schemas.microsoft.com/office/drawing/2014/main" id="{C4529C08-2583-6146-997A-9EDEBB4B7A38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51" name="ZoneTexte 650">
              <a:extLst>
                <a:ext uri="{FF2B5EF4-FFF2-40B4-BE49-F238E27FC236}">
                  <a16:creationId xmlns:a16="http://schemas.microsoft.com/office/drawing/2014/main" id="{D1C2156D-B5D4-6C48-A150-7B89F7D81953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56" name="Groupe 655">
            <a:extLst>
              <a:ext uri="{FF2B5EF4-FFF2-40B4-BE49-F238E27FC236}">
                <a16:creationId xmlns:a16="http://schemas.microsoft.com/office/drawing/2014/main" id="{11AFA0D2-AFD2-4441-B4C9-34981B398682}"/>
              </a:ext>
            </a:extLst>
          </p:cNvPr>
          <p:cNvGrpSpPr/>
          <p:nvPr/>
        </p:nvGrpSpPr>
        <p:grpSpPr>
          <a:xfrm>
            <a:off x="4539909" y="8466429"/>
            <a:ext cx="1349425" cy="736923"/>
            <a:chOff x="8428" y="-69181"/>
            <a:chExt cx="1349425" cy="736923"/>
          </a:xfrm>
        </p:grpSpPr>
        <p:grpSp>
          <p:nvGrpSpPr>
            <p:cNvPr id="657" name="Groupe 656">
              <a:extLst>
                <a:ext uri="{FF2B5EF4-FFF2-40B4-BE49-F238E27FC236}">
                  <a16:creationId xmlns:a16="http://schemas.microsoft.com/office/drawing/2014/main" id="{5706E5EE-763A-304E-B6D6-2D3BDE70C1C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59" name="Groupe 658">
                <a:extLst>
                  <a:ext uri="{FF2B5EF4-FFF2-40B4-BE49-F238E27FC236}">
                    <a16:creationId xmlns:a16="http://schemas.microsoft.com/office/drawing/2014/main" id="{8703B042-77F7-A345-BD5A-185DAF09BAC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1" name="Rectangle : coins arrondis 660">
                  <a:extLst>
                    <a:ext uri="{FF2B5EF4-FFF2-40B4-BE49-F238E27FC236}">
                      <a16:creationId xmlns:a16="http://schemas.microsoft.com/office/drawing/2014/main" id="{8CD065A3-CE16-5840-BA88-206D4B4DBD17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62" name="Ellipse 661">
                  <a:extLst>
                    <a:ext uri="{FF2B5EF4-FFF2-40B4-BE49-F238E27FC236}">
                      <a16:creationId xmlns:a16="http://schemas.microsoft.com/office/drawing/2014/main" id="{9E125D20-7B3A-2E42-9A29-7D203D5EBA14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60" name="ZoneTexte 659">
                <a:extLst>
                  <a:ext uri="{FF2B5EF4-FFF2-40B4-BE49-F238E27FC236}">
                    <a16:creationId xmlns:a16="http://schemas.microsoft.com/office/drawing/2014/main" id="{ECA694F9-4A1D-664B-8DE7-CCC44502862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58" name="ZoneTexte 657">
              <a:extLst>
                <a:ext uri="{FF2B5EF4-FFF2-40B4-BE49-F238E27FC236}">
                  <a16:creationId xmlns:a16="http://schemas.microsoft.com/office/drawing/2014/main" id="{6B1ACD6E-F864-E841-AC9D-B74CD10B06C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63" name="Groupe 662">
            <a:extLst>
              <a:ext uri="{FF2B5EF4-FFF2-40B4-BE49-F238E27FC236}">
                <a16:creationId xmlns:a16="http://schemas.microsoft.com/office/drawing/2014/main" id="{BC3BF678-012B-394D-8D01-15DD906C3B90}"/>
              </a:ext>
            </a:extLst>
          </p:cNvPr>
          <p:cNvGrpSpPr/>
          <p:nvPr/>
        </p:nvGrpSpPr>
        <p:grpSpPr>
          <a:xfrm>
            <a:off x="5644673" y="7913739"/>
            <a:ext cx="1349425" cy="736923"/>
            <a:chOff x="8428" y="-69181"/>
            <a:chExt cx="1349425" cy="736923"/>
          </a:xfrm>
        </p:grpSpPr>
        <p:grpSp>
          <p:nvGrpSpPr>
            <p:cNvPr id="664" name="Groupe 663">
              <a:extLst>
                <a:ext uri="{FF2B5EF4-FFF2-40B4-BE49-F238E27FC236}">
                  <a16:creationId xmlns:a16="http://schemas.microsoft.com/office/drawing/2014/main" id="{AB1C6B0B-7637-BA48-9B54-74CA736CD908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66" name="Groupe 665">
                <a:extLst>
                  <a:ext uri="{FF2B5EF4-FFF2-40B4-BE49-F238E27FC236}">
                    <a16:creationId xmlns:a16="http://schemas.microsoft.com/office/drawing/2014/main" id="{4E7A26DA-D6F2-2042-8FA2-CC7D565157A4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68" name="Rectangle : coins arrondis 667">
                  <a:extLst>
                    <a:ext uri="{FF2B5EF4-FFF2-40B4-BE49-F238E27FC236}">
                      <a16:creationId xmlns:a16="http://schemas.microsoft.com/office/drawing/2014/main" id="{6269C91B-F05C-084C-8EE9-A6C8EC056BFD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69" name="Ellipse 668">
                  <a:extLst>
                    <a:ext uri="{FF2B5EF4-FFF2-40B4-BE49-F238E27FC236}">
                      <a16:creationId xmlns:a16="http://schemas.microsoft.com/office/drawing/2014/main" id="{1E540E1F-B8A4-E745-95C1-A65E0EC714B6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67" name="ZoneTexte 666">
                <a:extLst>
                  <a:ext uri="{FF2B5EF4-FFF2-40B4-BE49-F238E27FC236}">
                    <a16:creationId xmlns:a16="http://schemas.microsoft.com/office/drawing/2014/main" id="{DA754170-FFAC-3147-A9CF-6E942F294C1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65" name="ZoneTexte 664">
              <a:extLst>
                <a:ext uri="{FF2B5EF4-FFF2-40B4-BE49-F238E27FC236}">
                  <a16:creationId xmlns:a16="http://schemas.microsoft.com/office/drawing/2014/main" id="{CBBA04A2-1A68-8C4F-B029-32839A02C274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670" name="Groupe 669">
            <a:extLst>
              <a:ext uri="{FF2B5EF4-FFF2-40B4-BE49-F238E27FC236}">
                <a16:creationId xmlns:a16="http://schemas.microsoft.com/office/drawing/2014/main" id="{2341DDE5-1B47-C84E-84F0-1AC4E172AF9E}"/>
              </a:ext>
            </a:extLst>
          </p:cNvPr>
          <p:cNvGrpSpPr/>
          <p:nvPr/>
        </p:nvGrpSpPr>
        <p:grpSpPr>
          <a:xfrm>
            <a:off x="5644673" y="8470101"/>
            <a:ext cx="1349425" cy="736923"/>
            <a:chOff x="8428" y="-69181"/>
            <a:chExt cx="1349425" cy="736923"/>
          </a:xfrm>
        </p:grpSpPr>
        <p:grpSp>
          <p:nvGrpSpPr>
            <p:cNvPr id="671" name="Groupe 670">
              <a:extLst>
                <a:ext uri="{FF2B5EF4-FFF2-40B4-BE49-F238E27FC236}">
                  <a16:creationId xmlns:a16="http://schemas.microsoft.com/office/drawing/2014/main" id="{761B8BC5-7C0A-A14F-9FEE-54C88D5CBB2D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673" name="Groupe 672">
                <a:extLst>
                  <a:ext uri="{FF2B5EF4-FFF2-40B4-BE49-F238E27FC236}">
                    <a16:creationId xmlns:a16="http://schemas.microsoft.com/office/drawing/2014/main" id="{F1A2265B-FE57-5642-B59F-8EAF32D49B7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675" name="Rectangle : coins arrondis 674">
                  <a:extLst>
                    <a:ext uri="{FF2B5EF4-FFF2-40B4-BE49-F238E27FC236}">
                      <a16:creationId xmlns:a16="http://schemas.microsoft.com/office/drawing/2014/main" id="{DFA44607-574F-9C49-8138-F607B259C786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76" name="Ellipse 675">
                  <a:extLst>
                    <a:ext uri="{FF2B5EF4-FFF2-40B4-BE49-F238E27FC236}">
                      <a16:creationId xmlns:a16="http://schemas.microsoft.com/office/drawing/2014/main" id="{F24F6333-C256-784C-9136-37760F494CC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74" name="ZoneTexte 673">
                <a:extLst>
                  <a:ext uri="{FF2B5EF4-FFF2-40B4-BE49-F238E27FC236}">
                    <a16:creationId xmlns:a16="http://schemas.microsoft.com/office/drawing/2014/main" id="{4B4447FE-403A-EC45-A2CD-E441C321581B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672" name="ZoneTexte 671">
              <a:extLst>
                <a:ext uri="{FF2B5EF4-FFF2-40B4-BE49-F238E27FC236}">
                  <a16:creationId xmlns:a16="http://schemas.microsoft.com/office/drawing/2014/main" id="{A367DD3B-7DFD-D641-94ED-36EFAE8EF34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761" name="Groupe 760">
            <a:extLst>
              <a:ext uri="{FF2B5EF4-FFF2-40B4-BE49-F238E27FC236}">
                <a16:creationId xmlns:a16="http://schemas.microsoft.com/office/drawing/2014/main" id="{BB1B90A9-D672-FE47-A4C3-9E5E5C1758E8}"/>
              </a:ext>
            </a:extLst>
          </p:cNvPr>
          <p:cNvGrpSpPr/>
          <p:nvPr/>
        </p:nvGrpSpPr>
        <p:grpSpPr>
          <a:xfrm>
            <a:off x="131486" y="9015794"/>
            <a:ext cx="1349425" cy="736923"/>
            <a:chOff x="8428" y="-69181"/>
            <a:chExt cx="1349425" cy="736923"/>
          </a:xfrm>
        </p:grpSpPr>
        <p:grpSp>
          <p:nvGrpSpPr>
            <p:cNvPr id="762" name="Groupe 761">
              <a:extLst>
                <a:ext uri="{FF2B5EF4-FFF2-40B4-BE49-F238E27FC236}">
                  <a16:creationId xmlns:a16="http://schemas.microsoft.com/office/drawing/2014/main" id="{1D9097C6-096A-3642-BDEB-9C781099785A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64" name="Groupe 763">
                <a:extLst>
                  <a:ext uri="{FF2B5EF4-FFF2-40B4-BE49-F238E27FC236}">
                    <a16:creationId xmlns:a16="http://schemas.microsoft.com/office/drawing/2014/main" id="{16CDBCAC-E98E-804D-8322-0591AF506202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66" name="Rectangle : coins arrondis 765">
                  <a:extLst>
                    <a:ext uri="{FF2B5EF4-FFF2-40B4-BE49-F238E27FC236}">
                      <a16:creationId xmlns:a16="http://schemas.microsoft.com/office/drawing/2014/main" id="{D58FF978-60E1-C04D-BCE9-4829B85C96BE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67" name="Ellipse 766">
                  <a:extLst>
                    <a:ext uri="{FF2B5EF4-FFF2-40B4-BE49-F238E27FC236}">
                      <a16:creationId xmlns:a16="http://schemas.microsoft.com/office/drawing/2014/main" id="{A12C9D6B-DA40-6F4D-942F-991C8AF1393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65" name="ZoneTexte 764">
                <a:extLst>
                  <a:ext uri="{FF2B5EF4-FFF2-40B4-BE49-F238E27FC236}">
                    <a16:creationId xmlns:a16="http://schemas.microsoft.com/office/drawing/2014/main" id="{D139C574-BBEC-DB48-8C7F-46FD5BEEEB7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63" name="ZoneTexte 762">
              <a:extLst>
                <a:ext uri="{FF2B5EF4-FFF2-40B4-BE49-F238E27FC236}">
                  <a16:creationId xmlns:a16="http://schemas.microsoft.com/office/drawing/2014/main" id="{19A24920-5AE1-BD40-9913-8F30392D9942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768" name="Groupe 767">
            <a:extLst>
              <a:ext uri="{FF2B5EF4-FFF2-40B4-BE49-F238E27FC236}">
                <a16:creationId xmlns:a16="http://schemas.microsoft.com/office/drawing/2014/main" id="{6B680F6F-959A-8B48-910A-35D02AACFF97}"/>
              </a:ext>
            </a:extLst>
          </p:cNvPr>
          <p:cNvGrpSpPr/>
          <p:nvPr/>
        </p:nvGrpSpPr>
        <p:grpSpPr>
          <a:xfrm>
            <a:off x="1236250" y="9008833"/>
            <a:ext cx="1349425" cy="736923"/>
            <a:chOff x="8428" y="-69181"/>
            <a:chExt cx="1349425" cy="736923"/>
          </a:xfrm>
        </p:grpSpPr>
        <p:grpSp>
          <p:nvGrpSpPr>
            <p:cNvPr id="769" name="Groupe 768">
              <a:extLst>
                <a:ext uri="{FF2B5EF4-FFF2-40B4-BE49-F238E27FC236}">
                  <a16:creationId xmlns:a16="http://schemas.microsoft.com/office/drawing/2014/main" id="{1CFBE940-7BDA-8748-8F67-069FB29065D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71" name="Groupe 770">
                <a:extLst>
                  <a:ext uri="{FF2B5EF4-FFF2-40B4-BE49-F238E27FC236}">
                    <a16:creationId xmlns:a16="http://schemas.microsoft.com/office/drawing/2014/main" id="{4291DC1E-6178-E34C-8B14-6DC52CCBF71E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73" name="Rectangle : coins arrondis 772">
                  <a:extLst>
                    <a:ext uri="{FF2B5EF4-FFF2-40B4-BE49-F238E27FC236}">
                      <a16:creationId xmlns:a16="http://schemas.microsoft.com/office/drawing/2014/main" id="{C969BE69-4780-444D-A172-96828788D421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74" name="Ellipse 773">
                  <a:extLst>
                    <a:ext uri="{FF2B5EF4-FFF2-40B4-BE49-F238E27FC236}">
                      <a16:creationId xmlns:a16="http://schemas.microsoft.com/office/drawing/2014/main" id="{B4A26D18-6990-B249-8913-A12BFBE8387B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72" name="ZoneTexte 771">
                <a:extLst>
                  <a:ext uri="{FF2B5EF4-FFF2-40B4-BE49-F238E27FC236}">
                    <a16:creationId xmlns:a16="http://schemas.microsoft.com/office/drawing/2014/main" id="{FA00CFF1-73F7-7A43-B560-A32ADB456ACA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70" name="ZoneTexte 769">
              <a:extLst>
                <a:ext uri="{FF2B5EF4-FFF2-40B4-BE49-F238E27FC236}">
                  <a16:creationId xmlns:a16="http://schemas.microsoft.com/office/drawing/2014/main" id="{FE0383C7-AB65-5E4B-9AF6-C092FB2E038D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775" name="Groupe 774">
            <a:extLst>
              <a:ext uri="{FF2B5EF4-FFF2-40B4-BE49-F238E27FC236}">
                <a16:creationId xmlns:a16="http://schemas.microsoft.com/office/drawing/2014/main" id="{F107C44B-212F-7C4D-80AD-696412C3BD3D}"/>
              </a:ext>
            </a:extLst>
          </p:cNvPr>
          <p:cNvGrpSpPr/>
          <p:nvPr/>
        </p:nvGrpSpPr>
        <p:grpSpPr>
          <a:xfrm>
            <a:off x="2341014" y="9008833"/>
            <a:ext cx="1349425" cy="736923"/>
            <a:chOff x="8428" y="-69181"/>
            <a:chExt cx="1349425" cy="736923"/>
          </a:xfrm>
        </p:grpSpPr>
        <p:grpSp>
          <p:nvGrpSpPr>
            <p:cNvPr id="776" name="Groupe 775">
              <a:extLst>
                <a:ext uri="{FF2B5EF4-FFF2-40B4-BE49-F238E27FC236}">
                  <a16:creationId xmlns:a16="http://schemas.microsoft.com/office/drawing/2014/main" id="{FDA9009C-B4EB-C342-9590-05D4C5C898F3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78" name="Groupe 777">
                <a:extLst>
                  <a:ext uri="{FF2B5EF4-FFF2-40B4-BE49-F238E27FC236}">
                    <a16:creationId xmlns:a16="http://schemas.microsoft.com/office/drawing/2014/main" id="{9BA732C6-AAB8-BB46-A720-688D70D6FF63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0" name="Rectangle : coins arrondis 779">
                  <a:extLst>
                    <a:ext uri="{FF2B5EF4-FFF2-40B4-BE49-F238E27FC236}">
                      <a16:creationId xmlns:a16="http://schemas.microsoft.com/office/drawing/2014/main" id="{649072B1-D73F-B146-9A85-B30FB224F5D2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81" name="Ellipse 780">
                  <a:extLst>
                    <a:ext uri="{FF2B5EF4-FFF2-40B4-BE49-F238E27FC236}">
                      <a16:creationId xmlns:a16="http://schemas.microsoft.com/office/drawing/2014/main" id="{6F67FF42-5E8B-D64B-B97E-F54EDE9F5DF1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79" name="ZoneTexte 778">
                <a:extLst>
                  <a:ext uri="{FF2B5EF4-FFF2-40B4-BE49-F238E27FC236}">
                    <a16:creationId xmlns:a16="http://schemas.microsoft.com/office/drawing/2014/main" id="{435B8AB0-BE46-7C42-9435-3C051EDD72C3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77" name="ZoneTexte 776">
              <a:extLst>
                <a:ext uri="{FF2B5EF4-FFF2-40B4-BE49-F238E27FC236}">
                  <a16:creationId xmlns:a16="http://schemas.microsoft.com/office/drawing/2014/main" id="{9D34AAB9-0D17-A547-9A6A-3CC859B46E0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782" name="Groupe 781">
            <a:extLst>
              <a:ext uri="{FF2B5EF4-FFF2-40B4-BE49-F238E27FC236}">
                <a16:creationId xmlns:a16="http://schemas.microsoft.com/office/drawing/2014/main" id="{EA4258E2-CAAB-1848-BAA8-4FE6A842CAD2}"/>
              </a:ext>
            </a:extLst>
          </p:cNvPr>
          <p:cNvGrpSpPr/>
          <p:nvPr/>
        </p:nvGrpSpPr>
        <p:grpSpPr>
          <a:xfrm>
            <a:off x="3445778" y="9023138"/>
            <a:ext cx="1349425" cy="736923"/>
            <a:chOff x="8428" y="-69181"/>
            <a:chExt cx="1349425" cy="736923"/>
          </a:xfrm>
        </p:grpSpPr>
        <p:grpSp>
          <p:nvGrpSpPr>
            <p:cNvPr id="783" name="Groupe 782">
              <a:extLst>
                <a:ext uri="{FF2B5EF4-FFF2-40B4-BE49-F238E27FC236}">
                  <a16:creationId xmlns:a16="http://schemas.microsoft.com/office/drawing/2014/main" id="{64475AA8-E391-5743-9258-C6AF90036006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85" name="Groupe 784">
                <a:extLst>
                  <a:ext uri="{FF2B5EF4-FFF2-40B4-BE49-F238E27FC236}">
                    <a16:creationId xmlns:a16="http://schemas.microsoft.com/office/drawing/2014/main" id="{EE13EF52-A2B0-A44D-AC52-93ECDE476868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87" name="Rectangle : coins arrondis 786">
                  <a:extLst>
                    <a:ext uri="{FF2B5EF4-FFF2-40B4-BE49-F238E27FC236}">
                      <a16:creationId xmlns:a16="http://schemas.microsoft.com/office/drawing/2014/main" id="{16347BD1-FF44-6D40-9864-7185CE059BD8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88" name="Ellipse 787">
                  <a:extLst>
                    <a:ext uri="{FF2B5EF4-FFF2-40B4-BE49-F238E27FC236}">
                      <a16:creationId xmlns:a16="http://schemas.microsoft.com/office/drawing/2014/main" id="{0A0E21E6-A595-EB44-B325-AB15239803A7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86" name="ZoneTexte 785">
                <a:extLst>
                  <a:ext uri="{FF2B5EF4-FFF2-40B4-BE49-F238E27FC236}">
                    <a16:creationId xmlns:a16="http://schemas.microsoft.com/office/drawing/2014/main" id="{3C166428-FD8C-554D-B116-561A2F6E310C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84" name="ZoneTexte 783">
              <a:extLst>
                <a:ext uri="{FF2B5EF4-FFF2-40B4-BE49-F238E27FC236}">
                  <a16:creationId xmlns:a16="http://schemas.microsoft.com/office/drawing/2014/main" id="{4EB89885-956D-C349-AA17-DAAFC19B68E7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789" name="Groupe 788">
            <a:extLst>
              <a:ext uri="{FF2B5EF4-FFF2-40B4-BE49-F238E27FC236}">
                <a16:creationId xmlns:a16="http://schemas.microsoft.com/office/drawing/2014/main" id="{3AFACBEF-B08F-944F-948A-165C9775C008}"/>
              </a:ext>
            </a:extLst>
          </p:cNvPr>
          <p:cNvGrpSpPr/>
          <p:nvPr/>
        </p:nvGrpSpPr>
        <p:grpSpPr>
          <a:xfrm>
            <a:off x="4550542" y="9023138"/>
            <a:ext cx="1349425" cy="736923"/>
            <a:chOff x="8428" y="-69181"/>
            <a:chExt cx="1349425" cy="736923"/>
          </a:xfrm>
        </p:grpSpPr>
        <p:grpSp>
          <p:nvGrpSpPr>
            <p:cNvPr id="790" name="Groupe 789">
              <a:extLst>
                <a:ext uri="{FF2B5EF4-FFF2-40B4-BE49-F238E27FC236}">
                  <a16:creationId xmlns:a16="http://schemas.microsoft.com/office/drawing/2014/main" id="{DFF66EBE-4AEA-9C4B-ABC8-DF34E828EC58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92" name="Groupe 791">
                <a:extLst>
                  <a:ext uri="{FF2B5EF4-FFF2-40B4-BE49-F238E27FC236}">
                    <a16:creationId xmlns:a16="http://schemas.microsoft.com/office/drawing/2014/main" id="{9E82F6FE-4393-CE40-9A56-5314D3D1D7A6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794" name="Rectangle : coins arrondis 793">
                  <a:extLst>
                    <a:ext uri="{FF2B5EF4-FFF2-40B4-BE49-F238E27FC236}">
                      <a16:creationId xmlns:a16="http://schemas.microsoft.com/office/drawing/2014/main" id="{2CA49749-243A-EB43-AFD1-10E255F3E00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95" name="Ellipse 794">
                  <a:extLst>
                    <a:ext uri="{FF2B5EF4-FFF2-40B4-BE49-F238E27FC236}">
                      <a16:creationId xmlns:a16="http://schemas.microsoft.com/office/drawing/2014/main" id="{FD85F5C0-157C-FF4C-861F-D5C3054694BE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93" name="ZoneTexte 792">
                <a:extLst>
                  <a:ext uri="{FF2B5EF4-FFF2-40B4-BE49-F238E27FC236}">
                    <a16:creationId xmlns:a16="http://schemas.microsoft.com/office/drawing/2014/main" id="{07C5391F-0787-8F40-BFD4-8A077E712562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91" name="ZoneTexte 790">
              <a:extLst>
                <a:ext uri="{FF2B5EF4-FFF2-40B4-BE49-F238E27FC236}">
                  <a16:creationId xmlns:a16="http://schemas.microsoft.com/office/drawing/2014/main" id="{96F01573-BB1B-FF44-8583-4909DD6B421B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  <p:grpSp>
        <p:nvGrpSpPr>
          <p:cNvPr id="796" name="Groupe 795">
            <a:extLst>
              <a:ext uri="{FF2B5EF4-FFF2-40B4-BE49-F238E27FC236}">
                <a16:creationId xmlns:a16="http://schemas.microsoft.com/office/drawing/2014/main" id="{E7316357-1758-7444-B099-292CE4B04942}"/>
              </a:ext>
            </a:extLst>
          </p:cNvPr>
          <p:cNvGrpSpPr/>
          <p:nvPr/>
        </p:nvGrpSpPr>
        <p:grpSpPr>
          <a:xfrm>
            <a:off x="5655306" y="9026810"/>
            <a:ext cx="1349425" cy="736923"/>
            <a:chOff x="8428" y="-69181"/>
            <a:chExt cx="1349425" cy="736923"/>
          </a:xfrm>
        </p:grpSpPr>
        <p:grpSp>
          <p:nvGrpSpPr>
            <p:cNvPr id="797" name="Groupe 796">
              <a:extLst>
                <a:ext uri="{FF2B5EF4-FFF2-40B4-BE49-F238E27FC236}">
                  <a16:creationId xmlns:a16="http://schemas.microsoft.com/office/drawing/2014/main" id="{4A14E499-BD76-2E4E-B9E3-4E0E2ACADC3E}"/>
                </a:ext>
              </a:extLst>
            </p:cNvPr>
            <p:cNvGrpSpPr/>
            <p:nvPr/>
          </p:nvGrpSpPr>
          <p:grpSpPr>
            <a:xfrm>
              <a:off x="8428" y="0"/>
              <a:ext cx="1085854" cy="667742"/>
              <a:chOff x="276585" y="261256"/>
              <a:chExt cx="3600000" cy="2229816"/>
            </a:xfrm>
          </p:grpSpPr>
          <p:grpSp>
            <p:nvGrpSpPr>
              <p:cNvPr id="799" name="Groupe 798">
                <a:extLst>
                  <a:ext uri="{FF2B5EF4-FFF2-40B4-BE49-F238E27FC236}">
                    <a16:creationId xmlns:a16="http://schemas.microsoft.com/office/drawing/2014/main" id="{A7618EB1-150E-8047-A58C-1974F1C52105}"/>
                  </a:ext>
                </a:extLst>
              </p:cNvPr>
              <p:cNvGrpSpPr/>
              <p:nvPr/>
            </p:nvGrpSpPr>
            <p:grpSpPr>
              <a:xfrm>
                <a:off x="276585" y="261256"/>
                <a:ext cx="3600000" cy="1800000"/>
                <a:chOff x="262071" y="2017484"/>
                <a:chExt cx="3600000" cy="1800000"/>
              </a:xfrm>
            </p:grpSpPr>
            <p:sp>
              <p:nvSpPr>
                <p:cNvPr id="801" name="Rectangle : coins arrondis 800">
                  <a:extLst>
                    <a:ext uri="{FF2B5EF4-FFF2-40B4-BE49-F238E27FC236}">
                      <a16:creationId xmlns:a16="http://schemas.microsoft.com/office/drawing/2014/main" id="{A0E6B995-1D01-6542-911A-802CE25FAEEF}"/>
                    </a:ext>
                  </a:extLst>
                </p:cNvPr>
                <p:cNvSpPr/>
                <p:nvPr/>
              </p:nvSpPr>
              <p:spPr>
                <a:xfrm>
                  <a:off x="262071" y="2017484"/>
                  <a:ext cx="3600000" cy="180000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02" name="Ellipse 801">
                  <a:extLst>
                    <a:ext uri="{FF2B5EF4-FFF2-40B4-BE49-F238E27FC236}">
                      <a16:creationId xmlns:a16="http://schemas.microsoft.com/office/drawing/2014/main" id="{F1573876-9A12-C540-B67D-405A9C675552}"/>
                    </a:ext>
                  </a:extLst>
                </p:cNvPr>
                <p:cNvSpPr/>
                <p:nvPr/>
              </p:nvSpPr>
              <p:spPr>
                <a:xfrm>
                  <a:off x="523556" y="2235199"/>
                  <a:ext cx="3077029" cy="1338941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  <a:alpha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800" name="ZoneTexte 799">
                <a:extLst>
                  <a:ext uri="{FF2B5EF4-FFF2-40B4-BE49-F238E27FC236}">
                    <a16:creationId xmlns:a16="http://schemas.microsoft.com/office/drawing/2014/main" id="{B36108E5-31D7-CD4A-9521-B447A772181E}"/>
                  </a:ext>
                </a:extLst>
              </p:cNvPr>
              <p:cNvSpPr txBox="1"/>
              <p:nvPr/>
            </p:nvSpPr>
            <p:spPr>
              <a:xfrm>
                <a:off x="538071" y="538311"/>
                <a:ext cx="3077028" cy="195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>
                    <a:latin typeface="Caneletter Sans Personal Use" panose="02000000000000000000" pitchFamily="2" charset="77"/>
                  </a:rPr>
                  <a:t>Mangas</a:t>
                </a:r>
              </a:p>
              <a:p>
                <a:pPr algn="ctr"/>
                <a:endParaRPr lang="fr-FR" sz="1600" dirty="0"/>
              </a:p>
            </p:txBody>
          </p:sp>
        </p:grpSp>
        <p:sp>
          <p:nvSpPr>
            <p:cNvPr id="798" name="ZoneTexte 797">
              <a:extLst>
                <a:ext uri="{FF2B5EF4-FFF2-40B4-BE49-F238E27FC236}">
                  <a16:creationId xmlns:a16="http://schemas.microsoft.com/office/drawing/2014/main" id="{465F6991-9E22-CB45-A714-2A998010E1F8}"/>
                </a:ext>
              </a:extLst>
            </p:cNvPr>
            <p:cNvSpPr txBox="1"/>
            <p:nvPr/>
          </p:nvSpPr>
          <p:spPr>
            <a:xfrm>
              <a:off x="842962" y="-69181"/>
              <a:ext cx="5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KG Wake Me Up" panose="02000000000000000000" pitchFamily="2" charset="77"/>
                </a:rPr>
                <a:t>9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362359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3775</Words>
  <Application>Microsoft Macintosh PowerPoint</Application>
  <PresentationFormat>Format A4 (210 x 297 mm)</PresentationFormat>
  <Paragraphs>2653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Caneletter Sans Personal Use</vt:lpstr>
      <vt:lpstr>KG Wake Me Up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melanie leclerc</dc:creator>
  <cp:lastModifiedBy>melanie leclerc</cp:lastModifiedBy>
  <cp:revision>19</cp:revision>
  <dcterms:created xsi:type="dcterms:W3CDTF">2022-02-07T15:28:57Z</dcterms:created>
  <dcterms:modified xsi:type="dcterms:W3CDTF">2022-02-07T18:28:55Z</dcterms:modified>
</cp:coreProperties>
</file>