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09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91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32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26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80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0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5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1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9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95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2C4D-DA3E-4538-8756-92903F63C8DB}" type="datetimeFigureOut">
              <a:rPr lang="fr-FR" smtClean="0"/>
              <a:t>30/04/2012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A0C3-C577-4379-B2A9-DBD179AD5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8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1500" y="1643063"/>
            <a:ext cx="7772400" cy="250031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  <a:ea typeface="+mj-ea"/>
                <a:cs typeface="+mj-cs"/>
              </a:rPr>
              <a:t>Porter secours à une personne accidentée</a:t>
            </a:r>
            <a:endParaRPr lang="fr-FR" sz="8800" b="1" dirty="0">
              <a:solidFill>
                <a:srgbClr val="FF0000"/>
              </a:solidFill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79512" y="285750"/>
            <a:ext cx="8784975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EDUCATION CIVIQUE </a:t>
            </a:r>
            <a:r>
              <a:rPr lang="fr-FR" sz="3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– </a:t>
            </a:r>
            <a:r>
              <a:rPr lang="fr-FR" sz="32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Premiers secours</a:t>
            </a:r>
            <a:endParaRPr lang="fr-F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 </a:t>
            </a:r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Protéger la victime et les lieux.</a:t>
            </a:r>
            <a:endParaRPr lang="fr-FR" sz="4800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1753" y="1841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Maiandra GD" pitchFamily="34" charset="0"/>
              </a:rPr>
              <a:t>Je découvre un accident.</a:t>
            </a:r>
            <a:endParaRPr lang="fr-FR" sz="3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753" y="620688"/>
            <a:ext cx="875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Maiandra GD" pitchFamily="34" charset="0"/>
              </a:rPr>
              <a:t>Quand je découvre un accident, la première chose à faire est de…</a:t>
            </a:r>
            <a:endParaRPr lang="fr-FR" sz="28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67744" y="1052736"/>
            <a:ext cx="687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PROTEGER LA VICTIME ET LES LIEUX.</a:t>
            </a:r>
            <a:endParaRPr lang="fr-FR" sz="28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1844824"/>
            <a:ext cx="8387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i="1" dirty="0" smtClean="0">
                <a:solidFill>
                  <a:srgbClr val="FF0000"/>
                </a:solidFill>
                <a:latin typeface="Maiandra GD" pitchFamily="34" charset="0"/>
              </a:rPr>
              <a:t>Je dois absolument éviter un nouvel accident !</a:t>
            </a:r>
            <a:endParaRPr lang="fr-FR" sz="7200" b="1" i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1753" y="1841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Maiandra GD" pitchFamily="34" charset="0"/>
              </a:rPr>
              <a:t>Je découvre un accident.</a:t>
            </a:r>
            <a:endParaRPr lang="fr-FR" sz="3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753" y="664742"/>
            <a:ext cx="291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  <a:latin typeface="Maiandra GD" pitchFamily="34" charset="0"/>
              </a:rPr>
              <a:t>Par exemple…</a:t>
            </a:r>
            <a:endParaRPr lang="fr-FR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5" y="1196752"/>
            <a:ext cx="3709811" cy="49485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11960" y="1206570"/>
            <a:ext cx="45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u="sng" dirty="0" smtClean="0">
                <a:solidFill>
                  <a:srgbClr val="0070C0"/>
                </a:solidFill>
                <a:latin typeface="Maiandra GD" pitchFamily="34" charset="0"/>
              </a:rPr>
              <a:t>Victime électrocutée.</a:t>
            </a:r>
            <a:endParaRPr lang="fr-FR" sz="2800" i="1" u="sng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1960" y="1772816"/>
            <a:ext cx="457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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J’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arrête l’électricité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(disjoncteur).</a:t>
            </a:r>
            <a:endParaRPr lang="fr-FR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1960" y="2762925"/>
            <a:ext cx="457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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Je 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débranche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 et j’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éloigne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 le poste.</a:t>
            </a:r>
            <a:endParaRPr lang="fr-FR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4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1753" y="1841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Maiandra GD" pitchFamily="34" charset="0"/>
              </a:rPr>
              <a:t>Je découvre un accident.</a:t>
            </a:r>
            <a:endParaRPr lang="fr-FR" sz="3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753" y="664742"/>
            <a:ext cx="291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  <a:latin typeface="Maiandra GD" pitchFamily="34" charset="0"/>
              </a:rPr>
              <a:t>Par exemple…</a:t>
            </a:r>
            <a:endParaRPr lang="fr-FR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1960" y="1206570"/>
            <a:ext cx="45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u="sng" dirty="0" smtClean="0">
                <a:solidFill>
                  <a:srgbClr val="0070C0"/>
                </a:solidFill>
                <a:latin typeface="Maiandra GD" pitchFamily="34" charset="0"/>
              </a:rPr>
              <a:t>Victime coupée.</a:t>
            </a:r>
            <a:endParaRPr lang="fr-FR" sz="2800" i="1" u="sng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1960" y="1772816"/>
            <a:ext cx="45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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J’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éloigne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 la scie.</a:t>
            </a:r>
            <a:endParaRPr lang="fr-FR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288" r="4404" b="2113"/>
          <a:stretch/>
        </p:blipFill>
        <p:spPr bwMode="auto">
          <a:xfrm>
            <a:off x="346364" y="1357744"/>
            <a:ext cx="3588327" cy="435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41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1753" y="1841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Maiandra GD" pitchFamily="34" charset="0"/>
              </a:rPr>
              <a:t>Je découvre un accident.</a:t>
            </a:r>
            <a:endParaRPr lang="fr-FR" sz="3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753" y="664742"/>
            <a:ext cx="291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  <a:latin typeface="Maiandra GD" pitchFamily="34" charset="0"/>
              </a:rPr>
              <a:t>Par exemple…</a:t>
            </a:r>
            <a:endParaRPr lang="fr-FR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1960" y="1206570"/>
            <a:ext cx="457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u="sng" dirty="0" smtClean="0">
                <a:solidFill>
                  <a:srgbClr val="0070C0"/>
                </a:solidFill>
                <a:latin typeface="Maiandra GD" pitchFamily="34" charset="0"/>
              </a:rPr>
              <a:t>Victime renversée par un véhicule.</a:t>
            </a:r>
            <a:endParaRPr lang="fr-FR" sz="2800" i="1" u="sng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49719" y="2132856"/>
            <a:ext cx="4570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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Je fais 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signe aux automobilistes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qu’il y a un accident.</a:t>
            </a:r>
            <a:endParaRPr lang="fr-FR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49719" y="3429000"/>
            <a:ext cx="4570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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Je demande à quelqu’un de 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signaler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 et de 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protéger les lieux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 (</a:t>
            </a:r>
            <a:r>
              <a:rPr lang="fr-FR" sz="2800" i="1" dirty="0" smtClean="0">
                <a:solidFill>
                  <a:srgbClr val="FF0000"/>
                </a:solidFill>
                <a:latin typeface="Maiandra GD" pitchFamily="34" charset="0"/>
              </a:rPr>
              <a:t>triangle de danger, grands gestes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).</a:t>
            </a:r>
            <a:endParaRPr lang="fr-FR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3" y="1206570"/>
            <a:ext cx="4070207" cy="330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1753" y="1841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Maiandra GD" pitchFamily="34" charset="0"/>
              </a:rPr>
              <a:t>Je découvre un accident.</a:t>
            </a:r>
            <a:endParaRPr lang="fr-FR" sz="3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753" y="664742"/>
            <a:ext cx="291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  <a:latin typeface="Maiandra GD" pitchFamily="34" charset="0"/>
              </a:rPr>
              <a:t>Par exemple…</a:t>
            </a:r>
            <a:endParaRPr lang="fr-FR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1960" y="1206570"/>
            <a:ext cx="45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u="sng" dirty="0" smtClean="0">
                <a:solidFill>
                  <a:srgbClr val="0070C0"/>
                </a:solidFill>
                <a:latin typeface="Maiandra GD" pitchFamily="34" charset="0"/>
              </a:rPr>
              <a:t>Victime brûlée.</a:t>
            </a:r>
            <a:endParaRPr lang="fr-FR" sz="2800" i="1" u="sng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49719" y="1700808"/>
            <a:ext cx="457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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Je 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débranche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 et j’</a:t>
            </a:r>
            <a:r>
              <a:rPr lang="fr-FR" sz="2800" b="1" dirty="0" smtClean="0">
                <a:solidFill>
                  <a:srgbClr val="FF0000"/>
                </a:solidFill>
                <a:latin typeface="Maiandra GD" pitchFamily="34" charset="0"/>
              </a:rPr>
              <a:t>éloigne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 le fer à repasser.</a:t>
            </a:r>
            <a:endParaRPr lang="fr-FR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994420" cy="339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1753" y="1841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Maiandra GD" pitchFamily="34" charset="0"/>
              </a:rPr>
              <a:t>Je découvre un accident.</a:t>
            </a:r>
            <a:endParaRPr lang="fr-FR" sz="3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753" y="664742"/>
            <a:ext cx="291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  <a:latin typeface="Maiandra GD" pitchFamily="34" charset="0"/>
              </a:rPr>
              <a:t>Par exemple…</a:t>
            </a:r>
            <a:endParaRPr lang="fr-FR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1960" y="1206570"/>
            <a:ext cx="457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u="sng" dirty="0" smtClean="0">
                <a:solidFill>
                  <a:srgbClr val="0070C0"/>
                </a:solidFill>
                <a:latin typeface="Maiandra GD" pitchFamily="34" charset="0"/>
              </a:rPr>
              <a:t>Victime qui a chuté dans les escaliers.</a:t>
            </a:r>
            <a:endParaRPr lang="fr-FR" sz="2800" i="1" u="sng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49719" y="2186861"/>
            <a:ext cx="45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 </a:t>
            </a:r>
            <a:r>
              <a:rPr lang="fr-FR" sz="2800" dirty="0" smtClean="0">
                <a:solidFill>
                  <a:srgbClr val="FF0000"/>
                </a:solidFill>
                <a:latin typeface="Maiandra GD" pitchFamily="34" charset="0"/>
              </a:rPr>
              <a:t>Pas de danger particulier.</a:t>
            </a:r>
            <a:endParaRPr lang="fr-FR" sz="2800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02088"/>
            <a:ext cx="5760640" cy="307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183</Words>
  <Application>Microsoft Office PowerPoint</Application>
  <PresentationFormat>Affichage à l'écran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Paul</dc:creator>
  <cp:lastModifiedBy>Maxime Paul</cp:lastModifiedBy>
  <cp:revision>5</cp:revision>
  <dcterms:created xsi:type="dcterms:W3CDTF">2012-04-30T08:48:48Z</dcterms:created>
  <dcterms:modified xsi:type="dcterms:W3CDTF">2012-04-30T09:29:18Z</dcterms:modified>
</cp:coreProperties>
</file>