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199313" cy="1033145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p:scale>
          <a:sx n="100" d="100"/>
          <a:sy n="100" d="100"/>
        </p:scale>
        <p:origin x="-254" y="4248"/>
      </p:cViewPr>
      <p:guideLst>
        <p:guide orient="horz" pos="3254"/>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690819"/>
            <a:ext cx="6119416" cy="3596875"/>
          </a:xfrm>
        </p:spPr>
        <p:txBody>
          <a:bodyPr anchor="b"/>
          <a:lstStyle>
            <a:lvl1pPr algn="ctr">
              <a:defRPr sz="4724"/>
            </a:lvl1pPr>
          </a:lstStyle>
          <a:p>
            <a:r>
              <a:rPr lang="fr-FR" smtClean="0"/>
              <a:t>Modifiez le style du titre</a:t>
            </a:r>
            <a:endParaRPr lang="en-US" dirty="0"/>
          </a:p>
        </p:txBody>
      </p:sp>
      <p:sp>
        <p:nvSpPr>
          <p:cNvPr id="3" name="Subtitle 2"/>
          <p:cNvSpPr>
            <a:spLocks noGrp="1"/>
          </p:cNvSpPr>
          <p:nvPr>
            <p:ph type="subTitle" idx="1"/>
          </p:nvPr>
        </p:nvSpPr>
        <p:spPr>
          <a:xfrm>
            <a:off x="899914" y="5426403"/>
            <a:ext cx="5399485" cy="2494375"/>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12/10/2015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03539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12/10/2015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19370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0054"/>
            <a:ext cx="1552352" cy="8755426"/>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94953" y="550054"/>
            <a:ext cx="4567064" cy="8755426"/>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12/10/2015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420172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12/10/2015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70170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91204" y="2575691"/>
            <a:ext cx="6209407" cy="4297595"/>
          </a:xfrm>
        </p:spPr>
        <p:txBody>
          <a:bodyPr anchor="b"/>
          <a:lstStyle>
            <a:lvl1pPr>
              <a:defRPr sz="4724"/>
            </a:lvl1pPr>
          </a:lstStyle>
          <a:p>
            <a:r>
              <a:rPr lang="fr-FR" smtClean="0"/>
              <a:t>Modifiez le style du titre</a:t>
            </a:r>
            <a:endParaRPr lang="en-US" dirty="0"/>
          </a:p>
        </p:txBody>
      </p:sp>
      <p:sp>
        <p:nvSpPr>
          <p:cNvPr id="3" name="Text Placeholder 2"/>
          <p:cNvSpPr>
            <a:spLocks noGrp="1"/>
          </p:cNvSpPr>
          <p:nvPr>
            <p:ph type="body" idx="1"/>
          </p:nvPr>
        </p:nvSpPr>
        <p:spPr>
          <a:xfrm>
            <a:off x="491204" y="6913943"/>
            <a:ext cx="6209407" cy="2260004"/>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BC1AA55-5F61-4467-9068-019BE7159CC5}" type="datetimeFigureOut">
              <a:rPr lang="fr-FR" smtClean="0"/>
              <a:t>12/10/2015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208681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94953" y="2750270"/>
            <a:ext cx="3059708" cy="655521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644652" y="2750270"/>
            <a:ext cx="3059708" cy="655521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BC1AA55-5F61-4467-9068-019BE7159CC5}" type="datetimeFigureOut">
              <a:rPr lang="fr-FR" smtClean="0"/>
              <a:t>12/10/2015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66388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5891" y="550056"/>
            <a:ext cx="6209407" cy="199693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95891" y="2532641"/>
            <a:ext cx="3045646" cy="1241208"/>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fr-FR" smtClean="0"/>
              <a:t>Modifiez les styles du texte du masque</a:t>
            </a:r>
          </a:p>
        </p:txBody>
      </p:sp>
      <p:sp>
        <p:nvSpPr>
          <p:cNvPr id="4" name="Content Placeholder 3"/>
          <p:cNvSpPr>
            <a:spLocks noGrp="1"/>
          </p:cNvSpPr>
          <p:nvPr>
            <p:ph sz="half" idx="2"/>
          </p:nvPr>
        </p:nvSpPr>
        <p:spPr>
          <a:xfrm>
            <a:off x="495891" y="3773849"/>
            <a:ext cx="3045646" cy="555076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644652" y="2532641"/>
            <a:ext cx="3060646" cy="1241208"/>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fr-FR" smtClean="0"/>
              <a:t>Modifiez les styles du texte du masque</a:t>
            </a:r>
          </a:p>
        </p:txBody>
      </p:sp>
      <p:sp>
        <p:nvSpPr>
          <p:cNvPr id="6" name="Content Placeholder 5"/>
          <p:cNvSpPr>
            <a:spLocks noGrp="1"/>
          </p:cNvSpPr>
          <p:nvPr>
            <p:ph sz="quarter" idx="4"/>
          </p:nvPr>
        </p:nvSpPr>
        <p:spPr>
          <a:xfrm>
            <a:off x="3644652" y="3773849"/>
            <a:ext cx="3060646" cy="555076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BC1AA55-5F61-4467-9068-019BE7159CC5}" type="datetimeFigureOut">
              <a:rPr lang="fr-FR" smtClean="0"/>
              <a:t>12/10/2015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80445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BC1AA55-5F61-4467-9068-019BE7159CC5}" type="datetimeFigureOut">
              <a:rPr lang="fr-FR" smtClean="0"/>
              <a:t>12/10/2015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108231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1AA55-5F61-4467-9068-019BE7159CC5}" type="datetimeFigureOut">
              <a:rPr lang="fr-FR" smtClean="0"/>
              <a:t>12/10/2015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226146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5890" y="688763"/>
            <a:ext cx="2321966" cy="2410672"/>
          </a:xfrm>
        </p:spPr>
        <p:txBody>
          <a:bodyPr anchor="b"/>
          <a:lstStyle>
            <a:lvl1pPr>
              <a:defRPr sz="2519"/>
            </a:lvl1pPr>
          </a:lstStyle>
          <a:p>
            <a:r>
              <a:rPr lang="fr-FR" smtClean="0"/>
              <a:t>Modifiez le style du titre</a:t>
            </a:r>
            <a:endParaRPr lang="en-US" dirty="0"/>
          </a:p>
        </p:txBody>
      </p:sp>
      <p:sp>
        <p:nvSpPr>
          <p:cNvPr id="3" name="Content Placeholder 2"/>
          <p:cNvSpPr>
            <a:spLocks noGrp="1"/>
          </p:cNvSpPr>
          <p:nvPr>
            <p:ph idx="1"/>
          </p:nvPr>
        </p:nvSpPr>
        <p:spPr>
          <a:xfrm>
            <a:off x="3060646" y="1487540"/>
            <a:ext cx="3644652" cy="7342026"/>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95890" y="3099435"/>
            <a:ext cx="2321966" cy="5742087"/>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BC1AA55-5F61-4467-9068-019BE7159CC5}" type="datetimeFigureOut">
              <a:rPr lang="fr-FR" smtClean="0"/>
              <a:t>12/10/2015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234092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5890" y="688763"/>
            <a:ext cx="2321966" cy="2410672"/>
          </a:xfrm>
        </p:spPr>
        <p:txBody>
          <a:bodyPr anchor="b"/>
          <a:lstStyle>
            <a:lvl1pPr>
              <a:defRPr sz="2519"/>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060646" y="1487540"/>
            <a:ext cx="3644652" cy="7342026"/>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95890" y="3099435"/>
            <a:ext cx="2321966" cy="5742087"/>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BC1AA55-5F61-4467-9068-019BE7159CC5}" type="datetimeFigureOut">
              <a:rPr lang="fr-FR" smtClean="0"/>
              <a:t>12/10/2015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00257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0056"/>
            <a:ext cx="6209407" cy="199693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94953" y="2750270"/>
            <a:ext cx="6209407" cy="655521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94953" y="9575726"/>
            <a:ext cx="1619845" cy="550054"/>
          </a:xfrm>
          <a:prstGeom prst="rect">
            <a:avLst/>
          </a:prstGeom>
        </p:spPr>
        <p:txBody>
          <a:bodyPr vert="horz" lIns="91440" tIns="45720" rIns="91440" bIns="45720" rtlCol="0" anchor="ctr"/>
          <a:lstStyle>
            <a:lvl1pPr algn="l">
              <a:defRPr sz="945">
                <a:solidFill>
                  <a:schemeClr val="tx1">
                    <a:tint val="75000"/>
                  </a:schemeClr>
                </a:solidFill>
              </a:defRPr>
            </a:lvl1pPr>
          </a:lstStyle>
          <a:p>
            <a:fld id="{1BC1AA55-5F61-4467-9068-019BE7159CC5}" type="datetimeFigureOut">
              <a:rPr lang="fr-FR" smtClean="0"/>
              <a:t>12/10/2015</a:t>
            </a:fld>
            <a:endParaRPr lang="fr-FR"/>
          </a:p>
        </p:txBody>
      </p:sp>
      <p:sp>
        <p:nvSpPr>
          <p:cNvPr id="5" name="Footer Placeholder 4"/>
          <p:cNvSpPr>
            <a:spLocks noGrp="1"/>
          </p:cNvSpPr>
          <p:nvPr>
            <p:ph type="ftr" sz="quarter" idx="3"/>
          </p:nvPr>
        </p:nvSpPr>
        <p:spPr>
          <a:xfrm>
            <a:off x="2384773" y="9575726"/>
            <a:ext cx="2429768" cy="550054"/>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084515" y="9575726"/>
            <a:ext cx="1619845" cy="550054"/>
          </a:xfrm>
          <a:prstGeom prst="rect">
            <a:avLst/>
          </a:prstGeom>
        </p:spPr>
        <p:txBody>
          <a:bodyPr vert="horz" lIns="91440" tIns="45720" rIns="91440" bIns="45720" rtlCol="0" anchor="ctr"/>
          <a:lstStyle>
            <a:lvl1pPr algn="r">
              <a:defRPr sz="945">
                <a:solidFill>
                  <a:schemeClr val="tx1">
                    <a:tint val="75000"/>
                  </a:schemeClr>
                </a:solidFill>
              </a:defRPr>
            </a:lvl1pPr>
          </a:lstStyle>
          <a:p>
            <a:fld id="{06E73270-B584-4508-BFF0-225A0DD8D5CF}" type="slidenum">
              <a:rPr lang="fr-FR" smtClean="0"/>
              <a:t>‹N°›</a:t>
            </a:fld>
            <a:endParaRPr lang="fr-FR"/>
          </a:p>
        </p:txBody>
      </p:sp>
    </p:spTree>
    <p:extLst>
      <p:ext uri="{BB962C8B-B14F-4D97-AF65-F5344CB8AC3E}">
        <p14:creationId xmlns:p14="http://schemas.microsoft.com/office/powerpoint/2010/main" val="4115831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19907" rtl="0" eaLnBrk="1" latinLnBrk="0" hangingPunct="1">
        <a:lnSpc>
          <a:spcPct val="90000"/>
        </a:lnSpc>
        <a:spcBef>
          <a:spcPct val="0"/>
        </a:spcBef>
        <a:buNone/>
        <a:defRPr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9pPr>
    </p:bodyStyle>
    <p:otherStyle>
      <a:defPPr>
        <a:defRPr lang="en-US"/>
      </a:defPPr>
      <a:lvl1pPr marL="0" algn="l" defTabSz="719907" rtl="0" eaLnBrk="1" latinLnBrk="0" hangingPunct="1">
        <a:defRPr sz="1417" kern="1200">
          <a:solidFill>
            <a:schemeClr val="tx1"/>
          </a:solidFill>
          <a:latin typeface="+mn-lt"/>
          <a:ea typeface="+mn-ea"/>
          <a:cs typeface="+mn-cs"/>
        </a:defRPr>
      </a:lvl1pPr>
      <a:lvl2pPr marL="359954" algn="l" defTabSz="719907" rtl="0" eaLnBrk="1" latinLnBrk="0" hangingPunct="1">
        <a:defRPr sz="1417" kern="1200">
          <a:solidFill>
            <a:schemeClr val="tx1"/>
          </a:solidFill>
          <a:latin typeface="+mn-lt"/>
          <a:ea typeface="+mn-ea"/>
          <a:cs typeface="+mn-cs"/>
        </a:defRPr>
      </a:lvl2pPr>
      <a:lvl3pPr marL="719907" algn="l" defTabSz="719907" rtl="0" eaLnBrk="1" latinLnBrk="0" hangingPunct="1">
        <a:defRPr sz="1417" kern="1200">
          <a:solidFill>
            <a:schemeClr val="tx1"/>
          </a:solidFill>
          <a:latin typeface="+mn-lt"/>
          <a:ea typeface="+mn-ea"/>
          <a:cs typeface="+mn-cs"/>
        </a:defRPr>
      </a:lvl3pPr>
      <a:lvl4pPr marL="1079861" algn="l" defTabSz="719907" rtl="0" eaLnBrk="1" latinLnBrk="0" hangingPunct="1">
        <a:defRPr sz="1417" kern="1200">
          <a:solidFill>
            <a:schemeClr val="tx1"/>
          </a:solidFill>
          <a:latin typeface="+mn-lt"/>
          <a:ea typeface="+mn-ea"/>
          <a:cs typeface="+mn-cs"/>
        </a:defRPr>
      </a:lvl4pPr>
      <a:lvl5pPr marL="1439814" algn="l" defTabSz="719907" rtl="0" eaLnBrk="1" latinLnBrk="0" hangingPunct="1">
        <a:defRPr sz="1417" kern="1200">
          <a:solidFill>
            <a:schemeClr val="tx1"/>
          </a:solidFill>
          <a:latin typeface="+mn-lt"/>
          <a:ea typeface="+mn-ea"/>
          <a:cs typeface="+mn-cs"/>
        </a:defRPr>
      </a:lvl5pPr>
      <a:lvl6pPr marL="1799768" algn="l" defTabSz="719907" rtl="0" eaLnBrk="1" latinLnBrk="0" hangingPunct="1">
        <a:defRPr sz="1417" kern="1200">
          <a:solidFill>
            <a:schemeClr val="tx1"/>
          </a:solidFill>
          <a:latin typeface="+mn-lt"/>
          <a:ea typeface="+mn-ea"/>
          <a:cs typeface="+mn-cs"/>
        </a:defRPr>
      </a:lvl6pPr>
      <a:lvl7pPr marL="2159721" algn="l" defTabSz="719907" rtl="0" eaLnBrk="1" latinLnBrk="0" hangingPunct="1">
        <a:defRPr sz="1417" kern="1200">
          <a:solidFill>
            <a:schemeClr val="tx1"/>
          </a:solidFill>
          <a:latin typeface="+mn-lt"/>
          <a:ea typeface="+mn-ea"/>
          <a:cs typeface="+mn-cs"/>
        </a:defRPr>
      </a:lvl7pPr>
      <a:lvl8pPr marL="2519675" algn="l" defTabSz="719907" rtl="0" eaLnBrk="1" latinLnBrk="0" hangingPunct="1">
        <a:defRPr sz="1417" kern="1200">
          <a:solidFill>
            <a:schemeClr val="tx1"/>
          </a:solidFill>
          <a:latin typeface="+mn-lt"/>
          <a:ea typeface="+mn-ea"/>
          <a:cs typeface="+mn-cs"/>
        </a:defRPr>
      </a:lvl8pPr>
      <a:lvl9pPr marL="2879628" algn="l" defTabSz="719907" rtl="0" eaLnBrk="1" latinLnBrk="0" hangingPunct="1">
        <a:defRPr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52400" y="161925"/>
            <a:ext cx="3406733" cy="9979602"/>
          </a:xfrm>
          <a:prstGeom prst="roundRect">
            <a:avLst>
              <a:gd name="adj" fmla="val 6822"/>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1"/>
          <p:cNvSpPr>
            <a:spLocks noChangeArrowheads="1"/>
          </p:cNvSpPr>
          <p:nvPr/>
        </p:nvSpPr>
        <p:spPr bwMode="auto">
          <a:xfrm>
            <a:off x="1584960" y="5597435"/>
            <a:ext cx="18473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chemeClr val="tx1"/>
                </a:solidFill>
                <a:effectLst/>
                <a:latin typeface="Arial" panose="020B0604020202020204" pitchFamily="34" charset="0"/>
              </a:rPr>
              <a:t/>
            </a:r>
            <a:br>
              <a:rPr kumimoji="0" lang="fr-FR" altLang="fr-FR" sz="1800" b="0" i="0" u="none" strike="noStrike" cap="none" normalizeH="0" baseline="0" dirty="0" smtClean="0">
                <a:ln>
                  <a:noFill/>
                </a:ln>
                <a:solidFill>
                  <a:schemeClr val="tx1"/>
                </a:solidFill>
                <a:effectLst/>
                <a:latin typeface="Arial" panose="020B0604020202020204" pitchFamily="34" charset="0"/>
              </a:rPr>
            </a:br>
            <a:endParaRPr kumimoji="0" lang="fr-FR" altLang="fr-F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chemeClr val="tx1"/>
                </a:solidFill>
                <a:effectLst/>
                <a:latin typeface="Arial" panose="020B0604020202020204" pitchFamily="34" charset="0"/>
              </a:rPr>
              <a:t/>
            </a:r>
            <a:br>
              <a:rPr kumimoji="0" lang="fr-FR" altLang="fr-FR" sz="1800" b="0" i="0" u="none" strike="noStrike" cap="none" normalizeH="0" baseline="0" dirty="0" smtClean="0">
                <a:ln>
                  <a:noFill/>
                </a:ln>
                <a:solidFill>
                  <a:schemeClr val="tx1"/>
                </a:solidFill>
                <a:effectLst/>
                <a:latin typeface="Arial" panose="020B0604020202020204" pitchFamily="34" charset="0"/>
              </a:rPr>
            </a:b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52401" y="1234350"/>
            <a:ext cx="3467100" cy="9110186"/>
          </a:xfrm>
          <a:prstGeom prst="rect">
            <a:avLst/>
          </a:prstGeom>
        </p:spPr>
        <p:txBody>
          <a:bodyPr wrap="square">
            <a:spAutoFit/>
          </a:bodyPr>
          <a:lstStyle/>
          <a:p>
            <a:r>
              <a:rPr lang="fr-FR" sz="1100" dirty="0" smtClean="0">
                <a:latin typeface="Short Stack" panose="02010500040000000007" pitchFamily="2" charset="0"/>
              </a:rPr>
              <a:t>J'veux </a:t>
            </a:r>
            <a:r>
              <a:rPr lang="fr-FR" sz="1100" dirty="0">
                <a:latin typeface="Short Stack" panose="02010500040000000007" pitchFamily="2" charset="0"/>
              </a:rPr>
              <a:t>pas y'aller à ce dîner, </a:t>
            </a:r>
            <a:endParaRPr lang="fr-FR" sz="1100" dirty="0" smtClean="0">
              <a:latin typeface="Short Stack" panose="02010500040000000007" pitchFamily="2" charset="0"/>
            </a:endParaRPr>
          </a:p>
          <a:p>
            <a:r>
              <a:rPr lang="fr-FR" sz="1100" dirty="0" smtClean="0">
                <a:latin typeface="Short Stack" panose="02010500040000000007" pitchFamily="2" charset="0"/>
              </a:rPr>
              <a:t>j'ai </a:t>
            </a:r>
            <a:r>
              <a:rPr lang="fr-FR" sz="1100" dirty="0">
                <a:latin typeface="Short Stack" panose="02010500040000000007" pitchFamily="2" charset="0"/>
              </a:rPr>
              <a:t>pas l'moral, j'suis fatigué, </a:t>
            </a:r>
            <a:endParaRPr lang="fr-FR" sz="1100" dirty="0" smtClean="0">
              <a:latin typeface="Short Stack" panose="02010500040000000007" pitchFamily="2" charset="0"/>
            </a:endParaRPr>
          </a:p>
          <a:p>
            <a:r>
              <a:rPr lang="fr-FR" sz="1100" dirty="0" smtClean="0">
                <a:latin typeface="Short Stack" panose="02010500040000000007" pitchFamily="2" charset="0"/>
              </a:rPr>
              <a:t>ils </a:t>
            </a:r>
            <a:r>
              <a:rPr lang="fr-FR" sz="1100" dirty="0">
                <a:latin typeface="Short Stack" panose="02010500040000000007" pitchFamily="2" charset="0"/>
              </a:rPr>
              <a:t>nous en voudront pas, </a:t>
            </a:r>
            <a:endParaRPr lang="fr-FR" sz="1100" dirty="0" smtClean="0">
              <a:latin typeface="Short Stack" panose="02010500040000000007" pitchFamily="2" charset="0"/>
            </a:endParaRPr>
          </a:p>
          <a:p>
            <a:r>
              <a:rPr lang="fr-FR" sz="1100" dirty="0" smtClean="0">
                <a:latin typeface="Short Stack" panose="02010500040000000007" pitchFamily="2" charset="0"/>
              </a:rPr>
              <a:t>allez </a:t>
            </a:r>
            <a:r>
              <a:rPr lang="fr-FR" sz="1100" dirty="0">
                <a:latin typeface="Short Stack" panose="02010500040000000007" pitchFamily="2" charset="0"/>
              </a:rPr>
              <a:t>on n'y va pas. </a:t>
            </a:r>
            <a:endParaRPr lang="fr-FR" sz="1100" dirty="0" smtClean="0">
              <a:latin typeface="Short Stack" panose="02010500040000000007" pitchFamily="2" charset="0"/>
            </a:endParaRPr>
          </a:p>
          <a:p>
            <a:r>
              <a:rPr lang="fr-FR" sz="1100" dirty="0" smtClean="0">
                <a:latin typeface="Short Stack" panose="02010500040000000007" pitchFamily="2" charset="0"/>
              </a:rPr>
              <a:t>En </a:t>
            </a:r>
            <a:r>
              <a:rPr lang="fr-FR" sz="1100" dirty="0">
                <a:latin typeface="Short Stack" panose="02010500040000000007" pitchFamily="2" charset="0"/>
              </a:rPr>
              <a:t>plus faut que je fasse un régime </a:t>
            </a:r>
            <a:endParaRPr lang="fr-FR" sz="1100" dirty="0" smtClean="0">
              <a:latin typeface="Short Stack" panose="02010500040000000007" pitchFamily="2" charset="0"/>
            </a:endParaRPr>
          </a:p>
          <a:p>
            <a:r>
              <a:rPr lang="fr-FR" sz="1100" dirty="0" smtClean="0">
                <a:latin typeface="Short Stack" panose="02010500040000000007" pitchFamily="2" charset="0"/>
              </a:rPr>
              <a:t>ma </a:t>
            </a:r>
            <a:r>
              <a:rPr lang="fr-FR" sz="1100" dirty="0">
                <a:latin typeface="Short Stack" panose="02010500040000000007" pitchFamily="2" charset="0"/>
              </a:rPr>
              <a:t>chemise me boudine, </a:t>
            </a:r>
            <a:endParaRPr lang="fr-FR" sz="1100" dirty="0" smtClean="0">
              <a:latin typeface="Short Stack" panose="02010500040000000007" pitchFamily="2" charset="0"/>
            </a:endParaRPr>
          </a:p>
          <a:p>
            <a:r>
              <a:rPr lang="fr-FR" sz="1100" dirty="0" smtClean="0">
                <a:latin typeface="Short Stack" panose="02010500040000000007" pitchFamily="2" charset="0"/>
              </a:rPr>
              <a:t>j'ai </a:t>
            </a:r>
            <a:r>
              <a:rPr lang="fr-FR" sz="1100" dirty="0">
                <a:latin typeface="Short Stack" panose="02010500040000000007" pitchFamily="2" charset="0"/>
              </a:rPr>
              <a:t>l'air d'une chipolata, </a:t>
            </a:r>
            <a:endParaRPr lang="fr-FR" sz="1100" dirty="0" smtClean="0">
              <a:latin typeface="Short Stack" panose="02010500040000000007" pitchFamily="2" charset="0"/>
            </a:endParaRPr>
          </a:p>
          <a:p>
            <a:r>
              <a:rPr lang="fr-FR" sz="1100" dirty="0" smtClean="0">
                <a:latin typeface="Short Stack" panose="02010500040000000007" pitchFamily="2" charset="0"/>
              </a:rPr>
              <a:t>je </a:t>
            </a:r>
            <a:r>
              <a:rPr lang="fr-FR" sz="1100" dirty="0">
                <a:latin typeface="Short Stack" panose="02010500040000000007" pitchFamily="2" charset="0"/>
              </a:rPr>
              <a:t>peux pas sortir comme ça. </a:t>
            </a:r>
            <a:endParaRPr lang="fr-FR" sz="1100" dirty="0" smtClean="0">
              <a:latin typeface="Short Stack" panose="02010500040000000007" pitchFamily="2" charset="0"/>
            </a:endParaRPr>
          </a:p>
          <a:p>
            <a:r>
              <a:rPr lang="fr-FR" sz="1100" dirty="0" smtClean="0">
                <a:latin typeface="Short Stack" panose="02010500040000000007" pitchFamily="2" charset="0"/>
              </a:rPr>
              <a:t>Ça </a:t>
            </a:r>
            <a:r>
              <a:rPr lang="fr-FR" sz="1100" dirty="0">
                <a:latin typeface="Short Stack" panose="02010500040000000007" pitchFamily="2" charset="0"/>
              </a:rPr>
              <a:t>n'a rien à voir je les aime bien tes amis, mais je veux pas les voir </a:t>
            </a:r>
            <a:endParaRPr lang="fr-FR" sz="1100" dirty="0" smtClean="0">
              <a:latin typeface="Short Stack" panose="02010500040000000007" pitchFamily="2" charset="0"/>
            </a:endParaRPr>
          </a:p>
          <a:p>
            <a:r>
              <a:rPr lang="fr-FR" sz="1100" dirty="0" smtClean="0">
                <a:latin typeface="Short Stack" panose="02010500040000000007" pitchFamily="2" charset="0"/>
              </a:rPr>
              <a:t>parce </a:t>
            </a:r>
            <a:r>
              <a:rPr lang="fr-FR" sz="1100" dirty="0">
                <a:latin typeface="Short Stack" panose="02010500040000000007" pitchFamily="2" charset="0"/>
              </a:rPr>
              <a:t>que j'ai pas envie. </a:t>
            </a:r>
            <a:br>
              <a:rPr lang="fr-FR" sz="1100" dirty="0">
                <a:latin typeface="Short Stack" panose="02010500040000000007" pitchFamily="2" charset="0"/>
              </a:rPr>
            </a:br>
            <a:r>
              <a:rPr lang="fr-FR" sz="1100" dirty="0">
                <a:latin typeface="Short Stack" panose="02010500040000000007" pitchFamily="2" charset="0"/>
              </a:rPr>
              <a:t/>
            </a:r>
            <a:br>
              <a:rPr lang="fr-FR" sz="1100" dirty="0">
                <a:latin typeface="Short Stack" panose="02010500040000000007" pitchFamily="2" charset="0"/>
              </a:rPr>
            </a:br>
            <a:r>
              <a:rPr lang="fr-FR" sz="1600" dirty="0">
                <a:latin typeface="Chewy" panose="02000000000000000000" pitchFamily="2" charset="0"/>
                <a:ea typeface="Chewy" panose="02000000000000000000" pitchFamily="2" charset="0"/>
              </a:rPr>
              <a:t>Refrain : </a:t>
            </a:r>
            <a:endParaRPr lang="fr-FR" sz="1600" dirty="0" smtClean="0">
              <a:latin typeface="Chewy" panose="02000000000000000000" pitchFamily="2" charset="0"/>
              <a:ea typeface="Chewy" panose="02000000000000000000" pitchFamily="2" charset="0"/>
            </a:endParaRPr>
          </a:p>
          <a:p>
            <a:pPr>
              <a:lnSpc>
                <a:spcPct val="70000"/>
              </a:lnSpc>
            </a:pPr>
            <a:r>
              <a:rPr lang="fr-FR" sz="1600" dirty="0" smtClean="0">
                <a:latin typeface="KG Primary Italics" panose="02000506000000020003" pitchFamily="2" charset="0"/>
              </a:rPr>
              <a:t>On </a:t>
            </a:r>
            <a:r>
              <a:rPr lang="fr-FR" sz="1600" dirty="0">
                <a:latin typeface="KG Primary Italics" panose="02000506000000020003" pitchFamily="2" charset="0"/>
              </a:rPr>
              <a:t>s'en fout, on n'y va pas, </a:t>
            </a:r>
            <a:endParaRPr lang="fr-FR" sz="1600" dirty="0" smtClean="0">
              <a:latin typeface="KG Primary Italics" panose="02000506000000020003" pitchFamily="2" charset="0"/>
            </a:endParaRPr>
          </a:p>
          <a:p>
            <a:pPr>
              <a:lnSpc>
                <a:spcPct val="70000"/>
              </a:lnSpc>
            </a:pPr>
            <a:r>
              <a:rPr lang="fr-FR" sz="1600" dirty="0" smtClean="0">
                <a:latin typeface="KG Primary Italics" panose="02000506000000020003" pitchFamily="2" charset="0"/>
              </a:rPr>
              <a:t>on </a:t>
            </a:r>
            <a:r>
              <a:rPr lang="fr-FR" sz="1600" dirty="0">
                <a:latin typeface="KG Primary Italics" panose="02000506000000020003" pitchFamily="2" charset="0"/>
              </a:rPr>
              <a:t>n'a qu'à se cacher sous les draps, </a:t>
            </a:r>
            <a:endParaRPr lang="fr-FR" sz="1600" dirty="0" smtClean="0">
              <a:latin typeface="KG Primary Italics" panose="02000506000000020003" pitchFamily="2" charset="0"/>
            </a:endParaRPr>
          </a:p>
          <a:p>
            <a:pPr>
              <a:lnSpc>
                <a:spcPct val="70000"/>
              </a:lnSpc>
            </a:pPr>
            <a:r>
              <a:rPr lang="fr-FR" sz="1600" dirty="0" smtClean="0">
                <a:latin typeface="KG Primary Italics" panose="02000506000000020003" pitchFamily="2" charset="0"/>
              </a:rPr>
              <a:t>on </a:t>
            </a:r>
            <a:r>
              <a:rPr lang="fr-FR" sz="1600" dirty="0">
                <a:latin typeface="KG Primary Italics" panose="02000506000000020003" pitchFamily="2" charset="0"/>
              </a:rPr>
              <a:t>commandera des pizzas, </a:t>
            </a:r>
            <a:endParaRPr lang="fr-FR" sz="1600" dirty="0" smtClean="0">
              <a:latin typeface="KG Primary Italics" panose="02000506000000020003" pitchFamily="2" charset="0"/>
            </a:endParaRPr>
          </a:p>
          <a:p>
            <a:pPr>
              <a:lnSpc>
                <a:spcPct val="70000"/>
              </a:lnSpc>
            </a:pPr>
            <a:r>
              <a:rPr lang="fr-FR" sz="1600" dirty="0" smtClean="0">
                <a:latin typeface="KG Primary Italics" panose="02000506000000020003" pitchFamily="2" charset="0"/>
              </a:rPr>
              <a:t>toi </a:t>
            </a:r>
            <a:r>
              <a:rPr lang="fr-FR" sz="1600" dirty="0">
                <a:latin typeface="KG Primary Italics" panose="02000506000000020003" pitchFamily="2" charset="0"/>
              </a:rPr>
              <a:t>la télé et moi, </a:t>
            </a:r>
            <a:endParaRPr lang="fr-FR" sz="1600" dirty="0" smtClean="0">
              <a:latin typeface="KG Primary Italics" panose="02000506000000020003" pitchFamily="2" charset="0"/>
            </a:endParaRPr>
          </a:p>
          <a:p>
            <a:pPr>
              <a:lnSpc>
                <a:spcPct val="70000"/>
              </a:lnSpc>
            </a:pPr>
            <a:r>
              <a:rPr lang="fr-FR" sz="1600" dirty="0" smtClean="0">
                <a:latin typeface="KG Primary Italics" panose="02000506000000020003" pitchFamily="2" charset="0"/>
              </a:rPr>
              <a:t>on </a:t>
            </a:r>
            <a:r>
              <a:rPr lang="fr-FR" sz="1600" dirty="0">
                <a:latin typeface="KG Primary Italics" panose="02000506000000020003" pitchFamily="2" charset="0"/>
              </a:rPr>
              <a:t>appelle, on s'excuse, </a:t>
            </a:r>
            <a:endParaRPr lang="fr-FR" sz="1600" dirty="0" smtClean="0">
              <a:latin typeface="KG Primary Italics" panose="02000506000000020003" pitchFamily="2" charset="0"/>
            </a:endParaRPr>
          </a:p>
          <a:p>
            <a:pPr>
              <a:lnSpc>
                <a:spcPct val="70000"/>
              </a:lnSpc>
            </a:pPr>
            <a:r>
              <a:rPr lang="fr-FR" sz="1600" dirty="0" smtClean="0">
                <a:latin typeface="KG Primary Italics" panose="02000506000000020003" pitchFamily="2" charset="0"/>
              </a:rPr>
              <a:t>on </a:t>
            </a:r>
            <a:r>
              <a:rPr lang="fr-FR" sz="1600" dirty="0">
                <a:latin typeface="KG Primary Italics" panose="02000506000000020003" pitchFamily="2" charset="0"/>
              </a:rPr>
              <a:t>improvise, on trouve quelque chose, </a:t>
            </a:r>
            <a:endParaRPr lang="fr-FR" sz="1600" dirty="0" smtClean="0">
              <a:latin typeface="KG Primary Italics" panose="02000506000000020003" pitchFamily="2" charset="0"/>
            </a:endParaRPr>
          </a:p>
          <a:p>
            <a:pPr>
              <a:lnSpc>
                <a:spcPct val="70000"/>
              </a:lnSpc>
            </a:pPr>
            <a:r>
              <a:rPr lang="fr-FR" sz="1600" dirty="0" smtClean="0">
                <a:latin typeface="KG Primary Italics" panose="02000506000000020003" pitchFamily="2" charset="0"/>
              </a:rPr>
              <a:t>on a </a:t>
            </a:r>
            <a:r>
              <a:rPr lang="fr-FR" sz="1600" dirty="0">
                <a:latin typeface="KG Primary Italics" panose="02000506000000020003" pitchFamily="2" charset="0"/>
              </a:rPr>
              <a:t>qu'à dire à tes amis </a:t>
            </a:r>
            <a:endParaRPr lang="fr-FR" sz="1600" dirty="0" smtClean="0">
              <a:latin typeface="KG Primary Italics" panose="02000506000000020003" pitchFamily="2" charset="0"/>
            </a:endParaRPr>
          </a:p>
          <a:p>
            <a:pPr>
              <a:lnSpc>
                <a:spcPct val="70000"/>
              </a:lnSpc>
            </a:pPr>
            <a:r>
              <a:rPr lang="fr-FR" sz="1600" dirty="0" smtClean="0">
                <a:latin typeface="KG Primary Italics" panose="02000506000000020003" pitchFamily="2" charset="0"/>
              </a:rPr>
              <a:t>qu'on </a:t>
            </a:r>
            <a:r>
              <a:rPr lang="fr-FR" sz="1600" dirty="0">
                <a:latin typeface="KG Primary Italics" panose="02000506000000020003" pitchFamily="2" charset="0"/>
              </a:rPr>
              <a:t>les aime pas et puis tant pis. </a:t>
            </a:r>
            <a:r>
              <a:rPr lang="fr-FR" sz="1100" dirty="0">
                <a:latin typeface="Short Stack" panose="02010500040000000007" pitchFamily="2" charset="0"/>
              </a:rPr>
              <a:t/>
            </a:r>
            <a:br>
              <a:rPr lang="fr-FR" sz="1100" dirty="0">
                <a:latin typeface="Short Stack" panose="02010500040000000007" pitchFamily="2" charset="0"/>
              </a:rPr>
            </a:br>
            <a:r>
              <a:rPr lang="fr-FR" sz="1100" dirty="0">
                <a:latin typeface="Short Stack" panose="02010500040000000007" pitchFamily="2" charset="0"/>
              </a:rPr>
              <a:t/>
            </a:r>
            <a:br>
              <a:rPr lang="fr-FR" sz="1100" dirty="0">
                <a:latin typeface="Short Stack" panose="02010500040000000007" pitchFamily="2" charset="0"/>
              </a:rPr>
            </a:br>
            <a:endParaRPr lang="fr-FR" sz="1100" dirty="0" smtClean="0">
              <a:latin typeface="Short Stack" panose="02010500040000000007" pitchFamily="2" charset="0"/>
            </a:endParaRPr>
          </a:p>
          <a:p>
            <a:pPr>
              <a:lnSpc>
                <a:spcPct val="70000"/>
              </a:lnSpc>
            </a:pPr>
            <a:r>
              <a:rPr lang="fr-FR" sz="1100" dirty="0" smtClean="0">
                <a:latin typeface="Short Stack" panose="02010500040000000007" pitchFamily="2" charset="0"/>
              </a:rPr>
              <a:t>J'suis </a:t>
            </a:r>
            <a:r>
              <a:rPr lang="fr-FR" sz="1100" dirty="0">
                <a:latin typeface="Short Stack" panose="02010500040000000007" pitchFamily="2" charset="0"/>
              </a:rPr>
              <a:t>pas d'humeur tout me déprime </a:t>
            </a:r>
            <a:endParaRPr lang="fr-FR" sz="1100" dirty="0" smtClean="0">
              <a:latin typeface="Short Stack" panose="02010500040000000007" pitchFamily="2" charset="0"/>
            </a:endParaRPr>
          </a:p>
          <a:p>
            <a:r>
              <a:rPr lang="fr-FR" sz="1100" dirty="0" smtClean="0">
                <a:latin typeface="Short Stack" panose="02010500040000000007" pitchFamily="2" charset="0"/>
              </a:rPr>
              <a:t>et </a:t>
            </a:r>
            <a:r>
              <a:rPr lang="fr-FR" sz="1100" dirty="0">
                <a:latin typeface="Short Stack" panose="02010500040000000007" pitchFamily="2" charset="0"/>
              </a:rPr>
              <a:t>il se trouve que par hasard, </a:t>
            </a:r>
            <a:endParaRPr lang="fr-FR" sz="1100" dirty="0" smtClean="0">
              <a:latin typeface="Short Stack" panose="02010500040000000007" pitchFamily="2" charset="0"/>
            </a:endParaRPr>
          </a:p>
          <a:p>
            <a:r>
              <a:rPr lang="fr-FR" sz="1100" dirty="0" smtClean="0">
                <a:latin typeface="Short Stack" panose="02010500040000000007" pitchFamily="2" charset="0"/>
              </a:rPr>
              <a:t>y'a </a:t>
            </a:r>
            <a:r>
              <a:rPr lang="fr-FR" sz="1100" dirty="0">
                <a:latin typeface="Short Stack" panose="02010500040000000007" pitchFamily="2" charset="0"/>
              </a:rPr>
              <a:t>un super bon film à la télé ce soir. </a:t>
            </a:r>
            <a:endParaRPr lang="fr-FR" sz="1100" dirty="0" smtClean="0">
              <a:latin typeface="Short Stack" panose="02010500040000000007" pitchFamily="2" charset="0"/>
            </a:endParaRPr>
          </a:p>
          <a:p>
            <a:r>
              <a:rPr lang="fr-FR" sz="1100" dirty="0" smtClean="0">
                <a:latin typeface="Short Stack" panose="02010500040000000007" pitchFamily="2" charset="0"/>
              </a:rPr>
              <a:t>Un chef-d'œuvre </a:t>
            </a:r>
            <a:r>
              <a:rPr lang="fr-FR" sz="1100" dirty="0">
                <a:latin typeface="Short Stack" panose="02010500040000000007" pitchFamily="2" charset="0"/>
              </a:rPr>
              <a:t>du 7ème art </a:t>
            </a:r>
            <a:endParaRPr lang="fr-FR" sz="1100" dirty="0" smtClean="0">
              <a:latin typeface="Short Stack" panose="02010500040000000007" pitchFamily="2" charset="0"/>
            </a:endParaRPr>
          </a:p>
          <a:p>
            <a:r>
              <a:rPr lang="fr-FR" sz="1100" dirty="0" smtClean="0">
                <a:latin typeface="Short Stack" panose="02010500040000000007" pitchFamily="2" charset="0"/>
              </a:rPr>
              <a:t>que </a:t>
            </a:r>
            <a:r>
              <a:rPr lang="fr-FR" sz="1100" dirty="0">
                <a:latin typeface="Short Stack" panose="02010500040000000007" pitchFamily="2" charset="0"/>
              </a:rPr>
              <a:t>je voudrais revoir, </a:t>
            </a:r>
            <a:endParaRPr lang="fr-FR" sz="1100" dirty="0" smtClean="0">
              <a:latin typeface="Short Stack" panose="02010500040000000007" pitchFamily="2" charset="0"/>
            </a:endParaRPr>
          </a:p>
          <a:p>
            <a:r>
              <a:rPr lang="fr-FR" sz="1100" dirty="0" smtClean="0">
                <a:latin typeface="Short Stack" panose="02010500040000000007" pitchFamily="2" charset="0"/>
              </a:rPr>
              <a:t>un </a:t>
            </a:r>
            <a:r>
              <a:rPr lang="fr-FR" sz="1100" dirty="0">
                <a:latin typeface="Short Stack" panose="02010500040000000007" pitchFamily="2" charset="0"/>
              </a:rPr>
              <a:t>drame très engagé </a:t>
            </a:r>
            <a:endParaRPr lang="fr-FR" sz="1100" dirty="0" smtClean="0">
              <a:latin typeface="Short Stack" panose="02010500040000000007" pitchFamily="2" charset="0"/>
            </a:endParaRPr>
          </a:p>
          <a:p>
            <a:r>
              <a:rPr lang="fr-FR" sz="1100" spc="-100" dirty="0" smtClean="0">
                <a:latin typeface="Short Stack" panose="02010500040000000007" pitchFamily="2" charset="0"/>
              </a:rPr>
              <a:t>sur </a:t>
            </a:r>
            <a:r>
              <a:rPr lang="fr-FR" sz="1100" spc="-100" dirty="0">
                <a:latin typeface="Short Stack" panose="02010500040000000007" pitchFamily="2" charset="0"/>
              </a:rPr>
              <a:t>la police de Saint-Tropez. </a:t>
            </a:r>
            <a:endParaRPr lang="fr-FR" sz="1100" spc="-100" dirty="0" smtClean="0">
              <a:latin typeface="Short Stack" panose="02010500040000000007" pitchFamily="2" charset="0"/>
            </a:endParaRPr>
          </a:p>
          <a:p>
            <a:r>
              <a:rPr lang="fr-FR" sz="1100" dirty="0" smtClean="0">
                <a:latin typeface="Short Stack" panose="02010500040000000007" pitchFamily="2" charset="0"/>
              </a:rPr>
              <a:t>C'est </a:t>
            </a:r>
            <a:r>
              <a:rPr lang="fr-FR" sz="1100" dirty="0">
                <a:latin typeface="Short Stack" panose="02010500040000000007" pitchFamily="2" charset="0"/>
              </a:rPr>
              <a:t>une satire sociale </a:t>
            </a:r>
            <a:endParaRPr lang="fr-FR" sz="1100" dirty="0" smtClean="0">
              <a:latin typeface="Short Stack" panose="02010500040000000007" pitchFamily="2" charset="0"/>
            </a:endParaRPr>
          </a:p>
          <a:p>
            <a:r>
              <a:rPr lang="fr-FR" sz="1100" spc="-100" dirty="0" smtClean="0">
                <a:latin typeface="Short Stack" panose="02010500040000000007" pitchFamily="2" charset="0"/>
              </a:rPr>
              <a:t>dont </a:t>
            </a:r>
            <a:r>
              <a:rPr lang="fr-FR" sz="1100" spc="-100" dirty="0">
                <a:latin typeface="Short Stack" panose="02010500040000000007" pitchFamily="2" charset="0"/>
              </a:rPr>
              <a:t>le personnage central </a:t>
            </a:r>
            <a:endParaRPr lang="fr-FR" sz="1100" spc="-100" dirty="0" smtClean="0">
              <a:latin typeface="Short Stack" panose="02010500040000000007" pitchFamily="2" charset="0"/>
            </a:endParaRPr>
          </a:p>
          <a:p>
            <a:r>
              <a:rPr lang="fr-FR" sz="1100" dirty="0" smtClean="0">
                <a:latin typeface="Short Stack" panose="02010500040000000007" pitchFamily="2" charset="0"/>
              </a:rPr>
              <a:t>est </a:t>
            </a:r>
            <a:r>
              <a:rPr lang="fr-FR" sz="1100" dirty="0">
                <a:latin typeface="Short Stack" panose="02010500040000000007" pitchFamily="2" charset="0"/>
              </a:rPr>
              <a:t>joué par de Funès, </a:t>
            </a:r>
            <a:endParaRPr lang="fr-FR" sz="1100" dirty="0" smtClean="0">
              <a:latin typeface="Short Stack" panose="02010500040000000007" pitchFamily="2" charset="0"/>
            </a:endParaRPr>
          </a:p>
          <a:p>
            <a:r>
              <a:rPr lang="fr-FR" sz="1100" dirty="0" smtClean="0">
                <a:latin typeface="Short Stack" panose="02010500040000000007" pitchFamily="2" charset="0"/>
              </a:rPr>
              <a:t>en </a:t>
            </a:r>
            <a:r>
              <a:rPr lang="fr-FR" sz="1100" dirty="0">
                <a:latin typeface="Short Stack" panose="02010500040000000007" pitchFamily="2" charset="0"/>
              </a:rPr>
              <a:t>plus y'a des </a:t>
            </a:r>
            <a:endParaRPr lang="fr-FR" sz="1100" dirty="0" smtClean="0">
              <a:latin typeface="Short Stack" panose="02010500040000000007" pitchFamily="2" charset="0"/>
            </a:endParaRPr>
          </a:p>
          <a:p>
            <a:r>
              <a:rPr lang="fr-FR" sz="1100" dirty="0" smtClean="0">
                <a:latin typeface="Short Stack" panose="02010500040000000007" pitchFamily="2" charset="0"/>
              </a:rPr>
              <a:t>extraterrestres</a:t>
            </a:r>
            <a:r>
              <a:rPr lang="fr-FR" sz="1100" dirty="0">
                <a:latin typeface="Short Stack" panose="02010500040000000007" pitchFamily="2" charset="0"/>
              </a:rPr>
              <a:t>. </a:t>
            </a:r>
            <a:br>
              <a:rPr lang="fr-FR" sz="1100" dirty="0">
                <a:latin typeface="Short Stack" panose="02010500040000000007" pitchFamily="2" charset="0"/>
              </a:rPr>
            </a:br>
            <a:r>
              <a:rPr lang="fr-FR" sz="1100" dirty="0">
                <a:latin typeface="Short Stack" panose="02010500040000000007" pitchFamily="2" charset="0"/>
              </a:rPr>
              <a:t/>
            </a:r>
            <a:br>
              <a:rPr lang="fr-FR" sz="1100" dirty="0">
                <a:latin typeface="Short Stack" panose="02010500040000000007" pitchFamily="2" charset="0"/>
              </a:rPr>
            </a:br>
            <a:r>
              <a:rPr lang="fr-FR" sz="1600" dirty="0">
                <a:latin typeface="Chewy" panose="02000000000000000000" pitchFamily="2" charset="0"/>
                <a:ea typeface="Chewy" panose="02000000000000000000" pitchFamily="2" charset="0"/>
              </a:rPr>
              <a:t>{au Refrain}</a:t>
            </a:r>
            <a:r>
              <a:rPr lang="fr-FR" sz="1100" dirty="0">
                <a:latin typeface="Short Stack" panose="02010500040000000007" pitchFamily="2" charset="0"/>
              </a:rPr>
              <a:t/>
            </a:r>
            <a:br>
              <a:rPr lang="fr-FR" sz="1100" dirty="0">
                <a:latin typeface="Short Stack" panose="02010500040000000007" pitchFamily="2" charset="0"/>
              </a:rPr>
            </a:br>
            <a:r>
              <a:rPr lang="fr-FR" sz="1100" dirty="0">
                <a:latin typeface="Short Stack" panose="02010500040000000007" pitchFamily="2" charset="0"/>
              </a:rPr>
              <a:t/>
            </a:r>
            <a:br>
              <a:rPr lang="fr-FR" sz="1100" dirty="0">
                <a:latin typeface="Short Stack" panose="02010500040000000007" pitchFamily="2" charset="0"/>
              </a:rPr>
            </a:br>
            <a:r>
              <a:rPr lang="fr-FR" sz="1100" dirty="0">
                <a:latin typeface="Short Stack" panose="02010500040000000007" pitchFamily="2" charset="0"/>
              </a:rPr>
              <a:t>J'ai des frissons je me sens faible, </a:t>
            </a:r>
            <a:endParaRPr lang="fr-FR" sz="1100" dirty="0" smtClean="0">
              <a:latin typeface="Short Stack" panose="02010500040000000007" pitchFamily="2" charset="0"/>
            </a:endParaRPr>
          </a:p>
          <a:p>
            <a:r>
              <a:rPr lang="fr-FR" sz="1100" dirty="0" smtClean="0">
                <a:latin typeface="Short Stack" panose="02010500040000000007" pitchFamily="2" charset="0"/>
              </a:rPr>
              <a:t>je </a:t>
            </a:r>
            <a:r>
              <a:rPr lang="fr-FR" sz="1100" dirty="0">
                <a:latin typeface="Short Stack" panose="02010500040000000007" pitchFamily="2" charset="0"/>
              </a:rPr>
              <a:t>crois que je suis souffrant, </a:t>
            </a:r>
            <a:endParaRPr lang="fr-FR" sz="1100" dirty="0" smtClean="0">
              <a:latin typeface="Short Stack" panose="02010500040000000007" pitchFamily="2" charset="0"/>
            </a:endParaRPr>
          </a:p>
          <a:p>
            <a:r>
              <a:rPr lang="fr-FR" sz="1100" dirty="0" smtClean="0">
                <a:latin typeface="Short Stack" panose="02010500040000000007" pitchFamily="2" charset="0"/>
              </a:rPr>
              <a:t>ce </a:t>
            </a:r>
            <a:r>
              <a:rPr lang="fr-FR" sz="1100" dirty="0">
                <a:latin typeface="Short Stack" panose="02010500040000000007" pitchFamily="2" charset="0"/>
              </a:rPr>
              <a:t>serait pas raisonnable </a:t>
            </a:r>
            <a:endParaRPr lang="fr-FR" sz="1100" dirty="0" smtClean="0">
              <a:latin typeface="Short Stack" panose="02010500040000000007" pitchFamily="2" charset="0"/>
            </a:endParaRPr>
          </a:p>
          <a:p>
            <a:r>
              <a:rPr lang="fr-FR" sz="1100" dirty="0" smtClean="0">
                <a:latin typeface="Short Stack" panose="02010500040000000007" pitchFamily="2" charset="0"/>
              </a:rPr>
              <a:t>de </a:t>
            </a:r>
            <a:r>
              <a:rPr lang="fr-FR" sz="1100" dirty="0">
                <a:latin typeface="Short Stack" panose="02010500040000000007" pitchFamily="2" charset="0"/>
              </a:rPr>
              <a:t>sortir maintenant. </a:t>
            </a:r>
            <a:endParaRPr lang="fr-FR" sz="1100" dirty="0" smtClean="0">
              <a:latin typeface="Short Stack" panose="02010500040000000007" pitchFamily="2" charset="0"/>
            </a:endParaRPr>
          </a:p>
          <a:p>
            <a:r>
              <a:rPr lang="fr-FR" sz="1100" dirty="0" smtClean="0">
                <a:latin typeface="Short Stack" panose="02010500040000000007" pitchFamily="2" charset="0"/>
              </a:rPr>
              <a:t>Je </a:t>
            </a:r>
            <a:r>
              <a:rPr lang="fr-FR" sz="1100" dirty="0">
                <a:latin typeface="Short Stack" panose="02010500040000000007" pitchFamily="2" charset="0"/>
              </a:rPr>
              <a:t>préfère pas prendre de risque, </a:t>
            </a:r>
            <a:endParaRPr lang="fr-FR" sz="1100" dirty="0" smtClean="0">
              <a:latin typeface="Short Stack" panose="02010500040000000007" pitchFamily="2" charset="0"/>
            </a:endParaRPr>
          </a:p>
          <a:p>
            <a:r>
              <a:rPr lang="fr-FR" sz="1100" dirty="0" smtClean="0">
                <a:latin typeface="Short Stack" panose="02010500040000000007" pitchFamily="2" charset="0"/>
              </a:rPr>
              <a:t>c'est </a:t>
            </a:r>
            <a:r>
              <a:rPr lang="fr-FR" sz="1100" dirty="0">
                <a:latin typeface="Short Stack" panose="02010500040000000007" pitchFamily="2" charset="0"/>
              </a:rPr>
              <a:t>peut-être contagieux, </a:t>
            </a:r>
            <a:endParaRPr lang="fr-FR" sz="1100" dirty="0" smtClean="0">
              <a:latin typeface="Short Stack" panose="02010500040000000007" pitchFamily="2" charset="0"/>
            </a:endParaRPr>
          </a:p>
          <a:p>
            <a:r>
              <a:rPr lang="fr-FR" sz="1100" dirty="0" smtClean="0">
                <a:latin typeface="Short Stack" panose="02010500040000000007" pitchFamily="2" charset="0"/>
              </a:rPr>
              <a:t>il </a:t>
            </a:r>
            <a:r>
              <a:rPr lang="fr-FR" sz="1100" dirty="0">
                <a:latin typeface="Short Stack" panose="02010500040000000007" pitchFamily="2" charset="0"/>
              </a:rPr>
              <a:t>vaut mieux que je reste </a:t>
            </a:r>
            <a:endParaRPr lang="fr-FR" sz="1100" dirty="0" smtClean="0">
              <a:latin typeface="Short Stack" panose="02010500040000000007" pitchFamily="2" charset="0"/>
            </a:endParaRPr>
          </a:p>
          <a:p>
            <a:r>
              <a:rPr lang="fr-FR" sz="1100" dirty="0" smtClean="0">
                <a:latin typeface="Short Stack" panose="02010500040000000007" pitchFamily="2" charset="0"/>
              </a:rPr>
              <a:t>ça </a:t>
            </a:r>
            <a:r>
              <a:rPr lang="fr-FR" sz="1100" dirty="0">
                <a:latin typeface="Short Stack" panose="02010500040000000007" pitchFamily="2" charset="0"/>
              </a:rPr>
              <a:t>m'ennuie mais c'est mieux. </a:t>
            </a:r>
            <a:endParaRPr lang="fr-FR" sz="1100" dirty="0" smtClean="0">
              <a:latin typeface="Short Stack" panose="02010500040000000007" pitchFamily="2" charset="0"/>
            </a:endParaRPr>
          </a:p>
          <a:p>
            <a:r>
              <a:rPr lang="fr-FR" sz="1100" dirty="0" smtClean="0">
                <a:latin typeface="Short Stack" panose="02010500040000000007" pitchFamily="2" charset="0"/>
              </a:rPr>
              <a:t>Tu </a:t>
            </a:r>
            <a:r>
              <a:rPr lang="fr-FR" sz="1100" dirty="0">
                <a:latin typeface="Short Stack" panose="02010500040000000007" pitchFamily="2" charset="0"/>
              </a:rPr>
              <a:t>me traites d'égoïste, </a:t>
            </a:r>
            <a:endParaRPr lang="fr-FR" sz="1100" dirty="0" smtClean="0">
              <a:latin typeface="Short Stack" panose="02010500040000000007" pitchFamily="2" charset="0"/>
            </a:endParaRPr>
          </a:p>
          <a:p>
            <a:r>
              <a:rPr lang="fr-FR" sz="1100" dirty="0" smtClean="0">
                <a:latin typeface="Short Stack" panose="02010500040000000007" pitchFamily="2" charset="0"/>
              </a:rPr>
              <a:t>comment </a:t>
            </a:r>
            <a:r>
              <a:rPr lang="fr-FR" sz="1100" dirty="0">
                <a:latin typeface="Short Stack" panose="02010500040000000007" pitchFamily="2" charset="0"/>
              </a:rPr>
              <a:t>oses-tu dire ça ? </a:t>
            </a:r>
            <a:endParaRPr lang="fr-FR" sz="1100" dirty="0" smtClean="0">
              <a:latin typeface="Short Stack" panose="02010500040000000007" pitchFamily="2" charset="0"/>
            </a:endParaRPr>
          </a:p>
          <a:p>
            <a:r>
              <a:rPr lang="fr-FR" sz="1100" dirty="0" smtClean="0">
                <a:latin typeface="Short Stack" panose="02010500040000000007" pitchFamily="2" charset="0"/>
              </a:rPr>
              <a:t>Moi </a:t>
            </a:r>
            <a:r>
              <a:rPr lang="fr-FR" sz="1100" dirty="0">
                <a:latin typeface="Short Stack" panose="02010500040000000007" pitchFamily="2" charset="0"/>
              </a:rPr>
              <a:t>qui suis malheureux et triste </a:t>
            </a:r>
            <a:endParaRPr lang="fr-FR" sz="1100" dirty="0" smtClean="0">
              <a:latin typeface="Short Stack" panose="02010500040000000007" pitchFamily="2" charset="0"/>
            </a:endParaRPr>
          </a:p>
          <a:p>
            <a:r>
              <a:rPr lang="fr-FR" sz="1100" dirty="0" smtClean="0">
                <a:latin typeface="Short Stack" panose="02010500040000000007" pitchFamily="2" charset="0"/>
              </a:rPr>
              <a:t>et </a:t>
            </a:r>
            <a:r>
              <a:rPr lang="fr-FR" sz="1100" dirty="0">
                <a:latin typeface="Short Stack" panose="02010500040000000007" pitchFamily="2" charset="0"/>
              </a:rPr>
              <a:t>j'ai même pas de home-cinéma. </a:t>
            </a:r>
            <a:br>
              <a:rPr lang="fr-FR" sz="1100" dirty="0">
                <a:latin typeface="Short Stack" panose="02010500040000000007" pitchFamily="2" charset="0"/>
              </a:rPr>
            </a:br>
            <a:r>
              <a:rPr lang="fr-FR" sz="1100" dirty="0">
                <a:latin typeface="Short Stack" panose="02010500040000000007" pitchFamily="2" charset="0"/>
              </a:rPr>
              <a:t/>
            </a:r>
            <a:br>
              <a:rPr lang="fr-FR" sz="1100" dirty="0">
                <a:latin typeface="Short Stack" panose="02010500040000000007" pitchFamily="2" charset="0"/>
              </a:rPr>
            </a:br>
            <a:r>
              <a:rPr lang="fr-FR" sz="1600" dirty="0">
                <a:latin typeface="Chewy" panose="02000000000000000000" pitchFamily="2" charset="0"/>
                <a:ea typeface="Chewy" panose="02000000000000000000" pitchFamily="2" charset="0"/>
              </a:rPr>
              <a:t>{au Refrain}</a:t>
            </a:r>
          </a:p>
        </p:txBody>
      </p:sp>
      <p:sp>
        <p:nvSpPr>
          <p:cNvPr id="7" name="Rectangle 6"/>
          <p:cNvSpPr/>
          <p:nvPr/>
        </p:nvSpPr>
        <p:spPr>
          <a:xfrm>
            <a:off x="307975" y="226430"/>
            <a:ext cx="2004565" cy="607026"/>
          </a:xfrm>
          <a:prstGeom prst="rect">
            <a:avLst/>
          </a:prstGeom>
          <a:noFill/>
        </p:spPr>
        <p:txBody>
          <a:bodyPr wrap="square" lIns="91440" tIns="45720" rIns="91440" bIns="45720">
            <a:spAutoFit/>
          </a:bodyPr>
          <a:lstStyle/>
          <a:p>
            <a:pPr algn="ctr">
              <a:lnSpc>
                <a:spcPct val="80000"/>
              </a:lnSpc>
            </a:pPr>
            <a:r>
              <a:rPr lang="fr-FR" sz="4000" b="1" cap="none" spc="0" dirty="0" smtClean="0">
                <a:ln w="6600">
                  <a:solidFill>
                    <a:sysClr val="windowText" lastClr="000000"/>
                  </a:solidFill>
                  <a:prstDash val="solid"/>
                </a:ln>
                <a:solidFill>
                  <a:srgbClr val="FFFFFF"/>
                </a:solidFill>
                <a:effectLst>
                  <a:outerShdw dist="38100" dir="2700000" algn="tl" rotWithShape="0">
                    <a:schemeClr val="tx1">
                      <a:lumMod val="50000"/>
                      <a:lumOff val="50000"/>
                    </a:schemeClr>
                  </a:outerShdw>
                </a:effectLst>
                <a:latin typeface="Chewy" panose="02000000000000000000" pitchFamily="2" charset="0"/>
                <a:ea typeface="Chewy" panose="02000000000000000000" pitchFamily="2" charset="0"/>
              </a:rPr>
              <a:t>Le dîner</a:t>
            </a:r>
            <a:endParaRPr lang="fr-FR" sz="4400" b="1" cap="none" spc="0" dirty="0">
              <a:ln w="6600">
                <a:solidFill>
                  <a:sysClr val="windowText" lastClr="000000"/>
                </a:solidFill>
                <a:prstDash val="solid"/>
              </a:ln>
              <a:solidFill>
                <a:srgbClr val="FFFFFF"/>
              </a:solidFill>
              <a:effectLst>
                <a:outerShdw dist="38100" dir="2700000" algn="tl" rotWithShape="0">
                  <a:schemeClr val="tx1">
                    <a:lumMod val="50000"/>
                    <a:lumOff val="50000"/>
                  </a:schemeClr>
                </a:outerShdw>
              </a:effectLst>
              <a:latin typeface="Chewy" panose="02000000000000000000" pitchFamily="2" charset="0"/>
              <a:ea typeface="Chewy" panose="02000000000000000000" pitchFamily="2" charset="0"/>
            </a:endParaRPr>
          </a:p>
        </p:txBody>
      </p:sp>
      <p:sp>
        <p:nvSpPr>
          <p:cNvPr id="13" name="Rectangle 12"/>
          <p:cNvSpPr/>
          <p:nvPr/>
        </p:nvSpPr>
        <p:spPr>
          <a:xfrm>
            <a:off x="1023243" y="695843"/>
            <a:ext cx="859531" cy="338554"/>
          </a:xfrm>
          <a:prstGeom prst="rect">
            <a:avLst/>
          </a:prstGeom>
        </p:spPr>
        <p:txBody>
          <a:bodyPr wrap="none">
            <a:spAutoFit/>
          </a:bodyPr>
          <a:lstStyle/>
          <a:p>
            <a:r>
              <a:rPr lang="fr-FR" sz="1600" dirty="0" err="1" smtClean="0">
                <a:latin typeface="Chewy" panose="02000000000000000000" pitchFamily="2" charset="0"/>
                <a:ea typeface="Chewy" panose="02000000000000000000" pitchFamily="2" charset="0"/>
              </a:rPr>
              <a:t>Bénabar</a:t>
            </a:r>
            <a:endParaRPr lang="fr-FR" sz="2000" dirty="0">
              <a:latin typeface="Chewy" panose="02000000000000000000" pitchFamily="2" charset="0"/>
              <a:ea typeface="Chewy" panose="02000000000000000000" pitchFamily="2" charset="0"/>
            </a:endParaRPr>
          </a:p>
        </p:txBody>
      </p:sp>
      <p:sp>
        <p:nvSpPr>
          <p:cNvPr id="14" name="AutoShape 4" descr="Résultat de recherche d'images pour &quot;L'oran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Rectangle à coins arrondis 9"/>
          <p:cNvSpPr/>
          <p:nvPr/>
        </p:nvSpPr>
        <p:spPr>
          <a:xfrm>
            <a:off x="3781425" y="160338"/>
            <a:ext cx="3286901" cy="9981190"/>
          </a:xfrm>
          <a:prstGeom prst="roundRect">
            <a:avLst>
              <a:gd name="adj" fmla="val 6822"/>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914775" y="226430"/>
            <a:ext cx="1999685" cy="797270"/>
          </a:xfrm>
          <a:prstGeom prst="rect">
            <a:avLst/>
          </a:prstGeom>
          <a:noFill/>
        </p:spPr>
        <p:txBody>
          <a:bodyPr wrap="square" lIns="91440" tIns="45720" rIns="91440" bIns="45720">
            <a:spAutoFit/>
          </a:bodyPr>
          <a:lstStyle/>
          <a:p>
            <a:pPr algn="ctr">
              <a:lnSpc>
                <a:spcPct val="80000"/>
              </a:lnSpc>
            </a:pPr>
            <a:r>
              <a:rPr lang="fr-FR" sz="2800" b="1" cap="none" spc="0" dirty="0" smtClean="0">
                <a:ln w="6600">
                  <a:solidFill>
                    <a:sysClr val="windowText" lastClr="000000"/>
                  </a:solidFill>
                  <a:prstDash val="solid"/>
                </a:ln>
                <a:solidFill>
                  <a:srgbClr val="FFFFFF"/>
                </a:solidFill>
                <a:effectLst>
                  <a:outerShdw dist="38100" dir="2700000" algn="tl" rotWithShape="0">
                    <a:schemeClr val="tx1">
                      <a:lumMod val="50000"/>
                      <a:lumOff val="50000"/>
                    </a:schemeClr>
                  </a:outerShdw>
                </a:effectLst>
                <a:latin typeface="Chewy" panose="02000000000000000000" pitchFamily="2" charset="0"/>
                <a:ea typeface="Chewy" panose="02000000000000000000" pitchFamily="2" charset="0"/>
              </a:rPr>
              <a:t>La chanson, l’interprète</a:t>
            </a:r>
            <a:endParaRPr lang="fr-FR" sz="3200" b="1" cap="none" spc="0" dirty="0">
              <a:ln w="6600">
                <a:solidFill>
                  <a:sysClr val="windowText" lastClr="000000"/>
                </a:solidFill>
                <a:prstDash val="solid"/>
              </a:ln>
              <a:solidFill>
                <a:srgbClr val="FFFFFF"/>
              </a:solidFill>
              <a:effectLst>
                <a:outerShdw dist="38100" dir="2700000" algn="tl" rotWithShape="0">
                  <a:schemeClr val="tx1">
                    <a:lumMod val="50000"/>
                    <a:lumOff val="50000"/>
                  </a:schemeClr>
                </a:outerShdw>
              </a:effectLst>
              <a:latin typeface="Chewy" panose="02000000000000000000" pitchFamily="2" charset="0"/>
              <a:ea typeface="Chewy" panose="02000000000000000000" pitchFamily="2" charset="0"/>
            </a:endParaRPr>
          </a:p>
        </p:txBody>
      </p:sp>
      <p:sp>
        <p:nvSpPr>
          <p:cNvPr id="3" name="Rectangle 2"/>
          <p:cNvSpPr/>
          <p:nvPr/>
        </p:nvSpPr>
        <p:spPr>
          <a:xfrm>
            <a:off x="3848100" y="1069420"/>
            <a:ext cx="3148789" cy="9271769"/>
          </a:xfrm>
          <a:prstGeom prst="rect">
            <a:avLst/>
          </a:prstGeom>
        </p:spPr>
        <p:txBody>
          <a:bodyPr wrap="square">
            <a:spAutoFit/>
          </a:bodyPr>
          <a:lstStyle/>
          <a:p>
            <a:r>
              <a:rPr lang="fr-FR" sz="1600" dirty="0" err="1" smtClean="0">
                <a:latin typeface="Chewy" panose="02000000000000000000" pitchFamily="2" charset="0"/>
                <a:ea typeface="Chewy" panose="02000000000000000000" pitchFamily="2" charset="0"/>
              </a:rPr>
              <a:t>Bénabar</a:t>
            </a:r>
            <a:endParaRPr lang="fr-FR" sz="1600" dirty="0" smtClean="0">
              <a:latin typeface="Chewy" panose="02000000000000000000" pitchFamily="2" charset="0"/>
              <a:ea typeface="Chewy" panose="02000000000000000000" pitchFamily="2" charset="0"/>
            </a:endParaRPr>
          </a:p>
          <a:p>
            <a:endParaRPr lang="fr-FR" sz="1100" b="1" dirty="0" smtClean="0">
              <a:latin typeface="Short Stack" panose="02010500040000000007" pitchFamily="2" charset="0"/>
            </a:endParaRPr>
          </a:p>
          <a:p>
            <a:r>
              <a:rPr lang="fr-FR" sz="1050" b="1" dirty="0" smtClean="0">
                <a:latin typeface="Short Stack" panose="02010500040000000007" pitchFamily="2" charset="0"/>
              </a:rPr>
              <a:t>Bruno </a:t>
            </a:r>
            <a:r>
              <a:rPr lang="fr-FR" sz="1050" b="1" dirty="0" err="1">
                <a:latin typeface="Short Stack" panose="02010500040000000007" pitchFamily="2" charset="0"/>
              </a:rPr>
              <a:t>Nicolini</a:t>
            </a:r>
            <a:r>
              <a:rPr lang="fr-FR" sz="1050" dirty="0">
                <a:latin typeface="Short Stack" panose="02010500040000000007" pitchFamily="2" charset="0"/>
              </a:rPr>
              <a:t>, dit </a:t>
            </a:r>
            <a:r>
              <a:rPr lang="fr-FR" sz="1050" b="1" dirty="0" err="1">
                <a:latin typeface="Short Stack" panose="02010500040000000007" pitchFamily="2" charset="0"/>
              </a:rPr>
              <a:t>Bénabar</a:t>
            </a:r>
            <a:r>
              <a:rPr lang="fr-FR" sz="1050" dirty="0">
                <a:latin typeface="Short Stack" panose="02010500040000000007" pitchFamily="2" charset="0"/>
              </a:rPr>
              <a:t>, né </a:t>
            </a:r>
            <a:r>
              <a:rPr lang="fr-FR" sz="1050" dirty="0" smtClean="0">
                <a:latin typeface="Short Stack" panose="02010500040000000007" pitchFamily="2" charset="0"/>
              </a:rPr>
              <a:t>le 16 juin 1969 à Thiais, est un chanteur et acteur français.</a:t>
            </a:r>
          </a:p>
          <a:p>
            <a:r>
              <a:rPr lang="fr-FR" sz="1050" dirty="0" smtClean="0">
                <a:latin typeface="Short Stack" panose="02010500040000000007" pitchFamily="2" charset="0"/>
              </a:rPr>
              <a:t>Auteur </a:t>
            </a:r>
            <a:r>
              <a:rPr lang="fr-FR" sz="1050" dirty="0">
                <a:latin typeface="Short Stack" panose="02010500040000000007" pitchFamily="2" charset="0"/>
              </a:rPr>
              <a:t>de chansons populaires, en français, souvent humoristiques, et décrivant des faits de la vie quotidienne, des traits de la société et certaines étapes de la vie</a:t>
            </a:r>
            <a:r>
              <a:rPr lang="fr-FR" sz="1050" dirty="0" smtClean="0">
                <a:latin typeface="Short Stack" panose="02010500040000000007" pitchFamily="2" charset="0"/>
              </a:rPr>
              <a:t>.</a:t>
            </a:r>
          </a:p>
          <a:p>
            <a:endParaRPr lang="fr-FR" sz="1050" dirty="0">
              <a:latin typeface="Short Stack" panose="02010500040000000007" pitchFamily="2" charset="0"/>
            </a:endParaRPr>
          </a:p>
          <a:p>
            <a:r>
              <a:rPr lang="fr-FR" sz="1050" dirty="0">
                <a:latin typeface="Short Stack" panose="02010500040000000007" pitchFamily="2" charset="0"/>
              </a:rPr>
              <a:t>La musique est quant à elle plutôt simple, avec une forte présence de cuivres façon fanfare, alternant avec des morceaux </a:t>
            </a:r>
            <a:r>
              <a:rPr lang="fr-FR" sz="1050" dirty="0" smtClean="0">
                <a:latin typeface="Short Stack" panose="02010500040000000007" pitchFamily="2" charset="0"/>
              </a:rPr>
              <a:t>de piano accompagnés par la voix de </a:t>
            </a:r>
            <a:r>
              <a:rPr lang="fr-FR" sz="1050" dirty="0" err="1" smtClean="0">
                <a:latin typeface="Short Stack" panose="02010500040000000007" pitchFamily="2" charset="0"/>
              </a:rPr>
              <a:t>Bénabar</a:t>
            </a:r>
            <a:r>
              <a:rPr lang="fr-FR" sz="1050" dirty="0" smtClean="0">
                <a:latin typeface="Short Stack" panose="02010500040000000007" pitchFamily="2" charset="0"/>
              </a:rPr>
              <a:t>. </a:t>
            </a:r>
          </a:p>
          <a:p>
            <a:endParaRPr lang="fr-FR" sz="1050" dirty="0">
              <a:latin typeface="Short Stack" panose="02010500040000000007" pitchFamily="2" charset="0"/>
              <a:ea typeface="Chewy" panose="02000000000000000000" pitchFamily="2" charset="0"/>
            </a:endParaRPr>
          </a:p>
          <a:p>
            <a:r>
              <a:rPr lang="fr-FR" sz="1050" dirty="0" err="1">
                <a:latin typeface="Short Stack" panose="02010500040000000007" pitchFamily="2" charset="0"/>
              </a:rPr>
              <a:t>Bénabar</a:t>
            </a:r>
            <a:r>
              <a:rPr lang="fr-FR" sz="1050" dirty="0">
                <a:latin typeface="Short Stack" panose="02010500040000000007" pitchFamily="2" charset="0"/>
              </a:rPr>
              <a:t> déploie sur scène une grande énergie. Il aime émailler ses spectacles de petits sketches et de plaisanteries. C'est un personnage qui ne manque pas d'autodérision, comme en témoigne son rôle dans le film </a:t>
            </a:r>
            <a:r>
              <a:rPr lang="fr-FR" sz="1050" i="1" dirty="0">
                <a:latin typeface="Short Stack" panose="02010500040000000007" pitchFamily="2" charset="0"/>
              </a:rPr>
              <a:t>Incognito</a:t>
            </a:r>
            <a:r>
              <a:rPr lang="fr-FR" sz="1050" dirty="0">
                <a:latin typeface="Short Stack" panose="02010500040000000007" pitchFamily="2" charset="0"/>
              </a:rPr>
              <a:t> dans lequel il joue le rôle d'un chanteur célèbre qui doit cacher sa célébrité à un ami.</a:t>
            </a:r>
            <a:endParaRPr lang="fr-FR" sz="1050" dirty="0" smtClean="0">
              <a:latin typeface="Short Stack" panose="02010500040000000007" pitchFamily="2" charset="0"/>
              <a:ea typeface="Chewy" panose="02000000000000000000" pitchFamily="2" charset="0"/>
            </a:endParaRPr>
          </a:p>
          <a:p>
            <a:pPr algn="ctr"/>
            <a:endParaRPr lang="fr-FR" sz="1600" dirty="0">
              <a:latin typeface="Chewy" panose="02000000000000000000" pitchFamily="2" charset="0"/>
              <a:ea typeface="Chewy" panose="02000000000000000000" pitchFamily="2" charset="0"/>
            </a:endParaRPr>
          </a:p>
          <a:p>
            <a:pPr algn="ctr"/>
            <a:r>
              <a:rPr lang="fr-FR" sz="1600" dirty="0" smtClean="0">
                <a:latin typeface="Chewy" panose="02000000000000000000" pitchFamily="2" charset="0"/>
                <a:ea typeface="Chewy" panose="02000000000000000000" pitchFamily="2" charset="0"/>
              </a:rPr>
              <a:t>La chanson</a:t>
            </a:r>
          </a:p>
          <a:p>
            <a:endParaRPr lang="fr-FR" sz="1050" dirty="0">
              <a:latin typeface="Short Stack" panose="02010500040000000007" pitchFamily="2" charset="0"/>
            </a:endParaRPr>
          </a:p>
          <a:p>
            <a:r>
              <a:rPr lang="fr-FR" sz="1600" dirty="0">
                <a:latin typeface="Fineliner Script" pitchFamily="50" charset="0"/>
              </a:rPr>
              <a:t>Le </a:t>
            </a:r>
            <a:r>
              <a:rPr lang="fr-FR" sz="1600" dirty="0" smtClean="0">
                <a:latin typeface="Fineliner Script" pitchFamily="50" charset="0"/>
              </a:rPr>
              <a:t>Dîner</a:t>
            </a:r>
            <a:r>
              <a:rPr lang="fr-FR" sz="1050" dirty="0" smtClean="0">
                <a:latin typeface="Short Stack" panose="02010500040000000007" pitchFamily="2" charset="0"/>
              </a:rPr>
              <a:t> est </a:t>
            </a:r>
            <a:r>
              <a:rPr lang="fr-FR" sz="1050" dirty="0">
                <a:latin typeface="Short Stack" panose="02010500040000000007" pitchFamily="2" charset="0"/>
              </a:rPr>
              <a:t>une chanson écrite, composée et interprétée </a:t>
            </a:r>
            <a:r>
              <a:rPr lang="fr-FR" sz="1050" dirty="0" smtClean="0">
                <a:latin typeface="Short Stack" panose="02010500040000000007" pitchFamily="2" charset="0"/>
              </a:rPr>
              <a:t>par </a:t>
            </a:r>
            <a:r>
              <a:rPr lang="fr-FR" sz="1050" dirty="0" err="1" smtClean="0">
                <a:latin typeface="Short Stack" panose="02010500040000000007" pitchFamily="2" charset="0"/>
              </a:rPr>
              <a:t>Bénabar</a:t>
            </a:r>
            <a:r>
              <a:rPr lang="fr-FR" sz="1050" dirty="0">
                <a:latin typeface="Short Stack" panose="02010500040000000007" pitchFamily="2" charset="0"/>
              </a:rPr>
              <a:t> sortie en </a:t>
            </a:r>
            <a:r>
              <a:rPr lang="fr-FR" sz="1050" dirty="0" smtClean="0">
                <a:latin typeface="Short Stack" panose="02010500040000000007" pitchFamily="2" charset="0"/>
              </a:rPr>
              <a:t>2005</a:t>
            </a:r>
            <a:r>
              <a:rPr lang="fr-FR" sz="1050" dirty="0">
                <a:latin typeface="Short Stack" panose="02010500040000000007" pitchFamily="2" charset="0"/>
              </a:rPr>
              <a:t> et </a:t>
            </a:r>
            <a:r>
              <a:rPr lang="fr-FR" sz="1050" spc="-100" dirty="0">
                <a:latin typeface="Short Stack" panose="02010500040000000007" pitchFamily="2" charset="0"/>
              </a:rPr>
              <a:t>extraite de </a:t>
            </a:r>
            <a:r>
              <a:rPr lang="fr-FR" sz="1050" spc="-100" dirty="0" smtClean="0">
                <a:latin typeface="Short Stack" panose="02010500040000000007" pitchFamily="2" charset="0"/>
              </a:rPr>
              <a:t>l'album</a:t>
            </a:r>
            <a:r>
              <a:rPr lang="fr-FR" sz="1050" dirty="0" smtClean="0">
                <a:latin typeface="Short Stack" panose="02010500040000000007" pitchFamily="2" charset="0"/>
              </a:rPr>
              <a:t> </a:t>
            </a:r>
            <a:r>
              <a:rPr lang="fr-FR" sz="1400" b="1" dirty="0" smtClean="0">
                <a:latin typeface="Fineliner Script" pitchFamily="50" charset="0"/>
              </a:rPr>
              <a:t>Reprise </a:t>
            </a:r>
            <a:r>
              <a:rPr lang="fr-FR" sz="1400" b="1" dirty="0">
                <a:latin typeface="Fineliner Script" pitchFamily="50" charset="0"/>
              </a:rPr>
              <a:t>des négociations. </a:t>
            </a:r>
            <a:endParaRPr lang="fr-FR" sz="1400" b="1" dirty="0" smtClean="0">
              <a:latin typeface="Fineliner Script" pitchFamily="50" charset="0"/>
            </a:endParaRPr>
          </a:p>
          <a:p>
            <a:endParaRPr lang="fr-FR" sz="1050" dirty="0" smtClean="0">
              <a:latin typeface="Short Stack" panose="02010500040000000007" pitchFamily="2" charset="0"/>
            </a:endParaRPr>
          </a:p>
          <a:p>
            <a:r>
              <a:rPr lang="fr-FR" sz="1050" dirty="0">
                <a:latin typeface="Short Stack" panose="02010500040000000007" pitchFamily="2" charset="0"/>
              </a:rPr>
              <a:t>Le dîner en question se passe chez des amis de sa compagne </a:t>
            </a:r>
            <a:r>
              <a:rPr lang="fr-FR" sz="1050" dirty="0" smtClean="0">
                <a:latin typeface="Short Stack" panose="02010500040000000007" pitchFamily="2" charset="0"/>
              </a:rPr>
              <a:t>mais </a:t>
            </a:r>
            <a:r>
              <a:rPr lang="fr-FR" sz="1050" dirty="0">
                <a:latin typeface="Short Stack" panose="02010500040000000007" pitchFamily="2" charset="0"/>
              </a:rPr>
              <a:t>le narrateur, pris d'un coup de flemme, préfèrerait rester tranquillement devant la </a:t>
            </a:r>
            <a:r>
              <a:rPr lang="fr-FR" sz="1050" dirty="0" smtClean="0">
                <a:latin typeface="Short Stack" panose="02010500040000000007" pitchFamily="2" charset="0"/>
              </a:rPr>
              <a:t>télévision. </a:t>
            </a:r>
            <a:r>
              <a:rPr lang="fr-FR" sz="1050" dirty="0">
                <a:latin typeface="Short Stack" panose="02010500040000000007" pitchFamily="2" charset="0"/>
              </a:rPr>
              <a:t>Son amie, cependant, n'est pas d'accord et il lui faut la convaincre</a:t>
            </a:r>
            <a:r>
              <a:rPr lang="fr-FR" sz="1050" dirty="0" smtClean="0">
                <a:latin typeface="Short Stack" panose="02010500040000000007" pitchFamily="2" charset="0"/>
              </a:rPr>
              <a:t>.</a:t>
            </a:r>
          </a:p>
          <a:p>
            <a:r>
              <a:rPr lang="fr-FR" sz="1050" dirty="0" smtClean="0">
                <a:latin typeface="Short Stack" panose="02010500040000000007" pitchFamily="2" charset="0"/>
              </a:rPr>
              <a:t>Successivement</a:t>
            </a:r>
            <a:r>
              <a:rPr lang="fr-FR" sz="1050" dirty="0">
                <a:latin typeface="Short Stack" panose="02010500040000000007" pitchFamily="2" charset="0"/>
              </a:rPr>
              <a:t>, le narrateur prétexte un coup de fatigue, un régime en cours, un film à voir absolument - explicitement décrit comme étant Le Gendarme et les </a:t>
            </a:r>
            <a:r>
              <a:rPr lang="fr-FR" sz="1050" dirty="0" smtClean="0">
                <a:latin typeface="Short Stack" panose="02010500040000000007" pitchFamily="2" charset="0"/>
              </a:rPr>
              <a:t>Extra-terrestres, </a:t>
            </a:r>
            <a:r>
              <a:rPr lang="fr-FR" sz="1050" dirty="0">
                <a:latin typeface="Short Stack" panose="02010500040000000007" pitchFamily="2" charset="0"/>
              </a:rPr>
              <a:t>un début de maladie</a:t>
            </a:r>
            <a:r>
              <a:rPr lang="fr-FR" sz="1050" dirty="0" smtClean="0">
                <a:latin typeface="Short Stack" panose="02010500040000000007" pitchFamily="2" charset="0"/>
              </a:rPr>
              <a:t>.</a:t>
            </a:r>
          </a:p>
          <a:p>
            <a:endParaRPr lang="fr-FR" sz="1050" dirty="0" smtClean="0">
              <a:latin typeface="Short Stack" panose="02010500040000000007" pitchFamily="2" charset="0"/>
            </a:endParaRPr>
          </a:p>
          <a:p>
            <a:r>
              <a:rPr lang="fr-FR" sz="1050" dirty="0" smtClean="0">
                <a:latin typeface="Short Stack" panose="02010500040000000007" pitchFamily="2" charset="0"/>
              </a:rPr>
              <a:t>Le </a:t>
            </a:r>
            <a:r>
              <a:rPr lang="fr-FR" sz="1050" dirty="0">
                <a:latin typeface="Short Stack" panose="02010500040000000007" pitchFamily="2" charset="0"/>
              </a:rPr>
              <a:t>sujet léger de la chanson en fait évidemment une chanson humoristique où le narrateur utilise toute sa mauvaise foi pour échapper à ce dîner</a:t>
            </a:r>
            <a:r>
              <a:rPr lang="fr-FR" sz="1050" dirty="0" smtClean="0">
                <a:latin typeface="Short Stack" panose="02010500040000000007" pitchFamily="2" charset="0"/>
              </a:rPr>
              <a:t>.</a:t>
            </a:r>
            <a:endParaRPr lang="fr-FR" sz="1050" dirty="0">
              <a:latin typeface="Short Stack" panose="02010500040000000007" pitchFamily="2" charset="0"/>
            </a:endParaRPr>
          </a:p>
        </p:txBody>
      </p:sp>
      <p:pic>
        <p:nvPicPr>
          <p:cNvPr id="8"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914459" y="264374"/>
            <a:ext cx="1082429" cy="108242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6026" y="3038475"/>
            <a:ext cx="1019225" cy="605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56117" t="30393" r="4039" b="7362"/>
          <a:stretch/>
        </p:blipFill>
        <p:spPr bwMode="auto">
          <a:xfrm>
            <a:off x="2378076" y="226431"/>
            <a:ext cx="1127175" cy="10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7117" y="5872267"/>
            <a:ext cx="1161598" cy="1620124"/>
          </a:xfrm>
          <a:prstGeom prst="roundRect">
            <a:avLst>
              <a:gd name="adj" fmla="val 1338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7006"/>
          <a:stretch/>
        </p:blipFill>
        <p:spPr bwMode="auto">
          <a:xfrm>
            <a:off x="2846947" y="8495070"/>
            <a:ext cx="692728" cy="735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18943" y="8830995"/>
            <a:ext cx="329157" cy="1310532"/>
          </a:xfrm>
          <a:prstGeom prst="rect">
            <a:avLst/>
          </a:prstGeom>
        </p:spPr>
      </p:pic>
    </p:spTree>
    <p:extLst>
      <p:ext uri="{BB962C8B-B14F-4D97-AF65-F5344CB8AC3E}">
        <p14:creationId xmlns:p14="http://schemas.microsoft.com/office/powerpoint/2010/main" val="1687839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TotalTime>
  <Words>86</Words>
  <Application>Microsoft Office PowerPoint</Application>
  <PresentationFormat>Personnalisé</PresentationFormat>
  <Paragraphs>63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sandrine_brou@hotmail.fr</cp:lastModifiedBy>
  <cp:revision>23</cp:revision>
  <dcterms:created xsi:type="dcterms:W3CDTF">2015-03-16T12:30:11Z</dcterms:created>
  <dcterms:modified xsi:type="dcterms:W3CDTF">2015-10-12T12:57:17Z</dcterms:modified>
</cp:coreProperties>
</file>