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7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4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9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2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9F33-2A0A-4767-B06B-C521CB3C1AA7}" type="datetimeFigureOut">
              <a:rPr lang="fr-FR" smtClean="0"/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5763-1A61-4053-844A-DDF75EDF3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lgerian" panose="04020705040A02060702" pitchFamily="82" charset="0"/>
              </a:rPr>
              <a:t>Casse-Noisette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r>
              <a:rPr lang="fr-FR" dirty="0"/>
              <a:t>d’après Hoffmann </a:t>
            </a:r>
            <a:endParaRPr lang="fr-FR" dirty="0" smtClean="0"/>
          </a:p>
          <a:p>
            <a:r>
              <a:rPr lang="fr-FR" dirty="0" smtClean="0"/>
              <a:t>illustré </a:t>
            </a:r>
            <a:r>
              <a:rPr lang="fr-FR" dirty="0"/>
              <a:t>par Sandrine </a:t>
            </a:r>
            <a:r>
              <a:rPr lang="fr-FR" dirty="0" err="1" smtClean="0"/>
              <a:t>Gambart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2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3598"/>
            <a:ext cx="5527255" cy="48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51003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24329" y="1823598"/>
            <a:ext cx="172374" cy="4878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28086"/>
            <a:ext cx="3750149" cy="33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574"/>
            <a:ext cx="4352132" cy="34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60648"/>
            <a:ext cx="8424937" cy="28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8" y="2060848"/>
            <a:ext cx="8635875" cy="426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07504" y="1844824"/>
            <a:ext cx="2232248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012160" y="5937725"/>
            <a:ext cx="151216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884368" y="710638"/>
            <a:ext cx="1259632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3" y="236527"/>
            <a:ext cx="3960440" cy="25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971600" y="116632"/>
            <a:ext cx="115212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028384" y="1844823"/>
            <a:ext cx="1016496" cy="3856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" y="2095525"/>
            <a:ext cx="8060164" cy="45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4" y="620688"/>
            <a:ext cx="5944496" cy="14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04664"/>
            <a:ext cx="8448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9" y="1688951"/>
            <a:ext cx="8597118" cy="23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2800" y="2564904"/>
            <a:ext cx="364576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72320"/>
            <a:ext cx="4201508" cy="281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87919" cy="32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1" y="3501405"/>
            <a:ext cx="5952629" cy="29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7815592" cy="22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67" y="260648"/>
            <a:ext cx="3947145" cy="38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8" b="87964"/>
          <a:stretch/>
        </p:blipFill>
        <p:spPr bwMode="auto">
          <a:xfrm>
            <a:off x="395536" y="368660"/>
            <a:ext cx="820247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27937" r="579" b="6086"/>
          <a:stretch/>
        </p:blipFill>
        <p:spPr bwMode="auto">
          <a:xfrm>
            <a:off x="1142999" y="4236411"/>
            <a:ext cx="6381330" cy="24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r="66402" b="1520"/>
          <a:stretch/>
        </p:blipFill>
        <p:spPr bwMode="auto">
          <a:xfrm>
            <a:off x="2375323" y="901286"/>
            <a:ext cx="3916682" cy="33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/>
          <a:stretch/>
        </p:blipFill>
        <p:spPr bwMode="auto">
          <a:xfrm>
            <a:off x="4139952" y="1204062"/>
            <a:ext cx="4720947" cy="54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00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9321"/>
            <a:ext cx="3240360" cy="390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063"/>
            <a:ext cx="8525962" cy="2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52" y="188640"/>
            <a:ext cx="14036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83" y="3861049"/>
            <a:ext cx="2805215" cy="26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7" y="476673"/>
            <a:ext cx="57226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r="8732" b="-1"/>
          <a:stretch/>
        </p:blipFill>
        <p:spPr bwMode="auto">
          <a:xfrm>
            <a:off x="6250988" y="260817"/>
            <a:ext cx="2641492" cy="48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6" r="-7"/>
          <a:stretch/>
        </p:blipFill>
        <p:spPr bwMode="auto">
          <a:xfrm>
            <a:off x="3844879" y="2344994"/>
            <a:ext cx="5044439" cy="42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9" b="43391"/>
          <a:stretch/>
        </p:blipFill>
        <p:spPr bwMode="auto">
          <a:xfrm>
            <a:off x="323850" y="188640"/>
            <a:ext cx="6160212" cy="215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3357" y="2876936"/>
            <a:ext cx="35210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Marie leva les yeux et vit un superbe garçon dont le regard plein de bonté ressemblait étrangement à celui de Casse-Noisette.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09663"/>
            <a:ext cx="84867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291874"/>
            <a:ext cx="4759424" cy="421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3"/>
          <a:stretch/>
        </p:blipFill>
        <p:spPr bwMode="auto">
          <a:xfrm>
            <a:off x="370384" y="332656"/>
            <a:ext cx="8602560" cy="19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0383" y="2924944"/>
            <a:ext cx="369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Comic Sans MS" panose="030F0702030302020204" pitchFamily="66" charset="0"/>
              </a:rPr>
              <a:t>Les yeux des enfants pétillaient de joie!</a:t>
            </a:r>
            <a:endParaRPr lang="fr-F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9" y="1556792"/>
            <a:ext cx="5454453" cy="50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4"/>
          <a:stretch/>
        </p:blipFill>
        <p:spPr bwMode="auto">
          <a:xfrm>
            <a:off x="323528" y="179233"/>
            <a:ext cx="8352928" cy="13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7" y="1700808"/>
            <a:ext cx="2976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Comic Sans MS" panose="030F0702030302020204" pitchFamily="66" charset="0"/>
              </a:rPr>
              <a:t>Et bien qu’il ne fût pas très beau, la petite fille l’aima du premier coup d’œil.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"/>
          <a:stretch/>
        </p:blipFill>
        <p:spPr bwMode="auto">
          <a:xfrm>
            <a:off x="2915816" y="2708920"/>
            <a:ext cx="2658664" cy="38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730"/>
            <a:ext cx="8436387" cy="31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51" y="476670"/>
            <a:ext cx="4772001" cy="43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6296" y="332656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403704" y="803268"/>
            <a:ext cx="584448" cy="1113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87122" y="3454725"/>
            <a:ext cx="1776966" cy="136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/>
          <a:stretch/>
        </p:blipFill>
        <p:spPr bwMode="auto">
          <a:xfrm>
            <a:off x="565488" y="4820415"/>
            <a:ext cx="8456466" cy="17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3562117"/>
            <a:ext cx="1224136" cy="1113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10902" y="3888065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On approchait de minuit...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5" y="4005064"/>
            <a:ext cx="85378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0331" y="3429000"/>
            <a:ext cx="2608114" cy="1660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53" y="316291"/>
            <a:ext cx="3528392" cy="36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43" y="2636912"/>
            <a:ext cx="6683881" cy="41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116"/>
            <a:ext cx="8420198" cy="19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83" y="3140968"/>
            <a:ext cx="4126521" cy="34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1" y="396758"/>
            <a:ext cx="8671704" cy="27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4404" y="2780928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5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</Words>
  <Application>Microsoft Office PowerPoint</Application>
  <PresentationFormat>Affichage à l'écran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Casse-Noisette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Casse-Noisette</dc:title>
  <dc:creator>Véronique</dc:creator>
  <cp:lastModifiedBy>Véronique</cp:lastModifiedBy>
  <cp:revision>6</cp:revision>
  <dcterms:created xsi:type="dcterms:W3CDTF">2016-10-12T13:57:58Z</dcterms:created>
  <dcterms:modified xsi:type="dcterms:W3CDTF">2016-12-18T09:47:24Z</dcterms:modified>
</cp:coreProperties>
</file>