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13/01/2019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un décimal à un entier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6,71 + 22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7EBC08-9E05-4EC9-AADE-0A17095E1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54"/>
    </mc:Choice>
    <mc:Fallback>
      <p:transition spd="slow" advTm="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10,5 - 5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0500EA-F05A-4D0D-B97D-03823B1E0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0"/>
    </mc:Choice>
    <mc:Fallback>
      <p:transition spd="slow" advTm="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14,7 - 3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0EA2B2E-847A-41CF-90F1-C4CB50DFA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4"/>
    </mc:Choice>
    <mc:Fallback>
      <p:transition spd="slow" advTm="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1DE8FBD-6785-4A47-8D5D-25AAF46360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2"/>
    </mc:Choice>
    <mc:Fallback>
      <p:transition spd="slow" advTm="8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4,4 + 33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411555-E8A7-4A88-BB4F-4B0063B17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7"/>
    </mc:Choice>
    <mc:Fallback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7,09 - 5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FCC7A96-83B0-4A86-AA3D-AA42C6B76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4"/>
    </mc:Choice>
    <mc:Fallback>
      <p:transition spd="slow" advTm="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8,781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50D48E-5AB5-4764-A5CB-06C73FE61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5"/>
    </mc:Choice>
    <mc:Fallback>
      <p:transition spd="slow" advTm="8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26,31 - 6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AA1B88-AFA1-4B76-BD01-CBCF9A7733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0"/>
    </mc:Choice>
    <mc:Fallback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56,96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D19A27-F88C-43EA-9F0C-337F9C8D2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6"/>
    </mc:Choice>
    <mc:Fallback>
      <p:transition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7,77 - 7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FF66BD-E4C8-4941-A1D3-DD6DE10B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4"/>
    </mc:Choice>
    <mc:Fallback>
      <p:transition spd="slow" advTm="8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5,37 + 13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D00ABA-1559-482F-A438-EE94690F2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12"/>
    </mc:Choice>
    <mc:Fallback>
      <p:transition spd="slow" advTm="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avait dans sa poche 2,34 €, mais elle a égaré sa pièce de 2 €.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d’argent Romaïssae a-t-elle maintenant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2D0525-039D-4F75-AB84-35A219671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32"/>
    </mc:Choice>
    <mc:Fallback>
      <p:transition spd="slow" advTm="17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08706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18,37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10,47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12,01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27,41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70,23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28,71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19,6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33,4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2,09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10,781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20,31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60,96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0,34 €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4,9 - 2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29BAA34-9CAA-4B15-8D11-C6B47CCAB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7"/>
    </mc:Choice>
    <mc:Fallback>
      <p:transition spd="slow" advTm="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8,7 - 6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25B42A-5C1B-41FC-8E25-27CFD8306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7"/>
    </mc:Choice>
    <mc:Fallback>
      <p:transition spd="slow" advTm="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D8C73C-92BB-4467-9578-B1EA9BEDF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3"/>
    </mc:Choice>
    <mc:Fallback>
      <p:transition spd="slow" advTm="8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7,01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51F64C-597F-437F-A7EA-E6EF3D6B6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3"/>
    </mc:Choice>
    <mc:Fallback>
      <p:transition spd="slow" advTm="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8,8 - 1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F696F8-A242-4325-83B8-1BFA04DA7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9"/>
    </mc:Choice>
    <mc:Fallback>
      <p:transition spd="slow" advTm="7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7,41 + 20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C07567-2366-4EA5-BF88-81BFCAA4C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3"/>
    </mc:Choice>
    <mc:Fallback>
      <p:transition spd="slow" advTm="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90,23 - 20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B3125D-7BC0-4FA4-994A-2E27B41BB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0"/>
    </mc:Choice>
    <mc:Fallback>
      <p:transition spd="slow" advTm="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154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un décimal à un entier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2019-01-13T06:57:02Z</dcterms:modified>
</cp:coreProperties>
</file>