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2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94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6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58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8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7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42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85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27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5DDA-F22D-4227-84D4-9BB53C904A06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B955-52FD-47C3-B736-64269837D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1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28034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88454"/>
              </p:ext>
            </p:extLst>
          </p:nvPr>
        </p:nvGraphicFramePr>
        <p:xfrm>
          <a:off x="717818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952500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87800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A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369318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318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93784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829084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B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31965"/>
              </p:ext>
            </p:extLst>
          </p:nvPr>
        </p:nvGraphicFramePr>
        <p:xfrm>
          <a:off x="6559102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5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28034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56329"/>
              </p:ext>
            </p:extLst>
          </p:nvPr>
        </p:nvGraphicFramePr>
        <p:xfrm>
          <a:off x="717818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952500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87800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C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369318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318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93784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829084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D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51986"/>
              </p:ext>
            </p:extLst>
          </p:nvPr>
        </p:nvGraphicFramePr>
        <p:xfrm>
          <a:off x="6559102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26900"/>
              </p:ext>
            </p:extLst>
          </p:nvPr>
        </p:nvGraphicFramePr>
        <p:xfrm>
          <a:off x="6711502" y="14537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2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28034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84003"/>
              </p:ext>
            </p:extLst>
          </p:nvPr>
        </p:nvGraphicFramePr>
        <p:xfrm>
          <a:off x="717818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952500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87800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E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369318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318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93784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829084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F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1439"/>
              </p:ext>
            </p:extLst>
          </p:nvPr>
        </p:nvGraphicFramePr>
        <p:xfrm>
          <a:off x="6559102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60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28034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4189"/>
              </p:ext>
            </p:extLst>
          </p:nvPr>
        </p:nvGraphicFramePr>
        <p:xfrm>
          <a:off x="717818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952500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87800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G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369318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318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93784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829084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H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44202"/>
              </p:ext>
            </p:extLst>
          </p:nvPr>
        </p:nvGraphicFramePr>
        <p:xfrm>
          <a:off x="6559102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71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28034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14088"/>
              </p:ext>
            </p:extLst>
          </p:nvPr>
        </p:nvGraphicFramePr>
        <p:xfrm>
          <a:off x="717818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952500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87800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I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369318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318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93784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829084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J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51986"/>
              </p:ext>
            </p:extLst>
          </p:nvPr>
        </p:nvGraphicFramePr>
        <p:xfrm>
          <a:off x="6559102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96284"/>
              </p:ext>
            </p:extLst>
          </p:nvPr>
        </p:nvGraphicFramePr>
        <p:xfrm>
          <a:off x="6711502" y="14537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4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56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28034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034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42800"/>
              </p:ext>
            </p:extLst>
          </p:nvPr>
        </p:nvGraphicFramePr>
        <p:xfrm>
          <a:off x="717818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20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50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952500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87800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K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369318" y="218941"/>
            <a:ext cx="5383369" cy="759853"/>
          </a:xfrm>
          <a:prstGeom prst="round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Le château des nombres</a:t>
            </a:r>
            <a:endParaRPr lang="fr-FR" sz="40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318" y="1161961"/>
            <a:ext cx="5389911" cy="4829577"/>
          </a:xfrm>
          <a:prstGeom prst="rect">
            <a:avLst/>
          </a:prstGeom>
          <a:ln w="28575"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93784" y="6124724"/>
            <a:ext cx="2387600" cy="576000"/>
          </a:xfrm>
          <a:prstGeom prst="roundRect">
            <a:avLst/>
          </a:prstGeom>
          <a:ln>
            <a:solidFill>
              <a:srgbClr val="D5AB8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Niveau 2</a:t>
            </a:r>
            <a:endParaRPr lang="fr-FR" sz="32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829084" y="6124724"/>
            <a:ext cx="576000" cy="576000"/>
          </a:xfrm>
          <a:prstGeom prst="ellipse">
            <a:avLst/>
          </a:prstGeom>
          <a:ln w="28575">
            <a:solidFill>
              <a:srgbClr val="D5AB8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smtClean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</a:t>
            </a:r>
            <a:endParaRPr lang="fr-FR" sz="2400" dirty="0"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36889"/>
              </p:ext>
            </p:extLst>
          </p:nvPr>
        </p:nvGraphicFramePr>
        <p:xfrm>
          <a:off x="6559102" y="1301334"/>
          <a:ext cx="5003800" cy="455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  <a:gridCol w="500380"/>
              </a:tblGrid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0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7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8</a:t>
                      </a:r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10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H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E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30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C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L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F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I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G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60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A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J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K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08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90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B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eorgia Belle Skinny" panose="02000603000000000000" pitchFamily="2" charset="0"/>
                          <a:ea typeface="Georgia Belle Skinny" panose="02000603000000000000" pitchFamily="2" charset="0"/>
                        </a:rPr>
                        <a:t>D</a:t>
                      </a:r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Georgia Belle Skinny" panose="02000603000000000000" pitchFamily="2" charset="0"/>
                        <a:ea typeface="Georgia Belle Skinny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AB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91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352</Words>
  <Application>Microsoft Office PowerPoint</Application>
  <PresentationFormat>Grand écran</PresentationFormat>
  <Paragraphs>304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 Belle Skinny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Maloigne</dc:creator>
  <cp:lastModifiedBy>Aline Maloigne</cp:lastModifiedBy>
  <cp:revision>3</cp:revision>
  <dcterms:created xsi:type="dcterms:W3CDTF">2020-01-05T20:41:44Z</dcterms:created>
  <dcterms:modified xsi:type="dcterms:W3CDTF">2020-01-05T21:08:05Z</dcterms:modified>
</cp:coreProperties>
</file>