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0BF2-DDF1-4CEA-B6F5-F54CAF142700}" type="datetimeFigureOut">
              <a:rPr lang="fr-FR" smtClean="0"/>
              <a:t>29/12/2012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3157-CD26-43DD-BE18-45796298298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24" descr="C:\Documents and Settings\Aurélie\Local Settings\Temporary Internet Files\Content.IE5\IUWDVZZ9\MC900090393[1].wmf"/>
          <p:cNvPicPr>
            <a:picLocks noChangeAspect="1" noChangeArrowheads="1"/>
          </p:cNvPicPr>
          <p:nvPr/>
        </p:nvPicPr>
        <p:blipFill>
          <a:blip r:embed="rId2" cstate="print"/>
          <a:srcRect l="6271" r="16965"/>
          <a:stretch>
            <a:fillRect/>
          </a:stretch>
        </p:blipFill>
        <p:spPr bwMode="auto">
          <a:xfrm>
            <a:off x="6516216" y="188640"/>
            <a:ext cx="1656184" cy="212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 23" descr="C:\Documents and Settings\Aurélie\Local Settings\Temporary Internet Files\Content.IE5\J5BPLZ33\MC900212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224" y="4293096"/>
            <a:ext cx="1988083" cy="2153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Image 28" descr="C:\Documents and Settings\Aurélie\Local Settings\Temporary Internet Files\Content.IE5\IUWDVZZ9\MC90025073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112010"/>
            <a:ext cx="1282254" cy="202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Image 21" descr="C:\Documents and Settings\Aurélie\Local Settings\Temporary Internet Files\Content.IE5\J5BPLZ33\MC90031876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03326"/>
            <a:ext cx="1430586" cy="247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Image 29" descr="C:\Documents and Settings\Aurélie\Local Settings\Temporary Internet Files\Content.IE5\FOIFJ4MI\MC90009045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512202"/>
            <a:ext cx="1253232" cy="2351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Image 3" descr="C:\Documents and Settings\Aurélie\Local Settings\Temporary Internet Files\Content.IE5\J5BPLZ33\MC90014996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2636912"/>
            <a:ext cx="1440160" cy="2880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Image 30" descr="C:\Documents and Settings\Aurélie\Local Settings\Temporary Internet Files\Content.IE5\E884OZW0\MC90033263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3701721"/>
            <a:ext cx="1296144" cy="2616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Image 14" descr="C:\Documents and Settings\Aurélie\Local Settings\Temporary Internet Files\Content.IE5\FOIFJ4MI\MC90007926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4437112"/>
            <a:ext cx="1656417" cy="2153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Image 7" descr="C:\Documents and Settings\Aurélie\Local Settings\Temporary Internet Files\Content.IE5\E884OZW0\MC900433692[1].wmf"/>
          <p:cNvPicPr>
            <a:picLocks noChangeAspect="1" noChangeArrowheads="1"/>
          </p:cNvPicPr>
          <p:nvPr/>
        </p:nvPicPr>
        <p:blipFill>
          <a:blip r:embed="rId10" cstate="print"/>
          <a:srcRect l="7402"/>
          <a:stretch>
            <a:fillRect/>
          </a:stretch>
        </p:blipFill>
        <p:spPr bwMode="auto">
          <a:xfrm>
            <a:off x="1979712" y="2276872"/>
            <a:ext cx="1927087" cy="2153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Image 6" descr="j01831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28725" cy="1076325"/>
          </a:xfrm>
          <a:prstGeom prst="rect">
            <a:avLst/>
          </a:prstGeom>
          <a:noFill/>
        </p:spPr>
      </p:pic>
      <p:pic>
        <p:nvPicPr>
          <p:cNvPr id="2060" name="Image 9" descr="MC900320544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904">
            <a:off x="2432633" y="368430"/>
            <a:ext cx="1200150" cy="723900"/>
          </a:xfrm>
          <a:prstGeom prst="rect">
            <a:avLst/>
          </a:prstGeom>
          <a:noFill/>
        </p:spPr>
      </p:pic>
      <p:pic>
        <p:nvPicPr>
          <p:cNvPr id="2059" name="Image 12" descr="MC90019174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67208">
            <a:off x="4685040" y="386236"/>
            <a:ext cx="1152525" cy="904875"/>
          </a:xfrm>
          <a:prstGeom prst="rect">
            <a:avLst/>
          </a:prstGeom>
          <a:noFill/>
        </p:spPr>
      </p:pic>
      <p:pic>
        <p:nvPicPr>
          <p:cNvPr id="2058" name="Image 13" descr="MC90035130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1916832"/>
            <a:ext cx="952500" cy="1076325"/>
          </a:xfrm>
          <a:prstGeom prst="rect">
            <a:avLst/>
          </a:prstGeom>
          <a:noFill/>
        </p:spPr>
      </p:pic>
      <p:pic>
        <p:nvPicPr>
          <p:cNvPr id="2057" name="Image 8" descr="MC90035126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3356992"/>
            <a:ext cx="857250" cy="895350"/>
          </a:xfrm>
          <a:prstGeom prst="rect">
            <a:avLst/>
          </a:prstGeom>
          <a:noFill/>
        </p:spPr>
      </p:pic>
      <p:pic>
        <p:nvPicPr>
          <p:cNvPr id="2056" name="Image 19" descr="MC900057027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332656"/>
            <a:ext cx="990600" cy="1076325"/>
          </a:xfrm>
          <a:prstGeom prst="rect">
            <a:avLst/>
          </a:prstGeom>
          <a:noFill/>
        </p:spPr>
      </p:pic>
      <p:pic>
        <p:nvPicPr>
          <p:cNvPr id="2055" name="Image 4" descr="MC90032087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4725144"/>
            <a:ext cx="1238250" cy="1438275"/>
          </a:xfrm>
          <a:prstGeom prst="rect">
            <a:avLst/>
          </a:prstGeom>
          <a:noFill/>
        </p:spPr>
      </p:pic>
      <p:pic>
        <p:nvPicPr>
          <p:cNvPr id="2054" name="Image 20" descr="MC900113476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3068960"/>
            <a:ext cx="600075" cy="1257300"/>
          </a:xfrm>
          <a:prstGeom prst="rect">
            <a:avLst/>
          </a:prstGeom>
          <a:noFill/>
        </p:spPr>
      </p:pic>
      <p:pic>
        <p:nvPicPr>
          <p:cNvPr id="2053" name="Image 2" descr="MC900199899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5013176"/>
            <a:ext cx="942975" cy="1257300"/>
          </a:xfrm>
          <a:prstGeom prst="rect">
            <a:avLst/>
          </a:prstGeom>
          <a:noFill/>
        </p:spPr>
      </p:pic>
      <p:pic>
        <p:nvPicPr>
          <p:cNvPr id="2052" name="Image 17" descr="MC900353696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1844824"/>
            <a:ext cx="1371600" cy="1076325"/>
          </a:xfrm>
          <a:prstGeom prst="rect">
            <a:avLst/>
          </a:prstGeom>
          <a:noFill/>
        </p:spPr>
      </p:pic>
      <p:pic>
        <p:nvPicPr>
          <p:cNvPr id="2051" name="Image 15" descr="MC900352267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44008" y="3284984"/>
            <a:ext cx="942975" cy="1257300"/>
          </a:xfrm>
          <a:prstGeom prst="rect">
            <a:avLst/>
          </a:prstGeom>
          <a:noFill/>
        </p:spPr>
      </p:pic>
      <p:pic>
        <p:nvPicPr>
          <p:cNvPr id="2050" name="Image 16" descr="MC900353682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600291">
            <a:off x="3617138" y="1949362"/>
            <a:ext cx="1266825" cy="723900"/>
          </a:xfrm>
          <a:prstGeom prst="rect">
            <a:avLst/>
          </a:prstGeom>
          <a:noFill/>
        </p:spPr>
      </p:pic>
      <p:pic>
        <p:nvPicPr>
          <p:cNvPr id="2049" name="Image 27" descr="MC90035228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20106175">
            <a:off x="6114522" y="5134092"/>
            <a:ext cx="1076325" cy="7239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5720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57200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57200" y="496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10887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Image 6" descr="j01831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28725" cy="1076325"/>
          </a:xfrm>
          <a:prstGeom prst="rect">
            <a:avLst/>
          </a:prstGeom>
          <a:noFill/>
        </p:spPr>
      </p:pic>
      <p:pic>
        <p:nvPicPr>
          <p:cNvPr id="2060" name="Image 9" descr="MC900320544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904">
            <a:off x="2432633" y="368430"/>
            <a:ext cx="1200150" cy="723900"/>
          </a:xfrm>
          <a:prstGeom prst="rect">
            <a:avLst/>
          </a:prstGeom>
          <a:noFill/>
        </p:spPr>
      </p:pic>
      <p:pic>
        <p:nvPicPr>
          <p:cNvPr id="2059" name="Image 12" descr="MC90019174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67208">
            <a:off x="4685040" y="386236"/>
            <a:ext cx="1152525" cy="904875"/>
          </a:xfrm>
          <a:prstGeom prst="rect">
            <a:avLst/>
          </a:prstGeom>
          <a:noFill/>
        </p:spPr>
      </p:pic>
      <p:pic>
        <p:nvPicPr>
          <p:cNvPr id="2058" name="Image 13" descr="MC90035130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1916832"/>
            <a:ext cx="952500" cy="1076325"/>
          </a:xfrm>
          <a:prstGeom prst="rect">
            <a:avLst/>
          </a:prstGeom>
          <a:noFill/>
        </p:spPr>
      </p:pic>
      <p:pic>
        <p:nvPicPr>
          <p:cNvPr id="2057" name="Image 8" descr="MC90035126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3356992"/>
            <a:ext cx="857250" cy="895350"/>
          </a:xfrm>
          <a:prstGeom prst="rect">
            <a:avLst/>
          </a:prstGeom>
          <a:noFill/>
        </p:spPr>
      </p:pic>
      <p:pic>
        <p:nvPicPr>
          <p:cNvPr id="2056" name="Image 19" descr="MC900057027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332656"/>
            <a:ext cx="990600" cy="1076325"/>
          </a:xfrm>
          <a:prstGeom prst="rect">
            <a:avLst/>
          </a:prstGeom>
          <a:noFill/>
        </p:spPr>
      </p:pic>
      <p:pic>
        <p:nvPicPr>
          <p:cNvPr id="2055" name="Image 4" descr="MC90032087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4725144"/>
            <a:ext cx="1238250" cy="1438275"/>
          </a:xfrm>
          <a:prstGeom prst="rect">
            <a:avLst/>
          </a:prstGeom>
          <a:noFill/>
        </p:spPr>
      </p:pic>
      <p:pic>
        <p:nvPicPr>
          <p:cNvPr id="2054" name="Image 20" descr="MC900113476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3068960"/>
            <a:ext cx="600075" cy="1257300"/>
          </a:xfrm>
          <a:prstGeom prst="rect">
            <a:avLst/>
          </a:prstGeom>
          <a:noFill/>
        </p:spPr>
      </p:pic>
      <p:pic>
        <p:nvPicPr>
          <p:cNvPr id="2053" name="Image 2" descr="MC900199899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5013176"/>
            <a:ext cx="942975" cy="1257300"/>
          </a:xfrm>
          <a:prstGeom prst="rect">
            <a:avLst/>
          </a:prstGeom>
          <a:noFill/>
        </p:spPr>
      </p:pic>
      <p:pic>
        <p:nvPicPr>
          <p:cNvPr id="2052" name="Image 17" descr="MC900353696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1844824"/>
            <a:ext cx="1371600" cy="1076325"/>
          </a:xfrm>
          <a:prstGeom prst="rect">
            <a:avLst/>
          </a:prstGeom>
          <a:noFill/>
        </p:spPr>
      </p:pic>
      <p:pic>
        <p:nvPicPr>
          <p:cNvPr id="2051" name="Image 15" descr="MC900352267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44008" y="3284984"/>
            <a:ext cx="942975" cy="1257300"/>
          </a:xfrm>
          <a:prstGeom prst="rect">
            <a:avLst/>
          </a:prstGeom>
          <a:noFill/>
        </p:spPr>
      </p:pic>
      <p:pic>
        <p:nvPicPr>
          <p:cNvPr id="2050" name="Image 16" descr="MC900353682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600291">
            <a:off x="3617138" y="1949362"/>
            <a:ext cx="1266825" cy="723900"/>
          </a:xfrm>
          <a:prstGeom prst="rect">
            <a:avLst/>
          </a:prstGeom>
          <a:noFill/>
        </p:spPr>
      </p:pic>
      <p:pic>
        <p:nvPicPr>
          <p:cNvPr id="2049" name="Image 27" descr="MC90035228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20106175">
            <a:off x="6114522" y="5134092"/>
            <a:ext cx="1076325" cy="7239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5720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57200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57200" y="496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10887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39410" y="1196752"/>
            <a:ext cx="1226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facemask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720963" y="1124744"/>
            <a:ext cx="6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cap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4283968" y="1124744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ball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5724128" y="332656"/>
            <a:ext cx="65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bat</a:t>
            </a:r>
            <a:endParaRPr lang="fr-FR" dirty="0"/>
          </a:p>
        </p:txBody>
      </p:sp>
      <p:cxnSp>
        <p:nvCxnSpPr>
          <p:cNvPr id="43" name="Connecteur droit avec flèche 42"/>
          <p:cNvCxnSpPr>
            <a:stCxn id="41" idx="2"/>
          </p:cNvCxnSpPr>
          <p:nvPr/>
        </p:nvCxnSpPr>
        <p:spPr>
          <a:xfrm flipH="1">
            <a:off x="5580112" y="701988"/>
            <a:ext cx="471734" cy="2067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4716016" y="1052736"/>
            <a:ext cx="432048" cy="1533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7452320" y="148478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shorts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1403648" y="2996952"/>
            <a:ext cx="1564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baseball mitt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3563888" y="2780928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soccer shoes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6228184" y="2924944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t-shirt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251520" y="4365104"/>
            <a:ext cx="95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trousers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2699792" y="4293096"/>
            <a:ext cx="129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rugby ball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5796136" y="34290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club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228184" y="5805264"/>
            <a:ext cx="102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whistle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3779912" y="6237312"/>
            <a:ext cx="1548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tennis racket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1403648" y="6237312"/>
            <a:ext cx="170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swimming suit</a:t>
            </a:r>
            <a:endParaRPr lang="fr-FR" dirty="0"/>
          </a:p>
        </p:txBody>
      </p:sp>
      <p:sp>
        <p:nvSpPr>
          <p:cNvPr id="56" name="ZoneTexte 55"/>
          <p:cNvSpPr txBox="1"/>
          <p:nvPr/>
        </p:nvSpPr>
        <p:spPr>
          <a:xfrm>
            <a:off x="0" y="4941168"/>
            <a:ext cx="1187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swimming glasses</a:t>
            </a:r>
            <a:endParaRPr lang="fr-FR" dirty="0"/>
          </a:p>
        </p:txBody>
      </p:sp>
      <p:cxnSp>
        <p:nvCxnSpPr>
          <p:cNvPr id="57" name="Connecteur droit avec flèche 56"/>
          <p:cNvCxnSpPr/>
          <p:nvPr/>
        </p:nvCxnSpPr>
        <p:spPr>
          <a:xfrm flipV="1">
            <a:off x="971600" y="5157192"/>
            <a:ext cx="432048" cy="1533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55" idx="0"/>
          </p:cNvCxnSpPr>
          <p:nvPr/>
        </p:nvCxnSpPr>
        <p:spPr>
          <a:xfrm flipH="1" flipV="1">
            <a:off x="2051720" y="6021288"/>
            <a:ext cx="202706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stCxn id="52" idx="1"/>
          </p:cNvCxnSpPr>
          <p:nvPr/>
        </p:nvCxnSpPr>
        <p:spPr>
          <a:xfrm flipH="1">
            <a:off x="5364088" y="3613666"/>
            <a:ext cx="432048" cy="313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stCxn id="67" idx="1"/>
          </p:cNvCxnSpPr>
          <p:nvPr/>
        </p:nvCxnSpPr>
        <p:spPr>
          <a:xfrm flipH="1">
            <a:off x="5580112" y="4045714"/>
            <a:ext cx="504056" cy="534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084168" y="386104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golf ball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6084168" y="4221088"/>
            <a:ext cx="65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tee</a:t>
            </a:r>
            <a:endParaRPr lang="fr-FR" dirty="0"/>
          </a:p>
        </p:txBody>
      </p:sp>
      <p:cxnSp>
        <p:nvCxnSpPr>
          <p:cNvPr id="71" name="Connecteur droit avec flèche 70"/>
          <p:cNvCxnSpPr>
            <a:stCxn id="70" idx="1"/>
          </p:cNvCxnSpPr>
          <p:nvPr/>
        </p:nvCxnSpPr>
        <p:spPr>
          <a:xfrm flipH="1" flipV="1">
            <a:off x="5436096" y="4365104"/>
            <a:ext cx="648072" cy="406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</Words>
  <Application>Microsoft Office PowerPoint</Application>
  <PresentationFormat>Affichage à l'écran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Aurélie</dc:creator>
  <cp:lastModifiedBy>Aurélie</cp:lastModifiedBy>
  <cp:revision>2</cp:revision>
  <dcterms:created xsi:type="dcterms:W3CDTF">2012-12-29T11:21:13Z</dcterms:created>
  <dcterms:modified xsi:type="dcterms:W3CDTF">2012-12-29T11:38:21Z</dcterms:modified>
</cp:coreProperties>
</file>