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59" r:id="rId7"/>
    <p:sldId id="262" r:id="rId8"/>
    <p:sldId id="260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6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58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7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2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68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44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60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50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7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A9B94-3931-4338-978D-07ADD03A7D0B}" type="datetimeFigureOut">
              <a:rPr lang="fr-FR" smtClean="0"/>
              <a:t>27/09/2017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13E1B-8337-4238-9D59-5131265EA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66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Londres peint par les artistes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16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associ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6276077" cy="63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ésultat de recherche d'images pour &quot;londres noir et blanc dessins&quot;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77" y="3948881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71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ésultat de recherche d'images pour &quot;londres noir et blanc dessins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54722" cy="518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ésultat de recherche d'images pour &quot;cabine téléphonique londonienne dessin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3608"/>
            <a:ext cx="4304134" cy="608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70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ésultat de recherche d'images pour &quot;londres en peint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339205" cy="62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3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153110" y="5026577"/>
            <a:ext cx="173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Claude Monet</a:t>
            </a:r>
          </a:p>
          <a:p>
            <a:r>
              <a:rPr lang="fr-FR" sz="2400" i="1" dirty="0" smtClean="0">
                <a:latin typeface="+mj-lt"/>
              </a:rPr>
              <a:t>Londres au soleil</a:t>
            </a:r>
            <a:endParaRPr lang="fr-FR" sz="2400" i="1" dirty="0">
              <a:latin typeface="+mj-lt"/>
            </a:endParaRPr>
          </a:p>
        </p:txBody>
      </p:sp>
      <p:pic>
        <p:nvPicPr>
          <p:cNvPr id="2052" name="Picture 4" descr="Résultat de recherche d'images pour &quot;londres mo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6654595" cy="58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7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ultat de recherche d'images pour &quot;londres mo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12652" cy="54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6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peinture lond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75170" cy="62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48264" y="5693256"/>
            <a:ext cx="1731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Benoit </a:t>
            </a:r>
            <a:r>
              <a:rPr lang="fr-FR" sz="2400" dirty="0" err="1" smtClean="0">
                <a:latin typeface="+mj-lt"/>
              </a:rPr>
              <a:t>Havard</a:t>
            </a:r>
            <a:endParaRPr lang="fr-F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500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peinture lond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335613" cy="63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7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londres en peintur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018"/>
            <a:ext cx="6944400" cy="56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67928" y="4937222"/>
            <a:ext cx="173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André Derain</a:t>
            </a:r>
          </a:p>
          <a:p>
            <a:r>
              <a:rPr lang="fr-FR" sz="2400" i="1" dirty="0" smtClean="0">
                <a:latin typeface="+mj-lt"/>
              </a:rPr>
              <a:t>1906</a:t>
            </a:r>
            <a:endParaRPr lang="fr-FR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894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einture big b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247162" cy="619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3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sultat de recherche d'images pour &quot;londres dera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450460" cy="597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773989" y="5294183"/>
            <a:ext cx="1262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</a:rPr>
              <a:t>André Derain</a:t>
            </a:r>
          </a:p>
          <a:p>
            <a:r>
              <a:rPr lang="fr-FR" sz="2400" i="1" dirty="0" err="1" smtClean="0">
                <a:latin typeface="+mj-lt"/>
              </a:rPr>
              <a:t>Big</a:t>
            </a:r>
            <a:r>
              <a:rPr lang="fr-FR" sz="2400" i="1" dirty="0" smtClean="0">
                <a:latin typeface="+mj-lt"/>
              </a:rPr>
              <a:t> Ben</a:t>
            </a:r>
            <a:endParaRPr lang="fr-FR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30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associé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556" y="620688"/>
            <a:ext cx="5256584" cy="464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Résultat de recherche d'images pour &quot;londres dessin&quot;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3573016"/>
            <a:ext cx="3554090" cy="1821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1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</Words>
  <Application>Microsoft Office PowerPoint</Application>
  <PresentationFormat>Affichage à l'écran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Londres peint par les artistes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Véronique</dc:creator>
  <cp:lastModifiedBy>Véronique</cp:lastModifiedBy>
  <cp:revision>7</cp:revision>
  <dcterms:created xsi:type="dcterms:W3CDTF">2017-09-13T14:40:45Z</dcterms:created>
  <dcterms:modified xsi:type="dcterms:W3CDTF">2017-09-27T13:57:58Z</dcterms:modified>
</cp:coreProperties>
</file>