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8693-608B-4411-BB6D-0C663C287FD4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8CB2-5B51-4DF9-94DA-D5620233D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02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8693-608B-4411-BB6D-0C663C287FD4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8CB2-5B51-4DF9-94DA-D5620233D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67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8693-608B-4411-BB6D-0C663C287FD4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8CB2-5B51-4DF9-94DA-D5620233D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40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8693-608B-4411-BB6D-0C663C287FD4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8CB2-5B51-4DF9-94DA-D5620233D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76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8693-608B-4411-BB6D-0C663C287FD4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8CB2-5B51-4DF9-94DA-D5620233D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04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8693-608B-4411-BB6D-0C663C287FD4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8CB2-5B51-4DF9-94DA-D5620233D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60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8693-608B-4411-BB6D-0C663C287FD4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8CB2-5B51-4DF9-94DA-D5620233D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19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8693-608B-4411-BB6D-0C663C287FD4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8CB2-5B51-4DF9-94DA-D5620233D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85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8693-608B-4411-BB6D-0C663C287FD4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8CB2-5B51-4DF9-94DA-D5620233D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83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8693-608B-4411-BB6D-0C663C287FD4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8CB2-5B51-4DF9-94DA-D5620233D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36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8693-608B-4411-BB6D-0C663C287FD4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68CB2-5B51-4DF9-94DA-D5620233D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6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A8693-608B-4411-BB6D-0C663C287FD4}" type="datetimeFigureOut">
              <a:rPr lang="fr-FR" smtClean="0"/>
              <a:t>10/07/2017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68CB2-5B51-4DF9-94DA-D5620233D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70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13023" y="6150990"/>
            <a:ext cx="2790334" cy="707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Gilles Barbier</a:t>
            </a:r>
          </a:p>
          <a:p>
            <a:pPr algn="ctr"/>
            <a:r>
              <a:rPr lang="fr-FR" dirty="0" smtClean="0"/>
              <a:t>L’hospice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62766" cy="58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3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88198" y="3458889"/>
            <a:ext cx="2790334" cy="707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Andy Warhol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5" y="-1"/>
            <a:ext cx="6901544" cy="69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13023" y="6150990"/>
            <a:ext cx="2790334" cy="707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Andy Warhol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34" y="3624"/>
            <a:ext cx="9299326" cy="61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6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13023" y="6150990"/>
            <a:ext cx="2790334" cy="707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Virginie Barré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25" y="244111"/>
            <a:ext cx="4122777" cy="55402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710" y="-60167"/>
            <a:ext cx="4780876" cy="61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3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62514" y="6150990"/>
            <a:ext cx="2790334" cy="707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Adrian </a:t>
            </a:r>
            <a:r>
              <a:rPr lang="fr-FR" dirty="0" err="1"/>
              <a:t>T</a:t>
            </a:r>
            <a:r>
              <a:rPr lang="fr-FR" dirty="0" err="1" smtClean="0"/>
              <a:t>ranquilli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534059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848" y="-26593"/>
            <a:ext cx="4939152" cy="688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5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28561" y="6150990"/>
            <a:ext cx="2790334" cy="707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Grégoire Guillemin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647885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561" y="0"/>
            <a:ext cx="4519052" cy="54640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b="12714"/>
          <a:stretch/>
        </p:blipFill>
        <p:spPr>
          <a:xfrm>
            <a:off x="9147613" y="3835520"/>
            <a:ext cx="3044387" cy="30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0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50491" y="4501299"/>
            <a:ext cx="2790334" cy="707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Basquiat</a:t>
            </a:r>
            <a:endParaRPr lang="fr-FR" dirty="0" smtClean="0"/>
          </a:p>
          <a:p>
            <a:pPr algn="ctr"/>
            <a:r>
              <a:rPr lang="fr-FR" dirty="0" smtClean="0"/>
              <a:t>Le joker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988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1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28561" y="6150990"/>
            <a:ext cx="2790334" cy="707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Grégoire Guillemin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8765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</Words>
  <Application>Microsoft Office PowerPoint</Application>
  <PresentationFormat>Grand écran</PresentationFormat>
  <Paragraphs>10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Jérôme REMPILLON</dc:creator>
  <cp:lastModifiedBy>Jérôme REMPILLON</cp:lastModifiedBy>
  <cp:revision>3</cp:revision>
  <dcterms:created xsi:type="dcterms:W3CDTF">2017-07-10T19:08:11Z</dcterms:created>
  <dcterms:modified xsi:type="dcterms:W3CDTF">2017-07-10T19:23:01Z</dcterms:modified>
</cp:coreProperties>
</file>