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Double, triple, quadruple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8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 </a:t>
            </a:r>
            <a:r>
              <a:rPr lang="fr-FR" sz="11500" dirty="0">
                <a:solidFill>
                  <a:prstClr val="black"/>
                </a:solidFill>
                <a:latin typeface="Maiandra GD" panose="020E0502030308020204" pitchFamily="34" charset="0"/>
              </a:rPr>
              <a:t>de</a:t>
            </a:r>
            <a:r>
              <a:rPr lang="fr-FR" sz="138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1"/>
    </mc:Choice>
    <mc:Fallback xmlns="">
      <p:transition spd="slow" advTm="3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Ma collection de timbres a doublé de taille en un an. Avant, j’avais 52 timbres. 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ai-je de timbres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12"/>
    </mc:Choice>
    <mc:Fallback xmlns="">
      <p:transition spd="slow" advTm="4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Un chanteur avait vendu 100 000 exemplaires de son premier album. Pour son second disque, les ventes ont doublé.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a-t-il vendu de disques pour son second album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93"/>
    </mc:Choice>
    <mc:Fallback xmlns="">
      <p:transition spd="slow" advTm="42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73345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4496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8712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4201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48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27984" y="270155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72200" y="272005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576" y="4112289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104 timbres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6064" y="5445224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200 </a:t>
            </a:r>
            <a:r>
              <a:rPr lang="fr-FR" sz="48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000 exemplaires</a:t>
            </a:r>
            <a:endParaRPr lang="fr-FR" sz="4800" b="1" dirty="0" smtClean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3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2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1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</a:rPr>
              <a:t>C’est parti !</a:t>
            </a:r>
            <a:endParaRPr lang="fr-FR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 smtClean="0">
                <a:latin typeface="Maiandra GD" panose="020E0502030308020204" pitchFamily="34" charset="0"/>
              </a:rPr>
              <a:t>de</a:t>
            </a:r>
            <a:endParaRPr lang="fr-FR" sz="16600" b="1" dirty="0" smtClean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23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6"/>
    </mc:Choice>
    <mc:Fallback xmlns="">
      <p:transition spd="slow" advTm="3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8800" dirty="0" smtClean="0">
                <a:latin typeface="Maiandra GD" panose="020E0502030308020204" pitchFamily="34" charset="0"/>
              </a:rPr>
              <a:t>de</a:t>
            </a:r>
            <a:endParaRPr lang="fr-FR" sz="8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5"/>
    </mc:Choice>
    <mc:Fallback xmlns="">
      <p:transition spd="slow" advTm="22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01"/>
    </mc:Choice>
    <mc:Fallback xmlns="">
      <p:transition spd="slow" advTm="32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8"/>
    </mc:Choice>
    <mc:Fallback xmlns="">
      <p:transition spd="slow" advTm="32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9"/>
    </mc:Choice>
    <mc:Fallback xmlns="">
      <p:transition spd="slow" advTm="3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88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16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10"/>
    </mc:Choice>
    <mc:Fallback xmlns="">
      <p:transition spd="slow" advTm="3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 </a:t>
            </a:r>
            <a:r>
              <a:rPr lang="fr-FR" sz="8800" dirty="0" smtClean="0">
                <a:latin typeface="Maiandra GD" panose="020E0502030308020204" pitchFamily="34" charset="0"/>
              </a:rPr>
              <a:t>de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endParaRPr lang="fr-FR" sz="9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4"/>
    </mc:Choice>
    <mc:Fallback xmlns="">
      <p:transition spd="slow" advTm="32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3.6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3|3.2|3.3|3.2|3.1|2.9|8.8|13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135</Words>
  <Application>Microsoft Office PowerPoint</Application>
  <PresentationFormat>Affichage à l'écran (4:3)</PresentationFormat>
  <Paragraphs>49</Paragraphs>
  <Slides>14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Double, triple, quadruple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51</cp:revision>
  <dcterms:created xsi:type="dcterms:W3CDTF">2013-01-27T09:55:18Z</dcterms:created>
  <dcterms:modified xsi:type="dcterms:W3CDTF">2014-03-16T13:23:56Z</dcterms:modified>
</cp:coreProperties>
</file>