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44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ne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FF7C8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Ennemis</a:t>
            </a:r>
            <a:endParaRPr lang="fr-FR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872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26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46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220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294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74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18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0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é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99FF33"/>
          </a:solidFill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Héros</a:t>
            </a:r>
            <a:endParaRPr lang="fr-FR" sz="40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9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480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Êtres mag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Êtres magiques</a:t>
            </a:r>
            <a:endParaRPr lang="fr-FR" sz="36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9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156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rgbClr val="009999"/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4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Amis</a:t>
            </a:r>
            <a:endParaRPr lang="fr-FR" sz="3600" dirty="0">
              <a:solidFill>
                <a:srgbClr val="004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9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70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 userDrawn="1"/>
        </p:nvSpPr>
        <p:spPr>
          <a:xfrm>
            <a:off x="200472" y="116632"/>
            <a:ext cx="4773488" cy="6624736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 userDrawn="1"/>
        </p:nvSpPr>
        <p:spPr>
          <a:xfrm>
            <a:off x="4973960" y="116632"/>
            <a:ext cx="4773488" cy="66247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675" y="908720"/>
            <a:ext cx="4090055" cy="511256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5399449" y="530677"/>
            <a:ext cx="4090055" cy="1818203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1368613"/>
              </a:avLst>
            </a:prstTxWarp>
            <a:spAutoFit/>
          </a:bodyPr>
          <a:lstStyle/>
          <a:p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Mes cartes à conter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4992782" y="5805264"/>
            <a:ext cx="4754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4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rPr>
              <a:t>Lieux</a:t>
            </a:r>
            <a:endParaRPr lang="fr-FR" sz="3600" dirty="0">
              <a:solidFill>
                <a:srgbClr val="004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ketch Nice" pitchFamily="66" charset="0"/>
            </a:endParaRPr>
          </a:p>
        </p:txBody>
      </p:sp>
      <p:sp>
        <p:nvSpPr>
          <p:cNvPr id="9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712639" y="1047329"/>
            <a:ext cx="3106601" cy="725487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ketch Nice" pitchFamily="66" charset="0"/>
              </a:defRPr>
            </a:lvl1pPr>
          </a:lstStyle>
          <a:p>
            <a:pPr lvl="0"/>
            <a:r>
              <a:rPr lang="fr-FR" dirty="0" smtClean="0"/>
              <a:t>Personnage</a:t>
            </a:r>
            <a:endParaRPr lang="fr-FR" dirty="0"/>
          </a:p>
        </p:txBody>
      </p:sp>
      <p:sp>
        <p:nvSpPr>
          <p:cNvPr id="14" name="Espace réservé pour une image  2"/>
          <p:cNvSpPr>
            <a:spLocks noGrp="1"/>
          </p:cNvSpPr>
          <p:nvPr>
            <p:ph type="pic" sz="quarter" idx="11" hasCustomPrompt="1"/>
          </p:nvPr>
        </p:nvSpPr>
        <p:spPr>
          <a:xfrm>
            <a:off x="488950" y="530225"/>
            <a:ext cx="1223963" cy="16748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 smtClean="0"/>
              <a:t>Image</a:t>
            </a:r>
            <a:endParaRPr lang="fr-FR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2349500"/>
            <a:ext cx="4248150" cy="3959225"/>
          </a:xfrm>
        </p:spPr>
        <p:txBody>
          <a:bodyPr anchor="ctr">
            <a:normAutofit/>
          </a:bodyPr>
          <a:lstStyle>
            <a:lvl1pPr marL="0" indent="0" algn="just">
              <a:buNone/>
              <a:defRPr sz="2400"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Clique ici pour taper la description du personnage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272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8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10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783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47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C036-D212-403F-BA5F-D519A5642069}" type="datetimeFigureOut">
              <a:rPr lang="fr-FR" smtClean="0"/>
              <a:t>01/03/2014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E23DC-30D4-4FF6-8EE9-19D78D9B3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1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285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Gaëlle Lavillat</cp:lastModifiedBy>
  <cp:revision>4</cp:revision>
  <dcterms:created xsi:type="dcterms:W3CDTF">2013-02-28T15:35:50Z</dcterms:created>
  <dcterms:modified xsi:type="dcterms:W3CDTF">2014-03-01T17:07:27Z</dcterms:modified>
</cp:coreProperties>
</file>