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38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/>
          <p:nvPr userDrawn="1"/>
        </p:nvSpPr>
        <p:spPr>
          <a:xfrm>
            <a:off x="0" y="0"/>
            <a:ext cx="9906000" cy="849313"/>
          </a:xfrm>
          <a:custGeom>
            <a:avLst/>
            <a:gdLst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849313 h 849313"/>
              <a:gd name="connsiteX3" fmla="*/ 0 w 6858000"/>
              <a:gd name="connsiteY3" fmla="*/ 849313 h 849313"/>
              <a:gd name="connsiteX4" fmla="*/ 0 w 6858000"/>
              <a:gd name="connsiteY4" fmla="*/ 0 h 849313"/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617084 h 849313"/>
              <a:gd name="connsiteX3" fmla="*/ 0 w 6858000"/>
              <a:gd name="connsiteY3" fmla="*/ 849313 h 849313"/>
              <a:gd name="connsiteX4" fmla="*/ 0 w 6858000"/>
              <a:gd name="connsiteY4" fmla="*/ 0 h 849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49313">
                <a:moveTo>
                  <a:pt x="0" y="0"/>
                </a:moveTo>
                <a:lnTo>
                  <a:pt x="6858000" y="0"/>
                </a:lnTo>
                <a:lnTo>
                  <a:pt x="6858000" y="617084"/>
                </a:lnTo>
                <a:lnTo>
                  <a:pt x="0" y="849313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ZoneTexte 8"/>
          <p:cNvSpPr txBox="1"/>
          <p:nvPr userDrawn="1"/>
        </p:nvSpPr>
        <p:spPr>
          <a:xfrm>
            <a:off x="128464" y="97468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rPr>
              <a:t>Mon emploi du temps 2014</a:t>
            </a:r>
            <a:r>
              <a:rPr lang="fr-FR" sz="2800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rPr>
              <a:t> - 2015</a:t>
            </a: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kaDylan Plain" pitchFamily="82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3440" y="8407"/>
            <a:ext cx="936104" cy="1170130"/>
          </a:xfrm>
          <a:prstGeom prst="rect">
            <a:avLst/>
          </a:prstGeom>
        </p:spPr>
      </p:pic>
      <p:sp>
        <p:nvSpPr>
          <p:cNvPr id="2" name="ZoneTexte 1"/>
          <p:cNvSpPr txBox="1"/>
          <p:nvPr userDrawn="1"/>
        </p:nvSpPr>
        <p:spPr>
          <a:xfrm>
            <a:off x="7889964" y="6662088"/>
            <a:ext cx="20726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smtClean="0">
                <a:solidFill>
                  <a:schemeClr val="bg1">
                    <a:lumMod val="75000"/>
                  </a:schemeClr>
                </a:solidFill>
              </a:rPr>
              <a:t>http://www.mysticlolly-leblog.fr</a:t>
            </a:r>
            <a:endParaRPr lang="fr-FR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81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77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66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35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5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08/07/2014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39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08/07/2014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04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08/07/2014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43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08/07/2014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17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08/07/2014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11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08/07/2014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9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127C7-412F-462E-86A3-CF9FC8F2EB25}" type="datetimeFigureOut">
              <a:rPr lang="fr-FR" smtClean="0"/>
              <a:t>08/07/2014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438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955627"/>
              </p:ext>
            </p:extLst>
          </p:nvPr>
        </p:nvGraphicFramePr>
        <p:xfrm>
          <a:off x="128464" y="1371680"/>
          <a:ext cx="9649072" cy="51536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08112"/>
                <a:gridCol w="1728192"/>
                <a:gridCol w="1728192"/>
                <a:gridCol w="1728192"/>
                <a:gridCol w="1728192"/>
                <a:gridCol w="1728192"/>
              </a:tblGrid>
              <a:tr h="42947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Horaires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LUNDI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MARDI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MERCREDI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JEUDI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VENDREDI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i="0" dirty="0" smtClean="0">
                          <a:latin typeface="Amandine" pitchFamily="2" charset="0"/>
                        </a:rPr>
                        <a:t>Récréation</a:t>
                      </a:r>
                      <a:endParaRPr lang="fr-FR" sz="2000" i="0" dirty="0">
                        <a:latin typeface="Amandine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i="0" dirty="0" smtClean="0">
                          <a:latin typeface="Amandine" pitchFamily="2" charset="0"/>
                        </a:rPr>
                        <a:t>Récréation</a:t>
                      </a:r>
                      <a:endParaRPr lang="fr-FR" sz="2000" i="0" dirty="0">
                        <a:latin typeface="Amandine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i="0" dirty="0" smtClean="0">
                          <a:latin typeface="Amandine" pitchFamily="2" charset="0"/>
                        </a:rPr>
                        <a:t>Récréation</a:t>
                      </a:r>
                      <a:endParaRPr lang="fr-FR" sz="2000" i="0" dirty="0">
                        <a:latin typeface="Amandine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i="0" dirty="0" smtClean="0">
                          <a:latin typeface="Amandine" pitchFamily="2" charset="0"/>
                        </a:rPr>
                        <a:t>Récréation</a:t>
                      </a:r>
                      <a:endParaRPr lang="fr-FR" sz="2000" i="0" dirty="0">
                        <a:latin typeface="Amandine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i="0" dirty="0" smtClean="0">
                          <a:latin typeface="Amandine" pitchFamily="2" charset="0"/>
                        </a:rPr>
                        <a:t>Récréation</a:t>
                      </a:r>
                      <a:endParaRPr lang="fr-FR" sz="2000" i="0" dirty="0">
                        <a:latin typeface="Amandine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Amandine" pitchFamily="2" charset="0"/>
                        </a:rPr>
                        <a:t>Repas</a:t>
                      </a:r>
                      <a:endParaRPr lang="fr-FR" sz="2000" dirty="0">
                        <a:latin typeface="Amandine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Amandine" pitchFamily="2" charset="0"/>
                        </a:rPr>
                        <a:t>Repas</a:t>
                      </a:r>
                      <a:endParaRPr lang="fr-FR" sz="2000" dirty="0"/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Amandine" pitchFamily="2" charset="0"/>
                        </a:rPr>
                        <a:t>Repas</a:t>
                      </a:r>
                      <a:endParaRPr lang="fr-FR" sz="2000" dirty="0"/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Amandine" pitchFamily="2" charset="0"/>
                        </a:rPr>
                        <a:t>Repas</a:t>
                      </a:r>
                      <a:endParaRPr lang="fr-FR" sz="2000" dirty="0"/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Amandine" pitchFamily="2" charset="0"/>
                        </a:rPr>
                        <a:t>Repas</a:t>
                      </a:r>
                      <a:endParaRPr lang="fr-FR" sz="2000" dirty="0"/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accent5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4613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</Words>
  <Application>Microsoft Office PowerPoint</Application>
  <PresentationFormat>Format A4 (210 x 297 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</cp:lastModifiedBy>
  <cp:revision>4</cp:revision>
  <dcterms:created xsi:type="dcterms:W3CDTF">2014-07-08T20:52:26Z</dcterms:created>
  <dcterms:modified xsi:type="dcterms:W3CDTF">2014-07-08T21:09:19Z</dcterms:modified>
</cp:coreProperties>
</file>