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7" r:id="rId3"/>
    <p:sldId id="299" r:id="rId4"/>
    <p:sldId id="298" r:id="rId5"/>
    <p:sldId id="262" r:id="rId6"/>
    <p:sldId id="266" r:id="rId7"/>
    <p:sldId id="267" r:id="rId8"/>
    <p:sldId id="268" r:id="rId9"/>
    <p:sldId id="302" r:id="rId10"/>
    <p:sldId id="270" r:id="rId11"/>
    <p:sldId id="271" r:id="rId12"/>
    <p:sldId id="272" r:id="rId13"/>
    <p:sldId id="273" r:id="rId14"/>
    <p:sldId id="274" r:id="rId15"/>
    <p:sldId id="276" r:id="rId16"/>
    <p:sldId id="300" r:id="rId17"/>
    <p:sldId id="278" r:id="rId18"/>
    <p:sldId id="279" r:id="rId19"/>
    <p:sldId id="280" r:id="rId20"/>
    <p:sldId id="281" r:id="rId21"/>
    <p:sldId id="283" r:id="rId22"/>
    <p:sldId id="282" r:id="rId23"/>
    <p:sldId id="284" r:id="rId24"/>
    <p:sldId id="285" r:id="rId25"/>
    <p:sldId id="286" r:id="rId26"/>
    <p:sldId id="301" r:id="rId27"/>
    <p:sldId id="287" r:id="rId28"/>
    <p:sldId id="288" r:id="rId29"/>
    <p:sldId id="289" r:id="rId30"/>
    <p:sldId id="290" r:id="rId31"/>
    <p:sldId id="303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306" r:id="rId40"/>
    <p:sldId id="257" r:id="rId41"/>
    <p:sldId id="260" r:id="rId42"/>
    <p:sldId id="261" r:id="rId43"/>
    <p:sldId id="263" r:id="rId44"/>
    <p:sldId id="305" r:id="rId45"/>
    <p:sldId id="304" r:id="rId46"/>
    <p:sldId id="307" r:id="rId47"/>
    <p:sldId id="308" r:id="rId48"/>
    <p:sldId id="309" r:id="rId49"/>
    <p:sldId id="310" r:id="rId50"/>
    <p:sldId id="311" r:id="rId51"/>
    <p:sldId id="312" r:id="rId52"/>
    <p:sldId id="314" r:id="rId53"/>
    <p:sldId id="265" r:id="rId54"/>
    <p:sldId id="313" r:id="rId5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62" d="100"/>
          <a:sy n="62" d="100"/>
        </p:scale>
        <p:origin x="72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7/30/2020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7/30/2020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Résultat de recherche d'images pour &quot;kilimanjaro trek vbs&quot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8398" y="284206"/>
            <a:ext cx="8501449" cy="64008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 rot="21399706">
            <a:off x="2434279" y="1334527"/>
            <a:ext cx="7278129" cy="1383957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b="1" dirty="0">
                <a:solidFill>
                  <a:schemeClr val="accent6">
                    <a:lumMod val="75000"/>
                  </a:schemeClr>
                </a:solidFill>
                <a:latin typeface="Jokerman" panose="04090605060D06020702" pitchFamily="82" charset="0"/>
              </a:rPr>
              <a:t>CULTE MISSION</a:t>
            </a:r>
          </a:p>
          <a:p>
            <a:pPr algn="ctr"/>
            <a:r>
              <a:rPr lang="fr-FR" sz="5400" b="1" dirty="0">
                <a:solidFill>
                  <a:schemeClr val="accent6">
                    <a:lumMod val="75000"/>
                  </a:schemeClr>
                </a:solidFill>
                <a:latin typeface="Jokerman" panose="04090605060D06020702" pitchFamily="82" charset="0"/>
              </a:rPr>
              <a:t>EN AFRIQUE</a:t>
            </a:r>
          </a:p>
        </p:txBody>
      </p:sp>
    </p:spTree>
    <p:extLst>
      <p:ext uri="{BB962C8B-B14F-4D97-AF65-F5344CB8AC3E}">
        <p14:creationId xmlns:p14="http://schemas.microsoft.com/office/powerpoint/2010/main" val="7385179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231557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fr-FR" b="1" dirty="0">
                <a:solidFill>
                  <a:schemeClr val="accent6">
                    <a:lumMod val="50000"/>
                  </a:schemeClr>
                </a:solidFill>
              </a:rPr>
              <a:t>Medley africain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649625"/>
            <a:ext cx="2857500" cy="38305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09874" y="1649625"/>
            <a:ext cx="2857500" cy="383059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19748" y="1649624"/>
            <a:ext cx="2857500" cy="383059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29622" y="1649624"/>
            <a:ext cx="2857500" cy="383059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03721" y="1643445"/>
            <a:ext cx="1285103" cy="395416"/>
          </a:xfrm>
          <a:prstGeom prst="rect">
            <a:avLst/>
          </a:prstGeom>
        </p:spPr>
      </p:pic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1141413" y="2666999"/>
            <a:ext cx="10375084" cy="3124201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fr-FR" sz="3200" b="1" dirty="0">
                <a:solidFill>
                  <a:schemeClr val="accent6">
                    <a:lumMod val="50000"/>
                  </a:schemeClr>
                </a:solidFill>
              </a:rPr>
              <a:t>Il est en haut, en bas, devant, derrière, autour de moi</a:t>
            </a:r>
          </a:p>
          <a:p>
            <a:r>
              <a:rPr lang="fr-FR" sz="3200" b="1" dirty="0">
                <a:solidFill>
                  <a:schemeClr val="accent6">
                    <a:lumMod val="50000"/>
                  </a:schemeClr>
                </a:solidFill>
              </a:rPr>
              <a:t>Il est en haut, en bas, devant, derrière, autour de moi</a:t>
            </a:r>
          </a:p>
          <a:p>
            <a:r>
              <a:rPr lang="fr-FR" sz="3200" b="1" dirty="0">
                <a:solidFill>
                  <a:schemeClr val="accent6">
                    <a:lumMod val="50000"/>
                  </a:schemeClr>
                </a:solidFill>
              </a:rPr>
              <a:t>Il est en haut, en bas, devant, derrière, autour de moi</a:t>
            </a:r>
          </a:p>
          <a:p>
            <a:r>
              <a:rPr lang="fr-FR" sz="3200" b="1" dirty="0">
                <a:solidFill>
                  <a:schemeClr val="accent6">
                    <a:lumMod val="50000"/>
                  </a:schemeClr>
                </a:solidFill>
              </a:rPr>
              <a:t>Jésus est le rocher de ma vie !</a:t>
            </a:r>
          </a:p>
        </p:txBody>
      </p:sp>
    </p:spTree>
    <p:extLst>
      <p:ext uri="{BB962C8B-B14F-4D97-AF65-F5344CB8AC3E}">
        <p14:creationId xmlns:p14="http://schemas.microsoft.com/office/powerpoint/2010/main" val="37304755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231557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fr-FR" b="1" dirty="0">
                <a:solidFill>
                  <a:schemeClr val="accent6">
                    <a:lumMod val="50000"/>
                  </a:schemeClr>
                </a:solidFill>
              </a:rPr>
              <a:t>Medley africain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649625"/>
            <a:ext cx="2857500" cy="38305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09874" y="1649625"/>
            <a:ext cx="2857500" cy="383059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19748" y="1649624"/>
            <a:ext cx="2857500" cy="383059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29622" y="1649624"/>
            <a:ext cx="2857500" cy="383059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03721" y="1643445"/>
            <a:ext cx="1285103" cy="395416"/>
          </a:xfrm>
          <a:prstGeom prst="rect">
            <a:avLst/>
          </a:prstGeom>
        </p:spPr>
      </p:pic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177586" y="2234513"/>
            <a:ext cx="9905998" cy="2648466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fr-FR" sz="3200" b="1" dirty="0">
                <a:solidFill>
                  <a:schemeClr val="accent6">
                    <a:lumMod val="50000"/>
                  </a:schemeClr>
                </a:solidFill>
              </a:rPr>
              <a:t>Jésus est le rocher de ma vie !</a:t>
            </a:r>
          </a:p>
          <a:p>
            <a:r>
              <a:rPr lang="fr-FR" sz="3200" b="1" dirty="0">
                <a:solidFill>
                  <a:schemeClr val="accent6">
                    <a:lumMod val="50000"/>
                  </a:schemeClr>
                </a:solidFill>
              </a:rPr>
              <a:t>Jésus est le rocher de ma vie !</a:t>
            </a:r>
          </a:p>
          <a:p>
            <a:r>
              <a:rPr lang="fr-FR" sz="3200" b="1" dirty="0">
                <a:solidFill>
                  <a:schemeClr val="accent6">
                    <a:lumMod val="50000"/>
                  </a:schemeClr>
                </a:solidFill>
              </a:rPr>
              <a:t>Jésus est le rocher de ma vie !</a:t>
            </a:r>
          </a:p>
          <a:p>
            <a:r>
              <a:rPr lang="fr-FR" sz="3200" b="1" dirty="0">
                <a:solidFill>
                  <a:schemeClr val="accent6">
                    <a:lumMod val="50000"/>
                  </a:schemeClr>
                </a:solidFill>
              </a:rPr>
              <a:t>Jésus est le rocher de ma vie !</a:t>
            </a: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30585" y="4967416"/>
            <a:ext cx="7010400" cy="189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2429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231557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fr-FR" b="1" dirty="0">
                <a:solidFill>
                  <a:schemeClr val="accent6">
                    <a:lumMod val="50000"/>
                  </a:schemeClr>
                </a:solidFill>
              </a:rPr>
              <a:t>Medley africain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649625"/>
            <a:ext cx="2857500" cy="38305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09874" y="1649625"/>
            <a:ext cx="2857500" cy="383059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19748" y="1649624"/>
            <a:ext cx="2857500" cy="383059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29622" y="1649624"/>
            <a:ext cx="2857500" cy="383059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03721" y="1643445"/>
            <a:ext cx="1285103" cy="395416"/>
          </a:xfrm>
          <a:prstGeom prst="rect">
            <a:avLst/>
          </a:prstGeom>
        </p:spPr>
      </p:pic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fr-FR" sz="3200" b="1" dirty="0">
                <a:solidFill>
                  <a:schemeClr val="accent6">
                    <a:lumMod val="50000"/>
                  </a:schemeClr>
                </a:solidFill>
              </a:rPr>
              <a:t>Il n’y a vraiment personne comme jésus</a:t>
            </a:r>
          </a:p>
          <a:p>
            <a:r>
              <a:rPr lang="fr-FR" sz="3200" b="1" dirty="0">
                <a:solidFill>
                  <a:schemeClr val="accent6">
                    <a:lumMod val="50000"/>
                  </a:schemeClr>
                </a:solidFill>
              </a:rPr>
              <a:t>Il n’y a vraiment personne comme jésus</a:t>
            </a:r>
          </a:p>
          <a:p>
            <a:r>
              <a:rPr lang="fr-FR" sz="3200" b="1" dirty="0">
                <a:solidFill>
                  <a:schemeClr val="accent6">
                    <a:lumMod val="50000"/>
                  </a:schemeClr>
                </a:solidFill>
              </a:rPr>
              <a:t>Il n’y a vraiment personne comme jésus</a:t>
            </a:r>
          </a:p>
          <a:p>
            <a:r>
              <a:rPr lang="fr-FR" sz="3200" b="1" dirty="0">
                <a:solidFill>
                  <a:schemeClr val="accent6">
                    <a:lumMod val="50000"/>
                  </a:schemeClr>
                </a:solidFill>
              </a:rPr>
              <a:t>Il n’y a vraiment personne comme lui</a:t>
            </a:r>
          </a:p>
        </p:txBody>
      </p:sp>
    </p:spTree>
    <p:extLst>
      <p:ext uri="{BB962C8B-B14F-4D97-AF65-F5344CB8AC3E}">
        <p14:creationId xmlns:p14="http://schemas.microsoft.com/office/powerpoint/2010/main" val="20484444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231557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fr-FR" b="1" dirty="0">
                <a:solidFill>
                  <a:schemeClr val="accent6">
                    <a:lumMod val="50000"/>
                  </a:schemeClr>
                </a:solidFill>
              </a:rPr>
              <a:t>Medley africain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649625"/>
            <a:ext cx="2857500" cy="38305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09874" y="1649625"/>
            <a:ext cx="2857500" cy="383059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19748" y="1649624"/>
            <a:ext cx="2857500" cy="383059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29622" y="1649624"/>
            <a:ext cx="2857500" cy="383059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03721" y="1643445"/>
            <a:ext cx="1285103" cy="395416"/>
          </a:xfrm>
          <a:prstGeom prst="rect">
            <a:avLst/>
          </a:prstGeom>
        </p:spPr>
      </p:pic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fr-FR" sz="3200" b="1" dirty="0">
                <a:solidFill>
                  <a:schemeClr val="accent6">
                    <a:lumMod val="50000"/>
                  </a:schemeClr>
                </a:solidFill>
              </a:rPr>
              <a:t>J’ai marché, marché, personne, personne</a:t>
            </a:r>
          </a:p>
          <a:p>
            <a:r>
              <a:rPr lang="fr-FR" sz="3200" b="1" dirty="0">
                <a:solidFill>
                  <a:schemeClr val="accent6">
                    <a:lumMod val="50000"/>
                  </a:schemeClr>
                </a:solidFill>
              </a:rPr>
              <a:t>J’ai fouillé, fouillé, personne, personne</a:t>
            </a:r>
          </a:p>
          <a:p>
            <a:r>
              <a:rPr lang="fr-FR" sz="3200" b="1" dirty="0">
                <a:solidFill>
                  <a:schemeClr val="accent6">
                    <a:lumMod val="50000"/>
                  </a:schemeClr>
                </a:solidFill>
              </a:rPr>
              <a:t>J’ai tourné, tourné, personne, personne</a:t>
            </a:r>
          </a:p>
          <a:p>
            <a:r>
              <a:rPr lang="fr-FR" sz="3200" b="1" dirty="0">
                <a:solidFill>
                  <a:schemeClr val="accent6">
                    <a:lumMod val="50000"/>
                  </a:schemeClr>
                </a:solidFill>
              </a:rPr>
              <a:t>Il n’y a vraiment personne comme lui !</a:t>
            </a: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9293925" y="2673176"/>
            <a:ext cx="2309068" cy="3118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2526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231557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fr-FR" b="1" dirty="0">
                <a:solidFill>
                  <a:schemeClr val="accent6">
                    <a:lumMod val="50000"/>
                  </a:schemeClr>
                </a:solidFill>
              </a:rPr>
              <a:t>Medley africain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649625"/>
            <a:ext cx="2857500" cy="38305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09874" y="1649625"/>
            <a:ext cx="2857500" cy="383059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19748" y="1649624"/>
            <a:ext cx="2857500" cy="383059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29622" y="1649624"/>
            <a:ext cx="2857500" cy="383059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03721" y="1643445"/>
            <a:ext cx="1285103" cy="395416"/>
          </a:xfrm>
          <a:prstGeom prst="rect">
            <a:avLst/>
          </a:prstGeom>
        </p:spPr>
      </p:pic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fr-FR" sz="3200" b="1" dirty="0">
                <a:solidFill>
                  <a:schemeClr val="accent6">
                    <a:lumMod val="50000"/>
                  </a:schemeClr>
                </a:solidFill>
              </a:rPr>
              <a:t>Il n’y a vraiment personne comme jésus</a:t>
            </a:r>
          </a:p>
          <a:p>
            <a:r>
              <a:rPr lang="fr-FR" sz="3200" b="1" dirty="0">
                <a:solidFill>
                  <a:schemeClr val="accent6">
                    <a:lumMod val="50000"/>
                  </a:schemeClr>
                </a:solidFill>
              </a:rPr>
              <a:t>Il n’y a vraiment personne comme jésus</a:t>
            </a:r>
          </a:p>
          <a:p>
            <a:r>
              <a:rPr lang="fr-FR" sz="3200" b="1" dirty="0">
                <a:solidFill>
                  <a:schemeClr val="accent6">
                    <a:lumMod val="50000"/>
                  </a:schemeClr>
                </a:solidFill>
              </a:rPr>
              <a:t>Il n’y a vraiment personne comme jésus</a:t>
            </a:r>
          </a:p>
          <a:p>
            <a:r>
              <a:rPr lang="fr-FR" sz="3200" b="1" dirty="0">
                <a:solidFill>
                  <a:schemeClr val="accent6">
                    <a:lumMod val="50000"/>
                  </a:schemeClr>
                </a:solidFill>
              </a:rPr>
              <a:t>Il n’y a vraiment personne comme lui</a:t>
            </a:r>
          </a:p>
        </p:txBody>
      </p:sp>
    </p:spTree>
    <p:extLst>
      <p:ext uri="{BB962C8B-B14F-4D97-AF65-F5344CB8AC3E}">
        <p14:creationId xmlns:p14="http://schemas.microsoft.com/office/powerpoint/2010/main" val="4332450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649625"/>
            <a:ext cx="2857500" cy="38305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09874" y="1649625"/>
            <a:ext cx="2857500" cy="383059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19748" y="1649624"/>
            <a:ext cx="2857500" cy="383059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29622" y="1649624"/>
            <a:ext cx="2857500" cy="383059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03721" y="1643445"/>
            <a:ext cx="1285103" cy="39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4859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231557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fr-FR" b="1" dirty="0">
                <a:solidFill>
                  <a:schemeClr val="accent6">
                    <a:lumMod val="50000"/>
                  </a:schemeClr>
                </a:solidFill>
              </a:rPr>
              <a:t>Dans le monde entier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649625"/>
            <a:ext cx="2857500" cy="38305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09874" y="1649625"/>
            <a:ext cx="2857500" cy="383059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19748" y="1649624"/>
            <a:ext cx="2857500" cy="383059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29622" y="1649624"/>
            <a:ext cx="2857500" cy="383059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03721" y="1643445"/>
            <a:ext cx="1285103" cy="395416"/>
          </a:xfrm>
          <a:prstGeom prst="rect">
            <a:avLst/>
          </a:prstGeom>
        </p:spPr>
      </p:pic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4790" y="2218034"/>
            <a:ext cx="4319243" cy="4319243"/>
          </a:xfrm>
        </p:spPr>
      </p:pic>
    </p:spTree>
    <p:extLst>
      <p:ext uri="{BB962C8B-B14F-4D97-AF65-F5344CB8AC3E}">
        <p14:creationId xmlns:p14="http://schemas.microsoft.com/office/powerpoint/2010/main" val="928692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231557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fr-FR" b="1" dirty="0">
                <a:solidFill>
                  <a:schemeClr val="accent6">
                    <a:lumMod val="50000"/>
                  </a:schemeClr>
                </a:solidFill>
              </a:rPr>
              <a:t>Dans le monde entier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649625"/>
            <a:ext cx="2857500" cy="38305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09874" y="1649625"/>
            <a:ext cx="2857500" cy="383059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19748" y="1649624"/>
            <a:ext cx="2857500" cy="383059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29622" y="1649624"/>
            <a:ext cx="2857500" cy="383059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03721" y="1643445"/>
            <a:ext cx="1285103" cy="395416"/>
          </a:xfrm>
          <a:prstGeom prst="rect">
            <a:avLst/>
          </a:prstGeom>
        </p:spPr>
      </p:pic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fr-FR" sz="3200" b="1" dirty="0">
                <a:solidFill>
                  <a:schemeClr val="accent6">
                    <a:lumMod val="50000"/>
                  </a:schemeClr>
                </a:solidFill>
              </a:rPr>
              <a:t>Dans le monde entier, quel évènement,</a:t>
            </a:r>
          </a:p>
          <a:p>
            <a:r>
              <a:rPr lang="fr-FR" sz="3200" b="1" dirty="0">
                <a:solidFill>
                  <a:schemeClr val="accent6">
                    <a:lumMod val="50000"/>
                  </a:schemeClr>
                </a:solidFill>
              </a:rPr>
              <a:t>C’est l’amour de dieu si étonnant !</a:t>
            </a:r>
          </a:p>
          <a:p>
            <a:r>
              <a:rPr lang="fr-FR" sz="3200" b="1" dirty="0">
                <a:solidFill>
                  <a:schemeClr val="accent6">
                    <a:lumMod val="50000"/>
                  </a:schemeClr>
                </a:solidFill>
              </a:rPr>
              <a:t>Il nous aime tous, d’un amour si grand,</a:t>
            </a:r>
          </a:p>
          <a:p>
            <a:r>
              <a:rPr lang="fr-FR" sz="3200" b="1" dirty="0">
                <a:solidFill>
                  <a:schemeClr val="accent6">
                    <a:lumMod val="50000"/>
                  </a:schemeClr>
                </a:solidFill>
              </a:rPr>
              <a:t>Personne ne peut t’aimer autant, c’est renversant</a:t>
            </a:r>
          </a:p>
        </p:txBody>
      </p:sp>
      <p:sp>
        <p:nvSpPr>
          <p:cNvPr id="3" name="Rectangle 2"/>
          <p:cNvSpPr/>
          <p:nvPr/>
        </p:nvSpPr>
        <p:spPr>
          <a:xfrm rot="20636403">
            <a:off x="506627" y="2310714"/>
            <a:ext cx="2100649" cy="667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/>
              <a:t>HOUH !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4286" y="2666517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6779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231557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fr-FR" b="1" dirty="0">
                <a:solidFill>
                  <a:schemeClr val="accent6">
                    <a:lumMod val="50000"/>
                  </a:schemeClr>
                </a:solidFill>
              </a:rPr>
              <a:t>Dans le monde entier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649625"/>
            <a:ext cx="2857500" cy="38305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09874" y="1649625"/>
            <a:ext cx="2857500" cy="383059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19748" y="1649624"/>
            <a:ext cx="2857500" cy="383059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29622" y="1649624"/>
            <a:ext cx="2857500" cy="383059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03721" y="1643445"/>
            <a:ext cx="1285103" cy="395416"/>
          </a:xfrm>
          <a:prstGeom prst="rect">
            <a:avLst/>
          </a:prstGeom>
        </p:spPr>
      </p:pic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494270" y="2666999"/>
            <a:ext cx="11417643" cy="3124201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fr-FR" sz="3200" b="1" dirty="0">
                <a:solidFill>
                  <a:schemeClr val="accent6">
                    <a:lumMod val="50000"/>
                  </a:schemeClr>
                </a:solidFill>
              </a:rPr>
              <a:t>Quelles que soient les raisons nous sommes tous différents</a:t>
            </a:r>
          </a:p>
          <a:p>
            <a:r>
              <a:rPr lang="fr-FR" sz="3200" b="1" dirty="0">
                <a:solidFill>
                  <a:schemeClr val="accent6">
                    <a:lumMod val="50000"/>
                  </a:schemeClr>
                </a:solidFill>
              </a:rPr>
              <a:t>Qu’importe d’où nous venons, dieu nous aime tous autant !</a:t>
            </a:r>
          </a:p>
          <a:p>
            <a:r>
              <a:rPr lang="fr-FR" sz="3200" b="1" dirty="0">
                <a:solidFill>
                  <a:schemeClr val="accent6">
                    <a:lumMod val="50000"/>
                  </a:schemeClr>
                </a:solidFill>
              </a:rPr>
              <a:t>Il pardonne nos péchés car personne n’est parfait,</a:t>
            </a:r>
          </a:p>
          <a:p>
            <a:r>
              <a:rPr lang="fr-FR" sz="3200" b="1" dirty="0">
                <a:solidFill>
                  <a:schemeClr val="accent6">
                    <a:lumMod val="50000"/>
                  </a:schemeClr>
                </a:solidFill>
              </a:rPr>
              <a:t>L’amour du grand sauveur ne finira jamais !</a:t>
            </a:r>
          </a:p>
        </p:txBody>
      </p:sp>
      <p:sp>
        <p:nvSpPr>
          <p:cNvPr id="13" name="Rectangle 12"/>
          <p:cNvSpPr/>
          <p:nvPr/>
        </p:nvSpPr>
        <p:spPr>
          <a:xfrm rot="20636403">
            <a:off x="91088" y="2127901"/>
            <a:ext cx="2100649" cy="667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/>
              <a:t>HOUH !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09104" y="4229099"/>
            <a:ext cx="1389234" cy="2533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656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231557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fr-FR" b="1" dirty="0">
                <a:solidFill>
                  <a:schemeClr val="accent6">
                    <a:lumMod val="50000"/>
                  </a:schemeClr>
                </a:solidFill>
              </a:rPr>
              <a:t>Dans le monde entier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649625"/>
            <a:ext cx="2857500" cy="38305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09874" y="1649625"/>
            <a:ext cx="2857500" cy="383059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19748" y="1649624"/>
            <a:ext cx="2857500" cy="383059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29622" y="1649624"/>
            <a:ext cx="2857500" cy="383059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03721" y="1643445"/>
            <a:ext cx="1285103" cy="395416"/>
          </a:xfrm>
          <a:prstGeom prst="rect">
            <a:avLst/>
          </a:prstGeom>
        </p:spPr>
      </p:pic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fr-FR" sz="3200" b="1" dirty="0">
                <a:solidFill>
                  <a:schemeClr val="accent6">
                    <a:lumMod val="50000"/>
                  </a:schemeClr>
                </a:solidFill>
              </a:rPr>
              <a:t>Dans le monde entier, quel évènement,</a:t>
            </a:r>
          </a:p>
          <a:p>
            <a:r>
              <a:rPr lang="fr-FR" sz="3200" b="1" dirty="0">
                <a:solidFill>
                  <a:schemeClr val="accent6">
                    <a:lumMod val="50000"/>
                  </a:schemeClr>
                </a:solidFill>
              </a:rPr>
              <a:t>C’est l’amour de dieu si étonnant !</a:t>
            </a:r>
          </a:p>
          <a:p>
            <a:r>
              <a:rPr lang="fr-FR" sz="3200" b="1" dirty="0">
                <a:solidFill>
                  <a:schemeClr val="accent6">
                    <a:lumMod val="50000"/>
                  </a:schemeClr>
                </a:solidFill>
              </a:rPr>
              <a:t>Il nous aime tous, d’un amour si grand,</a:t>
            </a:r>
          </a:p>
          <a:p>
            <a:r>
              <a:rPr lang="fr-FR" sz="3200" b="1" dirty="0">
                <a:solidFill>
                  <a:schemeClr val="accent6">
                    <a:lumMod val="50000"/>
                  </a:schemeClr>
                </a:solidFill>
              </a:rPr>
              <a:t>Personne ne peut t’aimer autant, c’est renversant</a:t>
            </a: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4286" y="2666517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685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231557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fr-FR" b="1" dirty="0">
                <a:solidFill>
                  <a:schemeClr val="accent6">
                    <a:lumMod val="50000"/>
                  </a:schemeClr>
                </a:solidFill>
              </a:rPr>
              <a:t>Kilimandjaro </a:t>
            </a:r>
            <a:r>
              <a:rPr lang="fr-FR" sz="1800" b="1" dirty="0">
                <a:solidFill>
                  <a:schemeClr val="accent6">
                    <a:lumMod val="50000"/>
                  </a:schemeClr>
                </a:solidFill>
              </a:rPr>
              <a:t>(clip vidéo)</a:t>
            </a:r>
            <a:endParaRPr lang="fr-FR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649625"/>
            <a:ext cx="2857500" cy="38305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09874" y="1649625"/>
            <a:ext cx="2857500" cy="383059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19748" y="1649624"/>
            <a:ext cx="2857500" cy="383059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29622" y="1649624"/>
            <a:ext cx="2857500" cy="383059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03721" y="1643445"/>
            <a:ext cx="1285103" cy="395416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1564" y="2546778"/>
            <a:ext cx="4535684" cy="3829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7602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231557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fr-FR" b="1" dirty="0">
                <a:solidFill>
                  <a:schemeClr val="accent6">
                    <a:lumMod val="50000"/>
                  </a:schemeClr>
                </a:solidFill>
              </a:rPr>
              <a:t>Dans le monde entier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649625"/>
            <a:ext cx="2857500" cy="38305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09874" y="1649625"/>
            <a:ext cx="2857500" cy="383059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19748" y="1649624"/>
            <a:ext cx="2857500" cy="383059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29622" y="1649624"/>
            <a:ext cx="2857500" cy="383059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03721" y="1643445"/>
            <a:ext cx="1285103" cy="395416"/>
          </a:xfrm>
          <a:prstGeom prst="rect">
            <a:avLst/>
          </a:prstGeom>
        </p:spPr>
      </p:pic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494270" y="2666999"/>
            <a:ext cx="11417643" cy="3124201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fr-FR" sz="3200" b="1" dirty="0">
                <a:solidFill>
                  <a:schemeClr val="accent6">
                    <a:lumMod val="50000"/>
                  </a:schemeClr>
                </a:solidFill>
              </a:rPr>
              <a:t>Quelles que soient les raisons nous sommes tous différents</a:t>
            </a:r>
          </a:p>
          <a:p>
            <a:r>
              <a:rPr lang="fr-FR" sz="3200" b="1" dirty="0">
                <a:solidFill>
                  <a:schemeClr val="accent6">
                    <a:lumMod val="50000"/>
                  </a:schemeClr>
                </a:solidFill>
              </a:rPr>
              <a:t>Qu’importe d’où nous venons, dieu nous aime tous autant !</a:t>
            </a:r>
          </a:p>
          <a:p>
            <a:r>
              <a:rPr lang="fr-FR" sz="3200" b="1" dirty="0">
                <a:solidFill>
                  <a:schemeClr val="accent6">
                    <a:lumMod val="50000"/>
                  </a:schemeClr>
                </a:solidFill>
              </a:rPr>
              <a:t>Il pardonne nos péchés car personne n’est parfait,</a:t>
            </a:r>
          </a:p>
          <a:p>
            <a:r>
              <a:rPr lang="fr-FR" sz="3200" b="1" dirty="0">
                <a:solidFill>
                  <a:schemeClr val="accent6">
                    <a:lumMod val="50000"/>
                  </a:schemeClr>
                </a:solidFill>
              </a:rPr>
              <a:t>L’amour du grand sauveur ne finira jamais !</a:t>
            </a: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09104" y="4229099"/>
            <a:ext cx="1389234" cy="2533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2348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231557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fr-FR" b="1" dirty="0">
                <a:solidFill>
                  <a:schemeClr val="accent6">
                    <a:lumMod val="50000"/>
                  </a:schemeClr>
                </a:solidFill>
              </a:rPr>
              <a:t>Dans le monde entier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649625"/>
            <a:ext cx="2857500" cy="38305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09874" y="1649625"/>
            <a:ext cx="2857500" cy="383059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19748" y="1649624"/>
            <a:ext cx="2857500" cy="383059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29622" y="1649624"/>
            <a:ext cx="2857500" cy="383059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03721" y="1643445"/>
            <a:ext cx="1285103" cy="395416"/>
          </a:xfrm>
          <a:prstGeom prst="rect">
            <a:avLst/>
          </a:prstGeom>
        </p:spPr>
      </p:pic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fr-FR" sz="3200" b="1" dirty="0">
                <a:solidFill>
                  <a:schemeClr val="accent6">
                    <a:lumMod val="50000"/>
                  </a:schemeClr>
                </a:solidFill>
              </a:rPr>
              <a:t>Dans le monde entier, quel évènement,</a:t>
            </a:r>
          </a:p>
          <a:p>
            <a:r>
              <a:rPr lang="fr-FR" sz="3200" b="1" dirty="0">
                <a:solidFill>
                  <a:schemeClr val="accent6">
                    <a:lumMod val="50000"/>
                  </a:schemeClr>
                </a:solidFill>
              </a:rPr>
              <a:t>C’est l’amour de dieu si étonnant !</a:t>
            </a:r>
          </a:p>
          <a:p>
            <a:r>
              <a:rPr lang="fr-FR" sz="3200" b="1" dirty="0">
                <a:solidFill>
                  <a:schemeClr val="accent6">
                    <a:lumMod val="50000"/>
                  </a:schemeClr>
                </a:solidFill>
              </a:rPr>
              <a:t>Il nous aime tous, d’un amour si grand,</a:t>
            </a:r>
          </a:p>
          <a:p>
            <a:r>
              <a:rPr lang="fr-FR" sz="3200" b="1" dirty="0">
                <a:solidFill>
                  <a:schemeClr val="accent6">
                    <a:lumMod val="50000"/>
                  </a:schemeClr>
                </a:solidFill>
              </a:rPr>
              <a:t>Personne ne peut t’aimer autant, c’est renversant</a:t>
            </a: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4286" y="2666517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2450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231557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fr-FR" b="1" dirty="0">
                <a:solidFill>
                  <a:schemeClr val="accent6">
                    <a:lumMod val="50000"/>
                  </a:schemeClr>
                </a:solidFill>
              </a:rPr>
              <a:t>Dans le monde entier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649625"/>
            <a:ext cx="2857500" cy="38305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09874" y="1649625"/>
            <a:ext cx="2857500" cy="383059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19748" y="1649624"/>
            <a:ext cx="2857500" cy="383059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29622" y="1649624"/>
            <a:ext cx="2857500" cy="383059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03721" y="1643445"/>
            <a:ext cx="1285103" cy="395416"/>
          </a:xfrm>
          <a:prstGeom prst="rect">
            <a:avLst/>
          </a:prstGeom>
        </p:spPr>
      </p:pic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494270" y="2666999"/>
            <a:ext cx="11417643" cy="3124201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fr-FR" sz="3200" b="1" dirty="0">
                <a:solidFill>
                  <a:schemeClr val="accent6">
                    <a:lumMod val="50000"/>
                  </a:schemeClr>
                </a:solidFill>
              </a:rPr>
              <a:t>Dieu pense à nous en tout lieu en tout temps !</a:t>
            </a:r>
          </a:p>
          <a:p>
            <a:r>
              <a:rPr lang="fr-FR" sz="3200" b="1" dirty="0">
                <a:solidFill>
                  <a:schemeClr val="accent6">
                    <a:lumMod val="50000"/>
                  </a:schemeClr>
                </a:solidFill>
              </a:rPr>
              <a:t>Son amour est unique et stupéfiant !</a:t>
            </a:r>
          </a:p>
          <a:p>
            <a:r>
              <a:rPr lang="fr-FR" sz="3200" b="1" dirty="0">
                <a:solidFill>
                  <a:schemeClr val="accent6">
                    <a:lumMod val="50000"/>
                  </a:schemeClr>
                </a:solidFill>
              </a:rPr>
              <a:t>(4 fois)</a:t>
            </a:r>
          </a:p>
        </p:txBody>
      </p:sp>
      <p:sp>
        <p:nvSpPr>
          <p:cNvPr id="13" name="Rectangle 12"/>
          <p:cNvSpPr/>
          <p:nvPr/>
        </p:nvSpPr>
        <p:spPr>
          <a:xfrm rot="20636403">
            <a:off x="506627" y="2310714"/>
            <a:ext cx="2100649" cy="667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/>
              <a:t>HOUH !</a:t>
            </a: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8788" y="3648075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6558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231557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fr-FR" b="1" dirty="0">
                <a:solidFill>
                  <a:schemeClr val="accent6">
                    <a:lumMod val="50000"/>
                  </a:schemeClr>
                </a:solidFill>
              </a:rPr>
              <a:t>Dans le monde entier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649625"/>
            <a:ext cx="2857500" cy="38305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09874" y="1649625"/>
            <a:ext cx="2857500" cy="383059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19748" y="1649624"/>
            <a:ext cx="2857500" cy="383059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29622" y="1649624"/>
            <a:ext cx="2857500" cy="383059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03721" y="1643445"/>
            <a:ext cx="1285103" cy="395416"/>
          </a:xfrm>
          <a:prstGeom prst="rect">
            <a:avLst/>
          </a:prstGeom>
        </p:spPr>
      </p:pic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fr-FR" sz="3200" b="1" dirty="0">
                <a:solidFill>
                  <a:schemeClr val="accent6">
                    <a:lumMod val="50000"/>
                  </a:schemeClr>
                </a:solidFill>
              </a:rPr>
              <a:t>Dans le monde entier, quel évènement,</a:t>
            </a:r>
          </a:p>
          <a:p>
            <a:r>
              <a:rPr lang="fr-FR" sz="3200" b="1" dirty="0">
                <a:solidFill>
                  <a:schemeClr val="accent6">
                    <a:lumMod val="50000"/>
                  </a:schemeClr>
                </a:solidFill>
              </a:rPr>
              <a:t>C’est l’amour de dieu si étonnant !</a:t>
            </a:r>
          </a:p>
          <a:p>
            <a:r>
              <a:rPr lang="fr-FR" sz="3200" b="1" dirty="0">
                <a:solidFill>
                  <a:schemeClr val="accent6">
                    <a:lumMod val="50000"/>
                  </a:schemeClr>
                </a:solidFill>
              </a:rPr>
              <a:t>Il nous aime tous, d’un amour si grand,</a:t>
            </a:r>
          </a:p>
          <a:p>
            <a:r>
              <a:rPr lang="fr-FR" sz="3200" b="1" dirty="0">
                <a:solidFill>
                  <a:schemeClr val="accent6">
                    <a:lumMod val="50000"/>
                  </a:schemeClr>
                </a:solidFill>
              </a:rPr>
              <a:t>Personne ne peut t’aimer autant, c’est renversant</a:t>
            </a: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4286" y="2666517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1766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231557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fr-FR" b="1" dirty="0">
                <a:solidFill>
                  <a:schemeClr val="accent6">
                    <a:lumMod val="50000"/>
                  </a:schemeClr>
                </a:solidFill>
              </a:rPr>
              <a:t>Dans le monde entier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649625"/>
            <a:ext cx="2857500" cy="38305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09874" y="1649625"/>
            <a:ext cx="2857500" cy="383059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19748" y="1649624"/>
            <a:ext cx="2857500" cy="383059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29622" y="1649624"/>
            <a:ext cx="2857500" cy="383059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03721" y="1643445"/>
            <a:ext cx="1285103" cy="395416"/>
          </a:xfrm>
          <a:prstGeom prst="rect">
            <a:avLst/>
          </a:prstGeom>
        </p:spPr>
      </p:pic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486505" y="2224219"/>
            <a:ext cx="9905998" cy="4485503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fr-FR" sz="3200" b="1" dirty="0">
                <a:solidFill>
                  <a:schemeClr val="accent6">
                    <a:lumMod val="50000"/>
                  </a:schemeClr>
                </a:solidFill>
              </a:rPr>
              <a:t>Dans le monde entier, quel évènement,</a:t>
            </a:r>
          </a:p>
          <a:p>
            <a:r>
              <a:rPr lang="fr-FR" sz="3200" b="1" dirty="0">
                <a:solidFill>
                  <a:schemeClr val="accent6">
                    <a:lumMod val="50000"/>
                  </a:schemeClr>
                </a:solidFill>
              </a:rPr>
              <a:t>C’est l’amour de dieu si étonnant !</a:t>
            </a:r>
          </a:p>
          <a:p>
            <a:r>
              <a:rPr lang="fr-FR" sz="3200" b="1" dirty="0">
                <a:solidFill>
                  <a:schemeClr val="accent6">
                    <a:lumMod val="50000"/>
                  </a:schemeClr>
                </a:solidFill>
              </a:rPr>
              <a:t>Il nous aime tous, d’un amour si grand,</a:t>
            </a:r>
          </a:p>
          <a:p>
            <a:r>
              <a:rPr lang="fr-FR" sz="3200" b="1" dirty="0">
                <a:solidFill>
                  <a:schemeClr val="accent6">
                    <a:lumMod val="50000"/>
                  </a:schemeClr>
                </a:solidFill>
              </a:rPr>
              <a:t>Personne ne peut t’aimer autant, c’est renversant</a:t>
            </a:r>
          </a:p>
          <a:p>
            <a:r>
              <a:rPr lang="fr-FR" sz="3200" b="1" dirty="0">
                <a:solidFill>
                  <a:schemeClr val="accent6">
                    <a:lumMod val="50000"/>
                  </a:schemeClr>
                </a:solidFill>
              </a:rPr>
              <a:t>Personne ne peut t’aimer autant, c’est renversant</a:t>
            </a:r>
          </a:p>
          <a:p>
            <a:r>
              <a:rPr lang="fr-FR" sz="3200" b="1" dirty="0">
                <a:solidFill>
                  <a:schemeClr val="accent6">
                    <a:lumMod val="50000"/>
                  </a:schemeClr>
                </a:solidFill>
              </a:rPr>
              <a:t>Personne ne peut t’aimer autant, c’est renversant</a:t>
            </a:r>
          </a:p>
        </p:txBody>
      </p:sp>
      <p:sp>
        <p:nvSpPr>
          <p:cNvPr id="13" name="Rectangle 12"/>
          <p:cNvSpPr/>
          <p:nvPr/>
        </p:nvSpPr>
        <p:spPr>
          <a:xfrm rot="633768">
            <a:off x="9901733" y="5855573"/>
            <a:ext cx="2100649" cy="667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/>
              <a:t>HOUH !</a:t>
            </a: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9378" y="2224218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6979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649625"/>
            <a:ext cx="2857500" cy="38305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09874" y="1649625"/>
            <a:ext cx="2857500" cy="383059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19748" y="1649624"/>
            <a:ext cx="2857500" cy="383059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29622" y="1649624"/>
            <a:ext cx="2857500" cy="383059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03721" y="1643445"/>
            <a:ext cx="1285103" cy="39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7053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231557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fr-FR" b="1" dirty="0">
                <a:solidFill>
                  <a:schemeClr val="accent6">
                    <a:lumMod val="50000"/>
                  </a:schemeClr>
                </a:solidFill>
              </a:rPr>
              <a:t>Je crois que la bible est vraie !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649625"/>
            <a:ext cx="2857500" cy="38305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09874" y="1649625"/>
            <a:ext cx="2857500" cy="383059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19748" y="1649624"/>
            <a:ext cx="2857500" cy="383059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29622" y="1649624"/>
            <a:ext cx="2857500" cy="383059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03721" y="1643445"/>
            <a:ext cx="1285103" cy="395416"/>
          </a:xfrm>
          <a:prstGeom prst="rect">
            <a:avLst/>
          </a:prstGeom>
        </p:spPr>
      </p:pic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39008" y="2424844"/>
            <a:ext cx="2856731" cy="381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95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231557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fr-FR" b="1" dirty="0">
                <a:solidFill>
                  <a:schemeClr val="accent6">
                    <a:lumMod val="50000"/>
                  </a:schemeClr>
                </a:solidFill>
              </a:rPr>
              <a:t>Je crois que la bible est vraie !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649625"/>
            <a:ext cx="2857500" cy="38305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09874" y="1649625"/>
            <a:ext cx="2857500" cy="383059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19748" y="1649624"/>
            <a:ext cx="2857500" cy="383059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29622" y="1649624"/>
            <a:ext cx="2857500" cy="383059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03721" y="1643445"/>
            <a:ext cx="1285103" cy="395416"/>
          </a:xfrm>
          <a:prstGeom prst="rect">
            <a:avLst/>
          </a:prstGeom>
        </p:spPr>
      </p:pic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fr-FR" sz="3200" b="1" dirty="0">
                <a:solidFill>
                  <a:schemeClr val="accent6">
                    <a:lumMod val="50000"/>
                  </a:schemeClr>
                </a:solidFill>
              </a:rPr>
              <a:t>Je crois que la Bible est vraie !</a:t>
            </a:r>
          </a:p>
          <a:p>
            <a:r>
              <a:rPr lang="fr-FR" sz="3200" b="1" dirty="0">
                <a:solidFill>
                  <a:schemeClr val="accent6">
                    <a:lumMod val="50000"/>
                  </a:schemeClr>
                </a:solidFill>
              </a:rPr>
              <a:t>Je crois que la Bible est vraie !</a:t>
            </a:r>
          </a:p>
          <a:p>
            <a:r>
              <a:rPr lang="fr-FR" sz="3200" b="1" dirty="0">
                <a:solidFill>
                  <a:schemeClr val="accent6">
                    <a:lumMod val="50000"/>
                  </a:schemeClr>
                </a:solidFill>
              </a:rPr>
              <a:t>Elle est la parole du Seigneur,</a:t>
            </a:r>
          </a:p>
          <a:p>
            <a:r>
              <a:rPr lang="fr-FR" sz="3200" b="1" dirty="0">
                <a:solidFill>
                  <a:schemeClr val="accent6">
                    <a:lumMod val="50000"/>
                  </a:schemeClr>
                </a:solidFill>
              </a:rPr>
              <a:t>Je la serre dans mon cœur !</a:t>
            </a: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8736227" y="2766242"/>
            <a:ext cx="2167494" cy="2925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6821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231557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fr-FR" b="1" dirty="0">
                <a:solidFill>
                  <a:schemeClr val="accent6">
                    <a:lumMod val="50000"/>
                  </a:schemeClr>
                </a:solidFill>
              </a:rPr>
              <a:t>Je crois que la bible est vraie !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649625"/>
            <a:ext cx="2857500" cy="38305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09874" y="1649625"/>
            <a:ext cx="2857500" cy="383059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19748" y="1649624"/>
            <a:ext cx="2857500" cy="383059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29622" y="1649624"/>
            <a:ext cx="2857500" cy="383059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03721" y="1643445"/>
            <a:ext cx="1285103" cy="395416"/>
          </a:xfrm>
          <a:prstGeom prst="rect">
            <a:avLst/>
          </a:prstGeom>
        </p:spPr>
      </p:pic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fr-FR" sz="3200" b="1" dirty="0">
                <a:solidFill>
                  <a:schemeClr val="accent6">
                    <a:lumMod val="50000"/>
                  </a:schemeClr>
                </a:solidFill>
              </a:rPr>
              <a:t>Chaque parole de la Bible est vraie,</a:t>
            </a:r>
          </a:p>
          <a:p>
            <a:r>
              <a:rPr lang="fr-FR" sz="3200" b="1" dirty="0">
                <a:solidFill>
                  <a:schemeClr val="accent6">
                    <a:lumMod val="50000"/>
                  </a:schemeClr>
                </a:solidFill>
              </a:rPr>
              <a:t>Chaque chapitre chaque verset</a:t>
            </a:r>
          </a:p>
          <a:p>
            <a:r>
              <a:rPr lang="fr-FR" sz="3200" b="1" dirty="0">
                <a:solidFill>
                  <a:schemeClr val="accent6">
                    <a:lumMod val="50000"/>
                  </a:schemeClr>
                </a:solidFill>
              </a:rPr>
              <a:t>Tout ce qui est dit ce qu’y est écrit,</a:t>
            </a:r>
          </a:p>
          <a:p>
            <a:r>
              <a:rPr lang="fr-FR" sz="3200" b="1" dirty="0">
                <a:solidFill>
                  <a:schemeClr val="accent6">
                    <a:lumMod val="50000"/>
                  </a:schemeClr>
                </a:solidFill>
              </a:rPr>
              <a:t>Chaque parole de la Bibles est vraie !</a:t>
            </a:r>
          </a:p>
        </p:txBody>
      </p:sp>
    </p:spTree>
    <p:extLst>
      <p:ext uri="{BB962C8B-B14F-4D97-AF65-F5344CB8AC3E}">
        <p14:creationId xmlns:p14="http://schemas.microsoft.com/office/powerpoint/2010/main" val="32429343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231557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fr-FR" b="1" dirty="0">
                <a:solidFill>
                  <a:schemeClr val="accent6">
                    <a:lumMod val="50000"/>
                  </a:schemeClr>
                </a:solidFill>
              </a:rPr>
              <a:t>Je crois que la bible est vraie !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649625"/>
            <a:ext cx="2857500" cy="38305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09874" y="1649625"/>
            <a:ext cx="2857500" cy="383059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19748" y="1649624"/>
            <a:ext cx="2857500" cy="383059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29622" y="1649624"/>
            <a:ext cx="2857500" cy="383059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03721" y="1643445"/>
            <a:ext cx="1285103" cy="395416"/>
          </a:xfrm>
          <a:prstGeom prst="rect">
            <a:avLst/>
          </a:prstGeom>
        </p:spPr>
      </p:pic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fr-FR" sz="3200" b="1" dirty="0">
                <a:solidFill>
                  <a:schemeClr val="accent6">
                    <a:lumMod val="50000"/>
                  </a:schemeClr>
                </a:solidFill>
              </a:rPr>
              <a:t>Je crois que la Bible est vraie !</a:t>
            </a:r>
          </a:p>
          <a:p>
            <a:r>
              <a:rPr lang="fr-FR" sz="3200" b="1" dirty="0">
                <a:solidFill>
                  <a:schemeClr val="accent6">
                    <a:lumMod val="50000"/>
                  </a:schemeClr>
                </a:solidFill>
              </a:rPr>
              <a:t>Je crois que la Bible est vraie !</a:t>
            </a:r>
          </a:p>
          <a:p>
            <a:r>
              <a:rPr lang="fr-FR" sz="3200" b="1" dirty="0">
                <a:solidFill>
                  <a:schemeClr val="accent6">
                    <a:lumMod val="50000"/>
                  </a:schemeClr>
                </a:solidFill>
              </a:rPr>
              <a:t>Elle est la parole du Seigneur,</a:t>
            </a:r>
          </a:p>
          <a:p>
            <a:r>
              <a:rPr lang="fr-FR" sz="3200" b="1" dirty="0">
                <a:solidFill>
                  <a:schemeClr val="accent6">
                    <a:lumMod val="50000"/>
                  </a:schemeClr>
                </a:solidFill>
              </a:rPr>
              <a:t>Je la serre dans mon cœur !</a:t>
            </a: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8736227" y="2766242"/>
            <a:ext cx="2167494" cy="2925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024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649625"/>
            <a:ext cx="2857500" cy="38305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09874" y="1649625"/>
            <a:ext cx="2857500" cy="383059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19748" y="1649624"/>
            <a:ext cx="2857500" cy="383059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29622" y="1649624"/>
            <a:ext cx="2857500" cy="383059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03721" y="1643445"/>
            <a:ext cx="1285103" cy="39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4232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649625"/>
            <a:ext cx="2857500" cy="38305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09874" y="1649625"/>
            <a:ext cx="2857500" cy="383059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19748" y="1649624"/>
            <a:ext cx="2857500" cy="383059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29622" y="1649624"/>
            <a:ext cx="2857500" cy="383059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03721" y="1643445"/>
            <a:ext cx="1285103" cy="39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8406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231557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fr-FR" b="1" dirty="0">
                <a:solidFill>
                  <a:schemeClr val="accent6">
                    <a:lumMod val="50000"/>
                  </a:schemeClr>
                </a:solidFill>
              </a:rPr>
              <a:t>Tous ont besoin d’un sauveur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649625"/>
            <a:ext cx="2857500" cy="38305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09874" y="1649625"/>
            <a:ext cx="2857500" cy="383059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19748" y="1649624"/>
            <a:ext cx="2857500" cy="383059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29622" y="1649624"/>
            <a:ext cx="2857500" cy="383059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03721" y="1643445"/>
            <a:ext cx="1285103" cy="395416"/>
          </a:xfrm>
          <a:prstGeom prst="rect">
            <a:avLst/>
          </a:prstGeom>
        </p:spPr>
      </p:pic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2865" y="2666999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9583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231557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fr-FR" b="1" dirty="0">
                <a:solidFill>
                  <a:schemeClr val="accent6">
                    <a:lumMod val="50000"/>
                  </a:schemeClr>
                </a:solidFill>
              </a:rPr>
              <a:t>Tous ont besoin d’un sauveur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649625"/>
            <a:ext cx="2857500" cy="38305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09874" y="1649625"/>
            <a:ext cx="2857500" cy="383059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19748" y="1649624"/>
            <a:ext cx="2857500" cy="383059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29622" y="1649624"/>
            <a:ext cx="2857500" cy="383059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03721" y="1643445"/>
            <a:ext cx="1285103" cy="395416"/>
          </a:xfrm>
          <a:prstGeom prst="rect">
            <a:avLst/>
          </a:prstGeom>
        </p:spPr>
      </p:pic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766119" y="2666999"/>
            <a:ext cx="10281292" cy="3124201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fr-FR" sz="3200" b="1" dirty="0">
                <a:solidFill>
                  <a:schemeClr val="accent6">
                    <a:lumMod val="50000"/>
                  </a:schemeClr>
                </a:solidFill>
              </a:rPr>
              <a:t>Tous ont besoin d’être aimé, d’un amour sans limite</a:t>
            </a:r>
          </a:p>
          <a:p>
            <a:r>
              <a:rPr lang="fr-FR" sz="3200" b="1" dirty="0">
                <a:solidFill>
                  <a:schemeClr val="accent6">
                    <a:lumMod val="50000"/>
                  </a:schemeClr>
                </a:solidFill>
              </a:rPr>
              <a:t>Que ta grâce coule en moi.</a:t>
            </a:r>
          </a:p>
          <a:p>
            <a:r>
              <a:rPr lang="fr-FR" sz="3200" b="1" dirty="0">
                <a:solidFill>
                  <a:schemeClr val="accent6">
                    <a:lumMod val="50000"/>
                  </a:schemeClr>
                </a:solidFill>
              </a:rPr>
              <a:t>Tous ont besoin de pardon, de la bonté d’un sauveur,</a:t>
            </a:r>
          </a:p>
          <a:p>
            <a:r>
              <a:rPr lang="fr-FR" sz="3200" b="1" dirty="0">
                <a:solidFill>
                  <a:schemeClr val="accent6">
                    <a:lumMod val="50000"/>
                  </a:schemeClr>
                </a:solidFill>
              </a:rPr>
              <a:t> l’espoir des nations.</a:t>
            </a: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6857" y="2312441"/>
            <a:ext cx="1520529" cy="152052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7374" y="4991100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6577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231557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fr-FR" b="1" dirty="0">
                <a:solidFill>
                  <a:schemeClr val="accent6">
                    <a:lumMod val="50000"/>
                  </a:schemeClr>
                </a:solidFill>
              </a:rPr>
              <a:t>Tous ont besoin d’un sauveur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649625"/>
            <a:ext cx="2857500" cy="38305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09874" y="1649625"/>
            <a:ext cx="2857500" cy="383059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19748" y="1649624"/>
            <a:ext cx="2857500" cy="383059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29622" y="1649624"/>
            <a:ext cx="2857500" cy="383059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03721" y="1643445"/>
            <a:ext cx="1285103" cy="395416"/>
          </a:xfrm>
          <a:prstGeom prst="rect">
            <a:avLst/>
          </a:prstGeom>
        </p:spPr>
      </p:pic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308919" y="2666999"/>
            <a:ext cx="11108724" cy="3124201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fr-FR" sz="3200" b="1" dirty="0">
                <a:solidFill>
                  <a:schemeClr val="accent6">
                    <a:lumMod val="50000"/>
                  </a:schemeClr>
                </a:solidFill>
              </a:rPr>
              <a:t>Sauveur il déplace les montagnes,</a:t>
            </a:r>
          </a:p>
          <a:p>
            <a:r>
              <a:rPr lang="fr-FR" sz="3200" b="1" dirty="0">
                <a:solidFill>
                  <a:schemeClr val="accent6">
                    <a:lumMod val="50000"/>
                  </a:schemeClr>
                </a:solidFill>
              </a:rPr>
              <a:t>Mon Dieu sauve avec puissance, il sauve avec puissance.</a:t>
            </a:r>
          </a:p>
          <a:p>
            <a:r>
              <a:rPr lang="fr-FR" sz="3200" b="1" dirty="0">
                <a:solidFill>
                  <a:schemeClr val="accent6">
                    <a:lumMod val="50000"/>
                  </a:schemeClr>
                </a:solidFill>
              </a:rPr>
              <a:t>Pour toujours créateur du salut,</a:t>
            </a:r>
          </a:p>
          <a:p>
            <a:r>
              <a:rPr lang="fr-FR" sz="3200" b="1" dirty="0">
                <a:solidFill>
                  <a:schemeClr val="accent6">
                    <a:lumMod val="50000"/>
                  </a:schemeClr>
                </a:solidFill>
              </a:rPr>
              <a:t>Jésus a vaincu la mort, il a vaincu la mort.</a:t>
            </a: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1808" y="4623490"/>
            <a:ext cx="2394464" cy="1795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755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231557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fr-FR" b="1" dirty="0">
                <a:solidFill>
                  <a:schemeClr val="accent6">
                    <a:lumMod val="50000"/>
                  </a:schemeClr>
                </a:solidFill>
              </a:rPr>
              <a:t>Tous ont besoin d’un sauveur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649625"/>
            <a:ext cx="2857500" cy="38305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09874" y="1649625"/>
            <a:ext cx="2857500" cy="383059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19748" y="1649624"/>
            <a:ext cx="2857500" cy="383059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29622" y="1649624"/>
            <a:ext cx="2857500" cy="383059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03721" y="1643445"/>
            <a:ext cx="1285103" cy="395416"/>
          </a:xfrm>
          <a:prstGeom prst="rect">
            <a:avLst/>
          </a:prstGeom>
        </p:spPr>
      </p:pic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296562" y="2666999"/>
            <a:ext cx="11664779" cy="3124201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fr-FR" sz="3200" b="1" dirty="0">
                <a:solidFill>
                  <a:schemeClr val="accent6">
                    <a:lumMod val="50000"/>
                  </a:schemeClr>
                </a:solidFill>
              </a:rPr>
              <a:t>Prends-moi tel que je suis, mes peurs et mes échecs,</a:t>
            </a:r>
          </a:p>
          <a:p>
            <a:r>
              <a:rPr lang="fr-FR" sz="3200" b="1" dirty="0">
                <a:solidFill>
                  <a:schemeClr val="accent6">
                    <a:lumMod val="50000"/>
                  </a:schemeClr>
                </a:solidFill>
              </a:rPr>
              <a:t>Viens remplir ma vie.</a:t>
            </a:r>
          </a:p>
          <a:p>
            <a:r>
              <a:rPr lang="fr-FR" sz="3200" b="1" dirty="0">
                <a:solidFill>
                  <a:schemeClr val="accent6">
                    <a:lumMod val="50000"/>
                  </a:schemeClr>
                </a:solidFill>
              </a:rPr>
              <a:t>Je donne ma vie pour te suivre, prends tout ce que je crois,</a:t>
            </a:r>
          </a:p>
          <a:p>
            <a:r>
              <a:rPr lang="fr-FR" sz="3200" b="1" dirty="0">
                <a:solidFill>
                  <a:schemeClr val="accent6">
                    <a:lumMod val="50000"/>
                  </a:schemeClr>
                </a:solidFill>
              </a:rPr>
              <a:t>Et je me soumets.</a:t>
            </a:r>
          </a:p>
        </p:txBody>
      </p:sp>
    </p:spTree>
    <p:extLst>
      <p:ext uri="{BB962C8B-B14F-4D97-AF65-F5344CB8AC3E}">
        <p14:creationId xmlns:p14="http://schemas.microsoft.com/office/powerpoint/2010/main" val="14170690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231557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fr-FR" b="1" dirty="0">
                <a:solidFill>
                  <a:schemeClr val="accent6">
                    <a:lumMod val="50000"/>
                  </a:schemeClr>
                </a:solidFill>
              </a:rPr>
              <a:t>Tous ont besoin d’un sauveur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649625"/>
            <a:ext cx="2857500" cy="38305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09874" y="1649625"/>
            <a:ext cx="2857500" cy="383059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19748" y="1649624"/>
            <a:ext cx="2857500" cy="383059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29622" y="1649624"/>
            <a:ext cx="2857500" cy="383059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03721" y="1643445"/>
            <a:ext cx="1285103" cy="395416"/>
          </a:xfrm>
          <a:prstGeom prst="rect">
            <a:avLst/>
          </a:prstGeom>
        </p:spPr>
      </p:pic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308919" y="2666999"/>
            <a:ext cx="11108724" cy="3124201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fr-FR" sz="3200" b="1" dirty="0">
                <a:solidFill>
                  <a:schemeClr val="accent6">
                    <a:lumMod val="50000"/>
                  </a:schemeClr>
                </a:solidFill>
              </a:rPr>
              <a:t>Sauveur il déplace les montagnes,</a:t>
            </a:r>
          </a:p>
          <a:p>
            <a:r>
              <a:rPr lang="fr-FR" sz="3200" b="1" dirty="0">
                <a:solidFill>
                  <a:schemeClr val="accent6">
                    <a:lumMod val="50000"/>
                  </a:schemeClr>
                </a:solidFill>
              </a:rPr>
              <a:t>Mon Dieu sauve avec puissance, il sauve avec puissance.</a:t>
            </a:r>
          </a:p>
          <a:p>
            <a:r>
              <a:rPr lang="fr-FR" sz="3200" b="1" dirty="0">
                <a:solidFill>
                  <a:schemeClr val="accent6">
                    <a:lumMod val="50000"/>
                  </a:schemeClr>
                </a:solidFill>
              </a:rPr>
              <a:t>Pour toujours créateur du salut,</a:t>
            </a:r>
          </a:p>
          <a:p>
            <a:r>
              <a:rPr lang="fr-FR" sz="3200" b="1" dirty="0">
                <a:solidFill>
                  <a:schemeClr val="accent6">
                    <a:lumMod val="50000"/>
                  </a:schemeClr>
                </a:solidFill>
              </a:rPr>
              <a:t>Jésus a vaincu la mort, il a vaincu la mort.</a:t>
            </a: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1808" y="4623490"/>
            <a:ext cx="2394464" cy="1795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1091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231557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fr-FR" b="1" dirty="0">
                <a:solidFill>
                  <a:schemeClr val="accent6">
                    <a:lumMod val="50000"/>
                  </a:schemeClr>
                </a:solidFill>
              </a:rPr>
              <a:t>Tous ont besoin d’un sauveur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649625"/>
            <a:ext cx="2857500" cy="38305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09874" y="1649625"/>
            <a:ext cx="2857500" cy="383059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19748" y="1649624"/>
            <a:ext cx="2857500" cy="383059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29622" y="1649624"/>
            <a:ext cx="2857500" cy="383059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03721" y="1643445"/>
            <a:ext cx="1285103" cy="395416"/>
          </a:xfrm>
          <a:prstGeom prst="rect">
            <a:avLst/>
          </a:prstGeom>
        </p:spPr>
      </p:pic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308919" y="2666999"/>
            <a:ext cx="11108724" cy="3124201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fr-FR" sz="3200" b="1" dirty="0">
                <a:solidFill>
                  <a:schemeClr val="accent6">
                    <a:lumMod val="50000"/>
                  </a:schemeClr>
                </a:solidFill>
              </a:rPr>
              <a:t>Resplendis pour que le monde voie.</a:t>
            </a:r>
          </a:p>
          <a:p>
            <a:r>
              <a:rPr lang="fr-FR" sz="3200" b="1" dirty="0">
                <a:solidFill>
                  <a:schemeClr val="accent6">
                    <a:lumMod val="50000"/>
                  </a:schemeClr>
                </a:solidFill>
              </a:rPr>
              <a:t>Nous chantons pour la gloire du roi ressuscité, Jésus !</a:t>
            </a:r>
          </a:p>
          <a:p>
            <a:r>
              <a:rPr lang="fr-FR" sz="3200" b="1" dirty="0">
                <a:solidFill>
                  <a:schemeClr val="accent6">
                    <a:lumMod val="50000"/>
                  </a:schemeClr>
                </a:solidFill>
              </a:rPr>
              <a:t>(2 fois)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0143" y="4595565"/>
            <a:ext cx="2857500" cy="212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8097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231557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fr-FR" b="1" dirty="0">
                <a:solidFill>
                  <a:schemeClr val="accent6">
                    <a:lumMod val="50000"/>
                  </a:schemeClr>
                </a:solidFill>
              </a:rPr>
              <a:t>Tous ont besoin d’un sauveur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649625"/>
            <a:ext cx="2857500" cy="38305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09874" y="1649625"/>
            <a:ext cx="2857500" cy="383059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19748" y="1649624"/>
            <a:ext cx="2857500" cy="383059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29622" y="1649624"/>
            <a:ext cx="2857500" cy="383059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03721" y="1643445"/>
            <a:ext cx="1285103" cy="395416"/>
          </a:xfrm>
          <a:prstGeom prst="rect">
            <a:avLst/>
          </a:prstGeom>
        </p:spPr>
      </p:pic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308919" y="2666999"/>
            <a:ext cx="11108724" cy="3124201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fr-FR" sz="3200" b="1" dirty="0">
                <a:solidFill>
                  <a:schemeClr val="accent6">
                    <a:lumMod val="50000"/>
                  </a:schemeClr>
                </a:solidFill>
              </a:rPr>
              <a:t>Sauveur il déplace les montagnes,</a:t>
            </a:r>
          </a:p>
          <a:p>
            <a:r>
              <a:rPr lang="fr-FR" sz="3200" b="1" dirty="0">
                <a:solidFill>
                  <a:schemeClr val="accent6">
                    <a:lumMod val="50000"/>
                  </a:schemeClr>
                </a:solidFill>
              </a:rPr>
              <a:t>Mon Dieu sauve avec puissance, il sauve avec puissance.</a:t>
            </a:r>
          </a:p>
          <a:p>
            <a:r>
              <a:rPr lang="fr-FR" sz="3200" b="1" dirty="0">
                <a:solidFill>
                  <a:schemeClr val="accent6">
                    <a:lumMod val="50000"/>
                  </a:schemeClr>
                </a:solidFill>
              </a:rPr>
              <a:t>Pour toujours créateur du salut,</a:t>
            </a:r>
          </a:p>
          <a:p>
            <a:r>
              <a:rPr lang="fr-FR" sz="3200" b="1" dirty="0">
                <a:solidFill>
                  <a:schemeClr val="accent6">
                    <a:lumMod val="50000"/>
                  </a:schemeClr>
                </a:solidFill>
              </a:rPr>
              <a:t>Jésus a vaincu la mort, il a vaincu la mort.</a:t>
            </a: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1808" y="4623490"/>
            <a:ext cx="2394464" cy="1795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6774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649625"/>
            <a:ext cx="2857500" cy="38305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09874" y="1649625"/>
            <a:ext cx="2857500" cy="383059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19748" y="1649624"/>
            <a:ext cx="2857500" cy="383059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29622" y="1649624"/>
            <a:ext cx="2857500" cy="383059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03721" y="1643445"/>
            <a:ext cx="1285103" cy="39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2673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42" name="Picture 2" descr="Afficher l'image d'origin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0065" y="135497"/>
            <a:ext cx="11751276" cy="6610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90832" y="2866768"/>
            <a:ext cx="10478530" cy="7784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42303" y="3748217"/>
            <a:ext cx="8785654" cy="7784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86499" y="529013"/>
            <a:ext cx="119613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09415">
                    <a:lumMod val="50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Au cours de notre expédition dans la savane africaine, 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532238" y="3875844"/>
            <a:ext cx="92428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09415">
                    <a:lumMod val="50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qui nous apprend que la vraie sagesse vient de Dieu. 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345989" y="2952943"/>
            <a:ext cx="112940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09415">
                    <a:lumMod val="50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nous </a:t>
            </a:r>
            <a:r>
              <a:rPr lang="fr-FR" sz="3200" b="1" dirty="0">
                <a:ln>
                  <a:solidFill>
                    <a:sysClr val="windowText" lastClr="000000"/>
                  </a:solidFill>
                </a:ln>
                <a:solidFill>
                  <a:srgbClr val="F09415">
                    <a:lumMod val="50000"/>
                  </a:srgbClr>
                </a:solidFill>
                <a:latin typeface="Trebuchet MS" panose="020B0603020202020204"/>
              </a:rPr>
              <a:t>avons commencé à étudier</a:t>
            </a:r>
            <a:r>
              <a:rPr kumimoji="0" lang="fr-FR" sz="32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09415">
                    <a:lumMod val="50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le livre des proverbes</a:t>
            </a:r>
          </a:p>
        </p:txBody>
      </p:sp>
    </p:spTree>
    <p:extLst>
      <p:ext uri="{BB962C8B-B14F-4D97-AF65-F5344CB8AC3E}">
        <p14:creationId xmlns:p14="http://schemas.microsoft.com/office/powerpoint/2010/main" val="3976280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231557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fr-FR" b="1" dirty="0">
                <a:solidFill>
                  <a:schemeClr val="accent6">
                    <a:lumMod val="50000"/>
                  </a:schemeClr>
                </a:solidFill>
              </a:rPr>
              <a:t>Medley africain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649625"/>
            <a:ext cx="2857500" cy="38305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09874" y="1649625"/>
            <a:ext cx="2857500" cy="383059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19748" y="1649624"/>
            <a:ext cx="2857500" cy="383059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29622" y="1649624"/>
            <a:ext cx="2857500" cy="383059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03721" y="1643445"/>
            <a:ext cx="1285103" cy="39541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1242" y="2875002"/>
            <a:ext cx="10468524" cy="2883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27120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231557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fr-FR" b="1" dirty="0">
                <a:solidFill>
                  <a:schemeClr val="accent6">
                    <a:lumMod val="50000"/>
                  </a:schemeClr>
                </a:solidFill>
              </a:rPr>
              <a:t>Des oreilles attentives à ce que dit dieu</a:t>
            </a: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9384" y="2279821"/>
            <a:ext cx="4157491" cy="415749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649625"/>
            <a:ext cx="2857500" cy="38305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09874" y="1649625"/>
            <a:ext cx="2857500" cy="383059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19748" y="1649624"/>
            <a:ext cx="2857500" cy="383059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29622" y="1649624"/>
            <a:ext cx="2857500" cy="383059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03721" y="1643445"/>
            <a:ext cx="1285103" cy="39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91237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231557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fr-FR" b="1" dirty="0">
                <a:solidFill>
                  <a:schemeClr val="accent6">
                    <a:lumMod val="50000"/>
                  </a:schemeClr>
                </a:solidFill>
              </a:rPr>
              <a:t>Un cœur plein de confiance en dieu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649625"/>
            <a:ext cx="2857500" cy="38305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09874" y="1649625"/>
            <a:ext cx="2857500" cy="383059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19748" y="1649624"/>
            <a:ext cx="2857500" cy="383059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29622" y="1649624"/>
            <a:ext cx="2857500" cy="383059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03721" y="1643445"/>
            <a:ext cx="1285103" cy="395416"/>
          </a:xfrm>
          <a:prstGeom prst="rect">
            <a:avLst/>
          </a:prstGeom>
        </p:spPr>
      </p:pic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676" y="2365522"/>
            <a:ext cx="4127396" cy="4127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01954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231557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fr-FR" b="1" dirty="0">
                <a:solidFill>
                  <a:schemeClr val="accent6">
                    <a:lumMod val="50000"/>
                  </a:schemeClr>
                </a:solidFill>
              </a:rPr>
              <a:t>Des mains </a:t>
            </a:r>
            <a:r>
              <a:rPr lang="fr-FR" b="1" dirty="0" err="1">
                <a:solidFill>
                  <a:schemeClr val="accent6">
                    <a:lumMod val="50000"/>
                  </a:schemeClr>
                </a:solidFill>
              </a:rPr>
              <a:t>prêteS</a:t>
            </a:r>
            <a:r>
              <a:rPr lang="fr-FR" b="1" dirty="0">
                <a:solidFill>
                  <a:schemeClr val="accent6">
                    <a:lumMod val="50000"/>
                  </a:schemeClr>
                </a:solidFill>
              </a:rPr>
              <a:t> à se mettre au travail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649625"/>
            <a:ext cx="2857500" cy="38305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09874" y="1649625"/>
            <a:ext cx="2857500" cy="383059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19748" y="1649624"/>
            <a:ext cx="2857500" cy="383059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29622" y="1649624"/>
            <a:ext cx="2857500" cy="383059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03721" y="1643445"/>
            <a:ext cx="1285103" cy="395416"/>
          </a:xfrm>
          <a:prstGeom prst="rect">
            <a:avLst/>
          </a:prstGeom>
        </p:spPr>
      </p:pic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6670" y="2358080"/>
            <a:ext cx="4001408" cy="3995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69389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231557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fr-FR" b="1" dirty="0">
                <a:solidFill>
                  <a:schemeClr val="accent6">
                    <a:lumMod val="50000"/>
                  </a:schemeClr>
                </a:solidFill>
              </a:rPr>
              <a:t>Invités surprises !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649625"/>
            <a:ext cx="2857500" cy="38305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09874" y="1649625"/>
            <a:ext cx="2857500" cy="383059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19748" y="1649624"/>
            <a:ext cx="2857500" cy="383059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29622" y="1649624"/>
            <a:ext cx="2857500" cy="383059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03721" y="1643445"/>
            <a:ext cx="1285103" cy="395416"/>
          </a:xfrm>
          <a:prstGeom prst="rect">
            <a:avLst/>
          </a:prstGeom>
        </p:spPr>
      </p:pic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4267285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97723" y="570823"/>
            <a:ext cx="9905998" cy="1231557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fr-FR" b="1" dirty="0">
                <a:solidFill>
                  <a:schemeClr val="accent6">
                    <a:lumMod val="50000"/>
                  </a:schemeClr>
                </a:solidFill>
              </a:rPr>
              <a:t>Et nous, qu’est-ce qu’on peut faire ?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649625"/>
            <a:ext cx="2857500" cy="38305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09874" y="1649625"/>
            <a:ext cx="2857500" cy="383059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19748" y="1649624"/>
            <a:ext cx="2857500" cy="383059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29622" y="1649624"/>
            <a:ext cx="2857500" cy="383059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03721" y="1643445"/>
            <a:ext cx="1285103" cy="39541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2523" y="2571542"/>
            <a:ext cx="3651023" cy="3643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30708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231557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fr-FR" b="1" dirty="0">
                <a:solidFill>
                  <a:schemeClr val="accent6">
                    <a:lumMod val="50000"/>
                  </a:schemeClr>
                </a:solidFill>
              </a:rPr>
              <a:t>Temps de prière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649625"/>
            <a:ext cx="2857500" cy="38305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09874" y="1649625"/>
            <a:ext cx="2857500" cy="383059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19748" y="1649624"/>
            <a:ext cx="2857500" cy="383059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29622" y="1649624"/>
            <a:ext cx="2857500" cy="383059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03721" y="1643445"/>
            <a:ext cx="1285103" cy="395416"/>
          </a:xfrm>
          <a:prstGeom prst="rect">
            <a:avLst/>
          </a:prstGeom>
        </p:spPr>
      </p:pic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486846" y="2716426"/>
            <a:ext cx="10800276" cy="3124201"/>
          </a:xfrm>
        </p:spPr>
        <p:txBody>
          <a:bodyPr>
            <a:normAutofit/>
          </a:bodyPr>
          <a:lstStyle/>
          <a:p>
            <a:r>
              <a:rPr lang="fr-FR" sz="2800" b="1" dirty="0"/>
              <a:t>Pour les missionnaires qui travaillent à la traduction de la Bible</a:t>
            </a:r>
          </a:p>
          <a:p>
            <a:r>
              <a:rPr lang="fr-FR" sz="2800" b="1" dirty="0"/>
              <a:t>Pour que d’autres missionnaires se lèvent</a:t>
            </a:r>
          </a:p>
          <a:p>
            <a:endParaRPr lang="fr-FR" sz="2800" b="1" dirty="0"/>
          </a:p>
          <a:p>
            <a:r>
              <a:rPr lang="fr-FR" sz="2800" b="1" dirty="0"/>
              <a:t>Pour les personnes qui reçoivent la Bible dans leur langue</a:t>
            </a:r>
          </a:p>
          <a:p>
            <a:r>
              <a:rPr lang="fr-FR" sz="2800" b="1" dirty="0"/>
              <a:t>Pour que dieu parle par sa parole dans le monde entier</a:t>
            </a:r>
          </a:p>
          <a:p>
            <a:pPr marL="0" indent="0">
              <a:buNone/>
            </a:pPr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82270572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90546" y="638176"/>
            <a:ext cx="8089900" cy="46505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028" y="416199"/>
            <a:ext cx="3416300" cy="922383"/>
          </a:xfrm>
          <a:prstGeom prst="roundRect">
            <a:avLst/>
          </a:prstGeom>
          <a:solidFill>
            <a:schemeClr val="tx1"/>
          </a:solidFill>
          <a:ln w="57150">
            <a:solidFill>
              <a:srgbClr val="FFC000"/>
            </a:solidFill>
          </a:ln>
        </p:spPr>
        <p:txBody>
          <a:bodyPr>
            <a:normAutofit fontScale="55000" lnSpcReduction="20000"/>
          </a:bodyPr>
          <a:lstStyle/>
          <a:p>
            <a:pPr algn="ctr"/>
            <a:r>
              <a:rPr lang="fr-FR" sz="4400" b="1" cap="non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On peut aussi donner pour l’AMJ !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564357">
            <a:off x="182142" y="3597084"/>
            <a:ext cx="3823857" cy="302957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32715519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8932" y="4772247"/>
            <a:ext cx="11480800" cy="1762140"/>
          </a:xfrm>
        </p:spPr>
        <p:txBody>
          <a:bodyPr>
            <a:normAutofit/>
          </a:bodyPr>
          <a:lstStyle/>
          <a:p>
            <a:pPr algn="l"/>
            <a:r>
              <a:rPr lang="fr-FR" sz="4400" b="1" dirty="0"/>
              <a:t>Nous avons déjà donné </a:t>
            </a:r>
            <a:r>
              <a:rPr lang="fr-FR" sz="6000" b="1" dirty="0">
                <a:solidFill>
                  <a:schemeClr val="tx1"/>
                </a:solidFill>
              </a:rPr>
              <a:t>150 €</a:t>
            </a:r>
            <a:br>
              <a:rPr lang="fr-FR" sz="4400" b="1" dirty="0"/>
            </a:br>
            <a:r>
              <a:rPr lang="fr-FR" sz="4400" b="1" dirty="0"/>
              <a:t>pour la maison Jennifer au Pérou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4399" y="472281"/>
            <a:ext cx="5833689" cy="376608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118390" y="913145"/>
            <a:ext cx="3731342" cy="3859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19644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148281" y="277406"/>
            <a:ext cx="9004487" cy="5041537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67005" y="5318943"/>
            <a:ext cx="11701849" cy="138499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ln>
                  <a:solidFill>
                    <a:sysClr val="windowText" lastClr="000000"/>
                  </a:solidFill>
                </a:ln>
                <a:solidFill>
                  <a:srgbClr val="663300"/>
                </a:solidFill>
              </a:rPr>
              <a:t>Puis nous avons récolté </a:t>
            </a:r>
            <a:r>
              <a:rPr lang="fr-FR" sz="4800" b="1" dirty="0">
                <a:ln>
                  <a:solidFill>
                    <a:sysClr val="windowText" lastClr="000000"/>
                  </a:solidFill>
                </a:ln>
              </a:rPr>
              <a:t>112 € </a:t>
            </a:r>
            <a:r>
              <a:rPr lang="fr-FR" sz="3600" b="1" dirty="0">
                <a:ln>
                  <a:solidFill>
                    <a:sysClr val="windowText" lastClr="000000"/>
                  </a:solidFill>
                </a:ln>
                <a:solidFill>
                  <a:srgbClr val="663300"/>
                </a:solidFill>
              </a:rPr>
              <a:t>pour faire une trousse d’urgence en faveur des enfants d’Israël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1473043">
            <a:off x="8325495" y="2352894"/>
            <a:ext cx="3301807" cy="28076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2270699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9700" y="5150637"/>
            <a:ext cx="11772214" cy="1463040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 Notre tirelire « radio </a:t>
            </a:r>
            <a:r>
              <a:rPr lang="fr-FR" b="1" dirty="0" err="1"/>
              <a:t>bangladesh</a:t>
            </a:r>
            <a:r>
              <a:rPr lang="fr-FR" b="1" dirty="0"/>
              <a:t> » </a:t>
            </a:r>
            <a:br>
              <a:rPr lang="fr-FR" b="1" dirty="0"/>
            </a:br>
            <a:r>
              <a:rPr lang="fr-FR" b="1" dirty="0"/>
              <a:t>a été remplie avec </a:t>
            </a:r>
            <a:r>
              <a:rPr lang="fr-FR" sz="6000" b="1" dirty="0">
                <a:solidFill>
                  <a:schemeClr val="tx1"/>
                </a:solidFill>
              </a:rPr>
              <a:t>141,10 €</a:t>
            </a:r>
            <a:endParaRPr lang="fr-FR" b="1" dirty="0">
              <a:solidFill>
                <a:schemeClr val="tx1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40913">
            <a:off x="129522" y="272272"/>
            <a:ext cx="4929933" cy="444864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7168" y="374362"/>
            <a:ext cx="6261135" cy="4188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371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231557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fr-FR" b="1" dirty="0">
                <a:solidFill>
                  <a:schemeClr val="accent6">
                    <a:lumMod val="50000"/>
                  </a:schemeClr>
                </a:solidFill>
              </a:rPr>
              <a:t>Medley africain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649625"/>
            <a:ext cx="2857500" cy="38305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09874" y="1649625"/>
            <a:ext cx="2857500" cy="383059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19748" y="1649624"/>
            <a:ext cx="2857500" cy="383059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29622" y="1649624"/>
            <a:ext cx="2857500" cy="383059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03721" y="1643445"/>
            <a:ext cx="1285103" cy="395416"/>
          </a:xfrm>
          <a:prstGeom prst="rect">
            <a:avLst/>
          </a:prstGeom>
        </p:spPr>
      </p:pic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fr-FR" sz="3200" b="1" dirty="0">
                <a:solidFill>
                  <a:schemeClr val="accent6">
                    <a:lumMod val="50000"/>
                  </a:schemeClr>
                </a:solidFill>
              </a:rPr>
              <a:t>Il n’y a vraiment personne comme jésus</a:t>
            </a:r>
          </a:p>
          <a:p>
            <a:r>
              <a:rPr lang="fr-FR" sz="3200" b="1" dirty="0">
                <a:solidFill>
                  <a:schemeClr val="accent6">
                    <a:lumMod val="50000"/>
                  </a:schemeClr>
                </a:solidFill>
              </a:rPr>
              <a:t>Il n’y a vraiment personne comme jésus</a:t>
            </a:r>
          </a:p>
          <a:p>
            <a:r>
              <a:rPr lang="fr-FR" sz="3200" b="1" dirty="0">
                <a:solidFill>
                  <a:schemeClr val="accent6">
                    <a:lumMod val="50000"/>
                  </a:schemeClr>
                </a:solidFill>
              </a:rPr>
              <a:t>Il n’y a vraiment personne comme jésus</a:t>
            </a:r>
          </a:p>
          <a:p>
            <a:r>
              <a:rPr lang="fr-FR" sz="3200" b="1" dirty="0">
                <a:solidFill>
                  <a:schemeClr val="accent6">
                    <a:lumMod val="50000"/>
                  </a:schemeClr>
                </a:solidFill>
              </a:rPr>
              <a:t>Il n’y a vraiment personne comme lui</a:t>
            </a:r>
          </a:p>
        </p:txBody>
      </p:sp>
    </p:spTree>
    <p:extLst>
      <p:ext uri="{BB962C8B-B14F-4D97-AF65-F5344CB8AC3E}">
        <p14:creationId xmlns:p14="http://schemas.microsoft.com/office/powerpoint/2010/main" val="66282217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ous-titre 5"/>
          <p:cNvSpPr>
            <a:spLocks noGrp="1"/>
          </p:cNvSpPr>
          <p:nvPr>
            <p:ph type="subTitle" idx="1"/>
          </p:nvPr>
        </p:nvSpPr>
        <p:spPr>
          <a:xfrm>
            <a:off x="3761001" y="4348893"/>
            <a:ext cx="7953203" cy="1792416"/>
          </a:xfrm>
          <a:solidFill>
            <a:schemeClr val="tx1"/>
          </a:solidFill>
        </p:spPr>
        <p:txBody>
          <a:bodyPr>
            <a:noAutofit/>
          </a:bodyPr>
          <a:lstStyle/>
          <a:p>
            <a:r>
              <a:rPr lang="fr-FR" sz="3200" dirty="0">
                <a:solidFill>
                  <a:schemeClr val="bg1">
                    <a:lumMod val="75000"/>
                    <a:lumOff val="25000"/>
                  </a:schemeClr>
                </a:solidFill>
                <a:latin typeface="Broadway" panose="04040905080B02020502" pitchFamily="82" charset="0"/>
              </a:rPr>
              <a:t>Et enfin, nous avons réussi à acheter un four solaire pour le Vietnam avec plus de </a:t>
            </a:r>
            <a:r>
              <a:rPr lang="fr-FR" sz="4400" dirty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latin typeface="Broadway" panose="04040905080B02020502" pitchFamily="82" charset="0"/>
              </a:rPr>
              <a:t>130 € </a:t>
            </a:r>
            <a:r>
              <a:rPr lang="fr-FR" sz="3200" dirty="0">
                <a:solidFill>
                  <a:schemeClr val="bg1">
                    <a:lumMod val="75000"/>
                    <a:lumOff val="25000"/>
                  </a:schemeClr>
                </a:solidFill>
                <a:latin typeface="Broadway" panose="04040905080B02020502" pitchFamily="82" charset="0"/>
              </a:rPr>
              <a:t>d’offrande</a:t>
            </a:r>
          </a:p>
        </p:txBody>
      </p:sp>
      <p:pic>
        <p:nvPicPr>
          <p:cNvPr id="18434" name="Picture 2" descr="http://actionmissionnaire.fr/wp-content/uploads/2014/09/vietnam2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98867" y="561186"/>
            <a:ext cx="5794375" cy="31877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http://actionmissionnaire.fr/wp-content/uploads/2014/09/CSol-SOLAR-SERVE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63051" y="561186"/>
            <a:ext cx="2222500" cy="261394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900"/>
          <a:stretch/>
        </p:blipFill>
        <p:spPr>
          <a:xfrm rot="21079305">
            <a:off x="499935" y="3820292"/>
            <a:ext cx="2898174" cy="262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16707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0138" y="502686"/>
            <a:ext cx="9905998" cy="1231557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fr-FR" b="1" dirty="0">
                <a:solidFill>
                  <a:schemeClr val="accent6">
                    <a:lumMod val="50000"/>
                  </a:schemeClr>
                </a:solidFill>
              </a:rPr>
              <a:t>UN AUTRE DEFI NOUS ATTEND !</a:t>
            </a:r>
            <a:br>
              <a:rPr lang="fr-FR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fr-FR" b="1" dirty="0">
                <a:solidFill>
                  <a:schemeClr val="accent6">
                    <a:lumMod val="50000"/>
                  </a:schemeClr>
                </a:solidFill>
              </a:rPr>
              <a:t>Acheter des bibles pour les congolais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649625"/>
            <a:ext cx="2857500" cy="38305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09874" y="1649625"/>
            <a:ext cx="2857500" cy="383059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19748" y="1649624"/>
            <a:ext cx="2857500" cy="383059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29622" y="1649624"/>
            <a:ext cx="2857500" cy="383059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03721" y="1643445"/>
            <a:ext cx="1285103" cy="395416"/>
          </a:xfrm>
          <a:prstGeom prst="rect">
            <a:avLst/>
          </a:prstGeom>
        </p:spPr>
      </p:pic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8581" y="2183551"/>
            <a:ext cx="5968987" cy="4476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93692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195" y="127686"/>
            <a:ext cx="10417216" cy="2158313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/>
              <a:t>Les missionnaires </a:t>
            </a:r>
            <a:r>
              <a:rPr lang="fr-FR" b="1" dirty="0">
                <a:solidFill>
                  <a:schemeClr val="tx1"/>
                </a:solidFill>
              </a:rPr>
              <a:t>Serges et Catherine Renault </a:t>
            </a:r>
            <a:r>
              <a:rPr lang="fr-FR" b="1" dirty="0"/>
              <a:t>demandent notre aide !</a:t>
            </a:r>
            <a:br>
              <a:rPr lang="fr-FR" b="1" dirty="0"/>
            </a:br>
            <a:br>
              <a:rPr lang="fr-FR" b="1" dirty="0"/>
            </a:br>
            <a:r>
              <a:rPr lang="fr-FR" sz="4400" b="1" dirty="0"/>
              <a:t>1 Bible = 5 €</a:t>
            </a:r>
            <a:endParaRPr lang="fr-FR" b="1" dirty="0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7659" y="2457259"/>
            <a:ext cx="4645444" cy="401768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32076" y="2285999"/>
            <a:ext cx="2857500" cy="38305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302472"/>
            <a:ext cx="2857500" cy="383059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21384" y="2285999"/>
            <a:ext cx="2857500" cy="383059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10692" y="2285999"/>
            <a:ext cx="2857500" cy="383059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82184" y="2302472"/>
            <a:ext cx="1309816" cy="315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17169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9493" y="481908"/>
            <a:ext cx="11775988" cy="1149180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fr-FR" b="1" dirty="0">
                <a:solidFill>
                  <a:schemeClr val="accent6">
                    <a:lumMod val="50000"/>
                  </a:schemeClr>
                </a:solidFill>
              </a:rPr>
              <a:t>Regardez la réaction des communautés </a:t>
            </a:r>
            <a:br>
              <a:rPr lang="fr-FR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fr-FR" b="1" dirty="0">
                <a:solidFill>
                  <a:schemeClr val="accent6">
                    <a:lumMod val="50000"/>
                  </a:schemeClr>
                </a:solidFill>
              </a:rPr>
              <a:t>lorsqu’elles reçoivent la Bible !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649625"/>
            <a:ext cx="2857500" cy="38305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09874" y="1649625"/>
            <a:ext cx="2857500" cy="383059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19748" y="1649624"/>
            <a:ext cx="2857500" cy="383059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29622" y="1649624"/>
            <a:ext cx="2857500" cy="383059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03721" y="1643445"/>
            <a:ext cx="1285103" cy="395416"/>
          </a:xfrm>
          <a:prstGeom prst="rect">
            <a:avLst/>
          </a:prstGeom>
        </p:spPr>
      </p:pic>
      <p:sp>
        <p:nvSpPr>
          <p:cNvPr id="14" name="Espace réservé du contenu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288005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71682" y="4655469"/>
            <a:ext cx="8686800" cy="1468800"/>
          </a:xfrm>
        </p:spPr>
        <p:txBody>
          <a:bodyPr>
            <a:normAutofit fontScale="90000"/>
          </a:bodyPr>
          <a:lstStyle/>
          <a:p>
            <a:pPr algn="ctr"/>
            <a:r>
              <a:rPr lang="fr-FR" sz="4900" b="1" dirty="0"/>
              <a:t>C’est parti pour l’offrande !</a:t>
            </a:r>
            <a:br>
              <a:rPr lang="fr-FR" b="1" dirty="0"/>
            </a:br>
            <a:r>
              <a:rPr lang="fr-FR" sz="2700" dirty="0"/>
              <a:t>Si tu l’as </a:t>
            </a:r>
            <a:r>
              <a:rPr lang="fr-FR" sz="2700"/>
              <a:t>oubliéE </a:t>
            </a:r>
            <a:r>
              <a:rPr lang="fr-FR" sz="2700" dirty="0"/>
              <a:t>aujourd’hui, tu as jusqu’à la fin de l’année pour donner ta participation !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8115" y="497722"/>
            <a:ext cx="8382544" cy="3667878"/>
          </a:xfrm>
          <a:prstGeom prst="rect">
            <a:avLst/>
          </a:prstGeom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9452919" y="5885653"/>
            <a:ext cx="2651984" cy="72848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4000" b="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sz="4900" b="1" dirty="0"/>
              <a:t>MERCI !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23701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231557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fr-FR" b="1" dirty="0">
                <a:solidFill>
                  <a:schemeClr val="accent6">
                    <a:lumMod val="50000"/>
                  </a:schemeClr>
                </a:solidFill>
              </a:rPr>
              <a:t>Medley africain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649625"/>
            <a:ext cx="2857500" cy="38305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09874" y="1649625"/>
            <a:ext cx="2857500" cy="383059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19748" y="1649624"/>
            <a:ext cx="2857500" cy="383059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29622" y="1649624"/>
            <a:ext cx="2857500" cy="383059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03721" y="1643445"/>
            <a:ext cx="1285103" cy="395416"/>
          </a:xfrm>
          <a:prstGeom prst="rect">
            <a:avLst/>
          </a:prstGeom>
        </p:spPr>
      </p:pic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fr-FR" sz="3200" b="1" dirty="0">
                <a:solidFill>
                  <a:schemeClr val="accent6">
                    <a:lumMod val="50000"/>
                  </a:schemeClr>
                </a:solidFill>
              </a:rPr>
              <a:t>J’ai marché, marché, personne, personne</a:t>
            </a:r>
          </a:p>
          <a:p>
            <a:r>
              <a:rPr lang="fr-FR" sz="3200" b="1" dirty="0">
                <a:solidFill>
                  <a:schemeClr val="accent6">
                    <a:lumMod val="50000"/>
                  </a:schemeClr>
                </a:solidFill>
              </a:rPr>
              <a:t>J’ai fouillé, fouillé, personne, personne</a:t>
            </a:r>
          </a:p>
          <a:p>
            <a:r>
              <a:rPr lang="fr-FR" sz="3200" b="1" dirty="0">
                <a:solidFill>
                  <a:schemeClr val="accent6">
                    <a:lumMod val="50000"/>
                  </a:schemeClr>
                </a:solidFill>
              </a:rPr>
              <a:t>J’ai tourné, tourné, personne, personne</a:t>
            </a:r>
          </a:p>
          <a:p>
            <a:r>
              <a:rPr lang="fr-FR" sz="3200" b="1" dirty="0">
                <a:solidFill>
                  <a:schemeClr val="accent6">
                    <a:lumMod val="50000"/>
                  </a:schemeClr>
                </a:solidFill>
              </a:rPr>
              <a:t>Il n’y a vraiment personne comme lui !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9293925" y="2673176"/>
            <a:ext cx="2309068" cy="3118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75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231557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fr-FR" b="1" dirty="0">
                <a:solidFill>
                  <a:schemeClr val="accent6">
                    <a:lumMod val="50000"/>
                  </a:schemeClr>
                </a:solidFill>
              </a:rPr>
              <a:t>Medley africain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649625"/>
            <a:ext cx="2857500" cy="38305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09874" y="1649625"/>
            <a:ext cx="2857500" cy="383059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19748" y="1649624"/>
            <a:ext cx="2857500" cy="383059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29622" y="1649624"/>
            <a:ext cx="2857500" cy="383059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03721" y="1643445"/>
            <a:ext cx="1285103" cy="395416"/>
          </a:xfrm>
          <a:prstGeom prst="rect">
            <a:avLst/>
          </a:prstGeom>
        </p:spPr>
      </p:pic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fr-FR" sz="3200" b="1" dirty="0">
                <a:solidFill>
                  <a:schemeClr val="accent6">
                    <a:lumMod val="50000"/>
                  </a:schemeClr>
                </a:solidFill>
              </a:rPr>
              <a:t>Il n’y a vraiment personne comme jésus</a:t>
            </a:r>
          </a:p>
          <a:p>
            <a:r>
              <a:rPr lang="fr-FR" sz="3200" b="1" dirty="0">
                <a:solidFill>
                  <a:schemeClr val="accent6">
                    <a:lumMod val="50000"/>
                  </a:schemeClr>
                </a:solidFill>
              </a:rPr>
              <a:t>Il n’y a vraiment personne comme jésus</a:t>
            </a:r>
          </a:p>
          <a:p>
            <a:r>
              <a:rPr lang="fr-FR" sz="3200" b="1" dirty="0">
                <a:solidFill>
                  <a:schemeClr val="accent6">
                    <a:lumMod val="50000"/>
                  </a:schemeClr>
                </a:solidFill>
              </a:rPr>
              <a:t>Il n’y a vraiment personne comme jésus</a:t>
            </a:r>
          </a:p>
          <a:p>
            <a:r>
              <a:rPr lang="fr-FR" sz="3200" b="1" dirty="0">
                <a:solidFill>
                  <a:schemeClr val="accent6">
                    <a:lumMod val="50000"/>
                  </a:schemeClr>
                </a:solidFill>
              </a:rPr>
              <a:t>Il n’y a vraiment personne comme lui</a:t>
            </a:r>
          </a:p>
        </p:txBody>
      </p:sp>
    </p:spTree>
    <p:extLst>
      <p:ext uri="{BB962C8B-B14F-4D97-AF65-F5344CB8AC3E}">
        <p14:creationId xmlns:p14="http://schemas.microsoft.com/office/powerpoint/2010/main" val="39607275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231557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fr-FR" b="1" dirty="0">
                <a:solidFill>
                  <a:schemeClr val="accent6">
                    <a:lumMod val="50000"/>
                  </a:schemeClr>
                </a:solidFill>
              </a:rPr>
              <a:t>Medley africain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649625"/>
            <a:ext cx="2857500" cy="38305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09874" y="1649625"/>
            <a:ext cx="2857500" cy="383059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19748" y="1649624"/>
            <a:ext cx="2857500" cy="383059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29622" y="1649624"/>
            <a:ext cx="2857500" cy="383059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03721" y="1643445"/>
            <a:ext cx="1285103" cy="395416"/>
          </a:xfrm>
          <a:prstGeom prst="rect">
            <a:avLst/>
          </a:prstGeom>
        </p:spPr>
      </p:pic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264083" y="2580502"/>
            <a:ext cx="9905998" cy="3124201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fr-FR" sz="3200" b="1" dirty="0">
                <a:solidFill>
                  <a:schemeClr val="accent6">
                    <a:lumMod val="50000"/>
                  </a:schemeClr>
                </a:solidFill>
              </a:rPr>
              <a:t>J’ai marché, marché, personne, personne</a:t>
            </a:r>
          </a:p>
          <a:p>
            <a:r>
              <a:rPr lang="fr-FR" sz="3200" b="1" dirty="0">
                <a:solidFill>
                  <a:schemeClr val="accent6">
                    <a:lumMod val="50000"/>
                  </a:schemeClr>
                </a:solidFill>
              </a:rPr>
              <a:t>J’ai fouillé, fouillé, personne, personne</a:t>
            </a:r>
          </a:p>
          <a:p>
            <a:r>
              <a:rPr lang="fr-FR" sz="3200" b="1" dirty="0">
                <a:solidFill>
                  <a:schemeClr val="accent6">
                    <a:lumMod val="50000"/>
                  </a:schemeClr>
                </a:solidFill>
              </a:rPr>
              <a:t>J’ai tourné, tourné, personne, personne</a:t>
            </a:r>
          </a:p>
          <a:p>
            <a:r>
              <a:rPr lang="fr-FR" sz="3200" b="1" dirty="0">
                <a:solidFill>
                  <a:schemeClr val="accent6">
                    <a:lumMod val="50000"/>
                  </a:schemeClr>
                </a:solidFill>
              </a:rPr>
              <a:t>Il n’y a vraiment personne comme lui !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30580" y="2580501"/>
            <a:ext cx="3277433" cy="3124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242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231557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fr-FR" b="1" dirty="0">
                <a:solidFill>
                  <a:schemeClr val="accent6">
                    <a:lumMod val="50000"/>
                  </a:schemeClr>
                </a:solidFill>
              </a:rPr>
              <a:t>Medley africain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649625"/>
            <a:ext cx="2857500" cy="38305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09874" y="1649625"/>
            <a:ext cx="2857500" cy="383059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19748" y="1649624"/>
            <a:ext cx="2857500" cy="383059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29622" y="1649624"/>
            <a:ext cx="2857500" cy="383059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03721" y="1643445"/>
            <a:ext cx="1285103" cy="395416"/>
          </a:xfrm>
          <a:prstGeom prst="rect">
            <a:avLst/>
          </a:prstGeom>
        </p:spPr>
      </p:pic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177586" y="2234513"/>
            <a:ext cx="9905998" cy="2648466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fr-FR" sz="3200" b="1" dirty="0">
                <a:solidFill>
                  <a:schemeClr val="accent6">
                    <a:lumMod val="50000"/>
                  </a:schemeClr>
                </a:solidFill>
              </a:rPr>
              <a:t>Jésus est le rocher de ma vie !</a:t>
            </a:r>
          </a:p>
          <a:p>
            <a:r>
              <a:rPr lang="fr-FR" sz="3200" b="1" dirty="0">
                <a:solidFill>
                  <a:schemeClr val="accent6">
                    <a:lumMod val="50000"/>
                  </a:schemeClr>
                </a:solidFill>
              </a:rPr>
              <a:t>Jésus est le rocher de ma vie !</a:t>
            </a:r>
          </a:p>
          <a:p>
            <a:r>
              <a:rPr lang="fr-FR" sz="3200" b="1" dirty="0">
                <a:solidFill>
                  <a:schemeClr val="accent6">
                    <a:lumMod val="50000"/>
                  </a:schemeClr>
                </a:solidFill>
              </a:rPr>
              <a:t>Jésus est le rocher de ma vie !</a:t>
            </a:r>
          </a:p>
          <a:p>
            <a:r>
              <a:rPr lang="fr-FR" sz="3200" b="1" dirty="0">
                <a:solidFill>
                  <a:schemeClr val="accent6">
                    <a:lumMod val="50000"/>
                  </a:schemeClr>
                </a:solidFill>
              </a:rPr>
              <a:t>Jésus est le rocher de ma vie !</a:t>
            </a: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30585" y="4967416"/>
            <a:ext cx="7010400" cy="189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5768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llage">
  <a:themeElements>
    <a:clrScheme name="Jaune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0F262FD6-3409-4039-A531-64BD4D2F99E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TM03457485[[fn=Maillage]]</Template>
  <TotalTime>301</TotalTime>
  <Words>1274</Words>
  <Application>Microsoft Office PowerPoint</Application>
  <PresentationFormat>Grand écran</PresentationFormat>
  <Paragraphs>170</Paragraphs>
  <Slides>54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54</vt:i4>
      </vt:variant>
    </vt:vector>
  </HeadingPairs>
  <TitlesOfParts>
    <vt:vector size="60" baseType="lpstr">
      <vt:lpstr>Arial</vt:lpstr>
      <vt:lpstr>Broadway</vt:lpstr>
      <vt:lpstr>Century Gothic</vt:lpstr>
      <vt:lpstr>Jokerman</vt:lpstr>
      <vt:lpstr>Trebuchet MS</vt:lpstr>
      <vt:lpstr>Maillage</vt:lpstr>
      <vt:lpstr>Présentation PowerPoint</vt:lpstr>
      <vt:lpstr>Kilimandjaro (clip vidéo)</vt:lpstr>
      <vt:lpstr>Présentation PowerPoint</vt:lpstr>
      <vt:lpstr>Medley africain</vt:lpstr>
      <vt:lpstr>Medley africain</vt:lpstr>
      <vt:lpstr>Medley africain</vt:lpstr>
      <vt:lpstr>Medley africain</vt:lpstr>
      <vt:lpstr>Medley africain</vt:lpstr>
      <vt:lpstr>Medley africain</vt:lpstr>
      <vt:lpstr>Medley africain</vt:lpstr>
      <vt:lpstr>Medley africain</vt:lpstr>
      <vt:lpstr>Medley africain</vt:lpstr>
      <vt:lpstr>Medley africain</vt:lpstr>
      <vt:lpstr>Medley africain</vt:lpstr>
      <vt:lpstr>Présentation PowerPoint</vt:lpstr>
      <vt:lpstr>Dans le monde entier</vt:lpstr>
      <vt:lpstr>Dans le monde entier</vt:lpstr>
      <vt:lpstr>Dans le monde entier</vt:lpstr>
      <vt:lpstr>Dans le monde entier</vt:lpstr>
      <vt:lpstr>Dans le monde entier</vt:lpstr>
      <vt:lpstr>Dans le monde entier</vt:lpstr>
      <vt:lpstr>Dans le monde entier</vt:lpstr>
      <vt:lpstr>Dans le monde entier</vt:lpstr>
      <vt:lpstr>Dans le monde entier</vt:lpstr>
      <vt:lpstr>Présentation PowerPoint</vt:lpstr>
      <vt:lpstr>Je crois que la bible est vraie !</vt:lpstr>
      <vt:lpstr>Je crois que la bible est vraie !</vt:lpstr>
      <vt:lpstr>Je crois que la bible est vraie !</vt:lpstr>
      <vt:lpstr>Je crois que la bible est vraie !</vt:lpstr>
      <vt:lpstr>Présentation PowerPoint</vt:lpstr>
      <vt:lpstr>Tous ont besoin d’un sauveur</vt:lpstr>
      <vt:lpstr>Tous ont besoin d’un sauveur</vt:lpstr>
      <vt:lpstr>Tous ont besoin d’un sauveur</vt:lpstr>
      <vt:lpstr>Tous ont besoin d’un sauveur</vt:lpstr>
      <vt:lpstr>Tous ont besoin d’un sauveur</vt:lpstr>
      <vt:lpstr>Tous ont besoin d’un sauveur</vt:lpstr>
      <vt:lpstr>Tous ont besoin d’un sauveur</vt:lpstr>
      <vt:lpstr>Présentation PowerPoint</vt:lpstr>
      <vt:lpstr>Présentation PowerPoint</vt:lpstr>
      <vt:lpstr>Des oreilles attentives à ce que dit dieu</vt:lpstr>
      <vt:lpstr>Un cœur plein de confiance en dieu</vt:lpstr>
      <vt:lpstr>Des mains prêteS à se mettre au travail</vt:lpstr>
      <vt:lpstr>Invités surprises !</vt:lpstr>
      <vt:lpstr>Et nous, qu’est-ce qu’on peut faire ?</vt:lpstr>
      <vt:lpstr>Temps de prière</vt:lpstr>
      <vt:lpstr>Présentation PowerPoint</vt:lpstr>
      <vt:lpstr>Nous avons déjà donné 150 € pour la maison Jennifer au Pérou</vt:lpstr>
      <vt:lpstr>Présentation PowerPoint</vt:lpstr>
      <vt:lpstr> Notre tirelire « radio bangladesh »  a été remplie avec 141,10 €</vt:lpstr>
      <vt:lpstr>Présentation PowerPoint</vt:lpstr>
      <vt:lpstr>UN AUTRE DEFI NOUS ATTEND ! Acheter des bibles pour les congolais</vt:lpstr>
      <vt:lpstr>Les missionnaires Serges et Catherine Renault demandent notre aide !  1 Bible = 5 €</vt:lpstr>
      <vt:lpstr>Regardez la réaction des communautés  lorsqu’elles reçoivent la Bible !</vt:lpstr>
      <vt:lpstr>C’est parti pour l’offrande ! Si tu l’as oubliéE aujourd’hui, tu as jusqu’à la fin de l’année pour donner ta participation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Jean-Pierre L</dc:creator>
  <cp:lastModifiedBy>Déborah Lagnel</cp:lastModifiedBy>
  <cp:revision>30</cp:revision>
  <dcterms:created xsi:type="dcterms:W3CDTF">2017-05-26T21:37:11Z</dcterms:created>
  <dcterms:modified xsi:type="dcterms:W3CDTF">2020-07-30T14:05:01Z</dcterms:modified>
</cp:coreProperties>
</file>