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95" r:id="rId4"/>
    <p:sldId id="257" r:id="rId5"/>
    <p:sldId id="296" r:id="rId6"/>
    <p:sldId id="267" r:id="rId7"/>
    <p:sldId id="297" r:id="rId8"/>
    <p:sldId id="292" r:id="rId9"/>
    <p:sldId id="298"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424"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9E5E3CC4-CBCB-49D5-9F95-4E4CBBFDB124}" type="datetimeFigureOut">
              <a:rPr lang="fr-FR" smtClean="0"/>
              <a:t>22/07/2016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2935442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E5E3CC4-CBCB-49D5-9F95-4E4CBBFDB124}" type="datetimeFigureOut">
              <a:rPr lang="fr-FR" smtClean="0"/>
              <a:t>22/07/2016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65458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E5E3CC4-CBCB-49D5-9F95-4E4CBBFDB124}" type="datetimeFigureOut">
              <a:rPr lang="fr-FR" smtClean="0"/>
              <a:t>22/07/2016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672675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E5E3CC4-CBCB-49D5-9F95-4E4CBBFDB124}" type="datetimeFigureOut">
              <a:rPr lang="fr-FR" smtClean="0"/>
              <a:t>22/07/2016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4131020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9E5E3CC4-CBCB-49D5-9F95-4E4CBBFDB124}" type="datetimeFigureOut">
              <a:rPr lang="fr-FR" smtClean="0"/>
              <a:t>22/07/2016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4287986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E5E3CC4-CBCB-49D5-9F95-4E4CBBFDB124}" type="datetimeFigureOut">
              <a:rPr lang="fr-FR" smtClean="0"/>
              <a:t>22/07/2016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3856047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E5E3CC4-CBCB-49D5-9F95-4E4CBBFDB124}" type="datetimeFigureOut">
              <a:rPr lang="fr-FR" smtClean="0"/>
              <a:t>22/07/2016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994327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9E5E3CC4-CBCB-49D5-9F95-4E4CBBFDB124}" type="datetimeFigureOut">
              <a:rPr lang="fr-FR" smtClean="0"/>
              <a:t>22/07/2016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1832657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E5E3CC4-CBCB-49D5-9F95-4E4CBBFDB124}" type="datetimeFigureOut">
              <a:rPr lang="fr-FR" smtClean="0"/>
              <a:t>22/07/2016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2359552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E5E3CC4-CBCB-49D5-9F95-4E4CBBFDB124}" type="datetimeFigureOut">
              <a:rPr lang="fr-FR" smtClean="0"/>
              <a:t>22/07/2016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4025174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E5E3CC4-CBCB-49D5-9F95-4E4CBBFDB124}" type="datetimeFigureOut">
              <a:rPr lang="fr-FR" smtClean="0"/>
              <a:t>22/07/2016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1170555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E3CC4-CBCB-49D5-9F95-4E4CBBFDB124}" type="datetimeFigureOut">
              <a:rPr lang="fr-FR" smtClean="0"/>
              <a:t>22/07/2016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70E760-4BB8-445D-81D7-BD877FA5CA52}" type="slidenum">
              <a:rPr lang="fr-FR" smtClean="0"/>
              <a:t>‹N°›</a:t>
            </a:fld>
            <a:endParaRPr lang="fr-FR"/>
          </a:p>
        </p:txBody>
      </p:sp>
    </p:spTree>
    <p:extLst>
      <p:ext uri="{BB962C8B-B14F-4D97-AF65-F5344CB8AC3E}">
        <p14:creationId xmlns:p14="http://schemas.microsoft.com/office/powerpoint/2010/main" val="1957398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 Target="slide2.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age 3"/>
          <p:cNvSpPr/>
          <p:nvPr/>
        </p:nvSpPr>
        <p:spPr>
          <a:xfrm>
            <a:off x="3779912" y="2468942"/>
            <a:ext cx="1584176" cy="792088"/>
          </a:xfrm>
          <a:prstGeom prst="cloud">
            <a:avLst/>
          </a:prstGeom>
          <a:solidFill>
            <a:srgbClr val="7030A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1400" dirty="0">
                <a:latin typeface="Alba Super" pitchFamily="2" charset="0"/>
              </a:rPr>
              <a:t>Frédéric dans la neige</a:t>
            </a:r>
          </a:p>
        </p:txBody>
      </p:sp>
      <p:sp>
        <p:nvSpPr>
          <p:cNvPr id="5" name="Rectangle à coins arrondis 4"/>
          <p:cNvSpPr/>
          <p:nvPr/>
        </p:nvSpPr>
        <p:spPr>
          <a:xfrm>
            <a:off x="3627532" y="3200493"/>
            <a:ext cx="1584176" cy="28803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a:solidFill>
                  <a:schemeClr val="accent2">
                    <a:lumMod val="50000"/>
                  </a:schemeClr>
                </a:solidFill>
              </a:rPr>
              <a:t>LE TEXTE</a:t>
            </a:r>
          </a:p>
        </p:txBody>
      </p:sp>
      <p:cxnSp>
        <p:nvCxnSpPr>
          <p:cNvPr id="7" name="Connecteur en arc 6"/>
          <p:cNvCxnSpPr>
            <a:stCxn id="4" idx="3"/>
          </p:cNvCxnSpPr>
          <p:nvPr/>
        </p:nvCxnSpPr>
        <p:spPr>
          <a:xfrm rot="16200000" flipV="1">
            <a:off x="2545109" y="487339"/>
            <a:ext cx="1821534" cy="2232248"/>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rot="2280585">
            <a:off x="2894248" y="1199816"/>
            <a:ext cx="1944216" cy="369332"/>
          </a:xfrm>
          <a:prstGeom prst="rect">
            <a:avLst/>
          </a:prstGeom>
          <a:noFill/>
        </p:spPr>
        <p:txBody>
          <a:bodyPr wrap="square" rtlCol="0">
            <a:spAutoFit/>
          </a:bodyPr>
          <a:lstStyle/>
          <a:p>
            <a:pPr algn="ctr"/>
            <a:r>
              <a:rPr lang="fr-FR" dirty="0">
                <a:solidFill>
                  <a:srgbClr val="C00000"/>
                </a:solidFill>
                <a:latin typeface="28 Days Later" pitchFamily="34" charset="0"/>
              </a:rPr>
              <a:t>Une histoire</a:t>
            </a:r>
          </a:p>
        </p:txBody>
      </p:sp>
      <p:cxnSp>
        <p:nvCxnSpPr>
          <p:cNvPr id="28" name="Connecteur en arc 27"/>
          <p:cNvCxnSpPr/>
          <p:nvPr/>
        </p:nvCxnSpPr>
        <p:spPr>
          <a:xfrm rot="10800000" flipV="1">
            <a:off x="2202649" y="3507359"/>
            <a:ext cx="1856071" cy="840652"/>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ZoneTexte 42">
            <a:hlinkClick r:id="rId2" action="ppaction://hlinksldjump"/>
          </p:cNvPr>
          <p:cNvSpPr txBox="1"/>
          <p:nvPr/>
        </p:nvSpPr>
        <p:spPr>
          <a:xfrm rot="18631624">
            <a:off x="2836986" y="3581731"/>
            <a:ext cx="1125924" cy="646331"/>
          </a:xfrm>
          <a:prstGeom prst="rect">
            <a:avLst/>
          </a:prstGeom>
          <a:noFill/>
        </p:spPr>
        <p:txBody>
          <a:bodyPr wrap="square" rtlCol="0">
            <a:spAutoFit/>
          </a:bodyPr>
          <a:lstStyle/>
          <a:p>
            <a:pPr algn="ctr"/>
            <a:r>
              <a:rPr lang="fr-FR" dirty="0">
                <a:solidFill>
                  <a:srgbClr val="C00000"/>
                </a:solidFill>
                <a:latin typeface="28 Days Later" pitchFamily="34" charset="0"/>
              </a:rPr>
              <a:t>Mots de reprise</a:t>
            </a:r>
          </a:p>
        </p:txBody>
      </p:sp>
      <p:sp>
        <p:nvSpPr>
          <p:cNvPr id="48" name="ZoneTexte 47"/>
          <p:cNvSpPr txBox="1"/>
          <p:nvPr/>
        </p:nvSpPr>
        <p:spPr>
          <a:xfrm>
            <a:off x="6368290" y="4205483"/>
            <a:ext cx="2113324" cy="572080"/>
          </a:xfrm>
          <a:prstGeom prst="rect">
            <a:avLst/>
          </a:prstGeom>
          <a:noFill/>
        </p:spPr>
        <p:txBody>
          <a:bodyPr wrap="square" rtlCol="0">
            <a:spAutoFit/>
          </a:bodyPr>
          <a:lstStyle/>
          <a:p>
            <a:pPr>
              <a:lnSpc>
                <a:spcPct val="150000"/>
              </a:lnSpc>
            </a:pPr>
            <a:r>
              <a:rPr lang="fr-FR" sz="1100" dirty="0">
                <a:latin typeface="Comic Sans MS" panose="030F0702030302020204" pitchFamily="66" charset="0"/>
              </a:rPr>
              <a:t>Le 2</a:t>
            </a:r>
            <a:r>
              <a:rPr lang="fr-FR" sz="1100" baseline="30000" dirty="0">
                <a:latin typeface="Comic Sans MS" panose="030F0702030302020204" pitchFamily="66" charset="0"/>
              </a:rPr>
              <a:t>ème</a:t>
            </a:r>
            <a:r>
              <a:rPr lang="fr-FR" sz="1100" dirty="0">
                <a:latin typeface="Comic Sans MS" panose="030F0702030302020204" pitchFamily="66" charset="0"/>
              </a:rPr>
              <a:t> décrit tout ce que va faire Frédéric dans la neige</a:t>
            </a:r>
          </a:p>
        </p:txBody>
      </p:sp>
      <p:cxnSp>
        <p:nvCxnSpPr>
          <p:cNvPr id="74" name="Connecteur en arc 73"/>
          <p:cNvCxnSpPr/>
          <p:nvPr/>
        </p:nvCxnSpPr>
        <p:spPr>
          <a:xfrm flipV="1">
            <a:off x="4572000" y="561388"/>
            <a:ext cx="2213323" cy="1919773"/>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71" name="ZoneTexte 70"/>
          <p:cNvSpPr txBox="1"/>
          <p:nvPr/>
        </p:nvSpPr>
        <p:spPr>
          <a:xfrm rot="20172119">
            <a:off x="5772697" y="550549"/>
            <a:ext cx="807559" cy="369332"/>
          </a:xfrm>
          <a:prstGeom prst="rect">
            <a:avLst/>
          </a:prstGeom>
          <a:noFill/>
        </p:spPr>
        <p:txBody>
          <a:bodyPr wrap="square" rtlCol="0">
            <a:spAutoFit/>
          </a:bodyPr>
          <a:lstStyle/>
          <a:p>
            <a:r>
              <a:rPr lang="fr-FR" dirty="0">
                <a:latin typeface="28 Days Later" pitchFamily="34" charset="0"/>
              </a:rPr>
              <a:t>QUI</a:t>
            </a:r>
            <a:r>
              <a:rPr lang="fr-FR" dirty="0">
                <a:latin typeface="+mj-lt"/>
              </a:rPr>
              <a:t>?</a:t>
            </a:r>
          </a:p>
        </p:txBody>
      </p:sp>
      <p:sp>
        <p:nvSpPr>
          <p:cNvPr id="72" name="ZoneTexte 71"/>
          <p:cNvSpPr txBox="1"/>
          <p:nvPr/>
        </p:nvSpPr>
        <p:spPr>
          <a:xfrm>
            <a:off x="7421869" y="2839273"/>
            <a:ext cx="1817559" cy="314894"/>
          </a:xfrm>
          <a:prstGeom prst="rect">
            <a:avLst/>
          </a:prstGeom>
          <a:noFill/>
        </p:spPr>
        <p:txBody>
          <a:bodyPr wrap="square" rtlCol="0">
            <a:spAutoFit/>
          </a:bodyPr>
          <a:lstStyle/>
          <a:p>
            <a:pPr>
              <a:lnSpc>
                <a:spcPct val="150000"/>
              </a:lnSpc>
            </a:pPr>
            <a:r>
              <a:rPr lang="fr-FR" sz="1100" dirty="0">
                <a:solidFill>
                  <a:schemeClr val="accent4"/>
                </a:solidFill>
                <a:latin typeface="Alamain" pitchFamily="34" charset="0"/>
              </a:rPr>
              <a:t>là</a:t>
            </a:r>
          </a:p>
        </p:txBody>
      </p:sp>
      <p:sp>
        <p:nvSpPr>
          <p:cNvPr id="82" name="ZoneTexte 81"/>
          <p:cNvSpPr txBox="1"/>
          <p:nvPr/>
        </p:nvSpPr>
        <p:spPr>
          <a:xfrm>
            <a:off x="6816148" y="183288"/>
            <a:ext cx="2201423" cy="346249"/>
          </a:xfrm>
          <a:prstGeom prst="rect">
            <a:avLst/>
          </a:prstGeom>
          <a:noFill/>
        </p:spPr>
        <p:txBody>
          <a:bodyPr wrap="square" rtlCol="0">
            <a:spAutoFit/>
          </a:bodyPr>
          <a:lstStyle/>
          <a:p>
            <a:pPr>
              <a:lnSpc>
                <a:spcPct val="150000"/>
              </a:lnSpc>
            </a:pPr>
            <a:r>
              <a:rPr lang="fr-FR" sz="1100" dirty="0">
                <a:latin typeface="Alamain" pitchFamily="34" charset="0"/>
              </a:rPr>
              <a:t>Un narrateur extérieur</a:t>
            </a:r>
          </a:p>
        </p:txBody>
      </p:sp>
      <p:sp>
        <p:nvSpPr>
          <p:cNvPr id="92" name="ZoneTexte 91"/>
          <p:cNvSpPr txBox="1"/>
          <p:nvPr/>
        </p:nvSpPr>
        <p:spPr>
          <a:xfrm>
            <a:off x="6340671" y="1327426"/>
            <a:ext cx="2521802" cy="338554"/>
          </a:xfrm>
          <a:prstGeom prst="rect">
            <a:avLst/>
          </a:prstGeom>
          <a:noFill/>
        </p:spPr>
        <p:txBody>
          <a:bodyPr wrap="square" rtlCol="0">
            <a:spAutoFit/>
          </a:bodyPr>
          <a:lstStyle/>
          <a:p>
            <a:r>
              <a:rPr lang="fr-FR" sz="1600" b="1" dirty="0">
                <a:solidFill>
                  <a:srgbClr val="FF0000"/>
                </a:solidFill>
                <a:latin typeface="Comic Sans MS" panose="030F0702030302020204" pitchFamily="66" charset="0"/>
              </a:rPr>
              <a:t>Au présent</a:t>
            </a:r>
          </a:p>
        </p:txBody>
      </p:sp>
      <p:sp>
        <p:nvSpPr>
          <p:cNvPr id="95" name="Flèche droite 94"/>
          <p:cNvSpPr/>
          <p:nvPr/>
        </p:nvSpPr>
        <p:spPr>
          <a:xfrm rot="20433640">
            <a:off x="5300792" y="2740802"/>
            <a:ext cx="934964" cy="3347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ZoneTexte 95"/>
          <p:cNvSpPr txBox="1"/>
          <p:nvPr/>
        </p:nvSpPr>
        <p:spPr>
          <a:xfrm rot="20675192">
            <a:off x="5296029" y="2094999"/>
            <a:ext cx="1384906" cy="646331"/>
          </a:xfrm>
          <a:prstGeom prst="rect">
            <a:avLst/>
          </a:prstGeom>
          <a:noFill/>
        </p:spPr>
        <p:txBody>
          <a:bodyPr wrap="square" rtlCol="0">
            <a:spAutoFit/>
          </a:bodyPr>
          <a:lstStyle/>
          <a:p>
            <a:r>
              <a:rPr lang="fr-FR" dirty="0">
                <a:latin typeface="28 Days Later" pitchFamily="34" charset="0"/>
              </a:rPr>
              <a:t>Des indicateurs</a:t>
            </a:r>
            <a:endParaRPr lang="fr-FR" dirty="0">
              <a:latin typeface="+mj-lt"/>
            </a:endParaRPr>
          </a:p>
        </p:txBody>
      </p:sp>
      <p:sp>
        <p:nvSpPr>
          <p:cNvPr id="40" name="ZoneTexte 39"/>
          <p:cNvSpPr txBox="1"/>
          <p:nvPr/>
        </p:nvSpPr>
        <p:spPr>
          <a:xfrm>
            <a:off x="260557" y="73397"/>
            <a:ext cx="1026617" cy="387386"/>
          </a:xfrm>
          <a:prstGeom prst="rect">
            <a:avLst/>
          </a:prstGeom>
          <a:noFill/>
        </p:spPr>
        <p:txBody>
          <a:bodyPr wrap="square" lIns="0" tIns="216000" rIns="0" bIns="0" rtlCol="0" anchor="b" anchorCtr="0">
            <a:noAutofit/>
          </a:bodyPr>
          <a:lstStyle/>
          <a:p>
            <a:r>
              <a:rPr lang="fr-FR" sz="1100" b="1" dirty="0">
                <a:solidFill>
                  <a:srgbClr val="00B050"/>
                </a:solidFill>
                <a:latin typeface="Alamain" pitchFamily="34" charset="0"/>
              </a:rPr>
              <a:t>Dans la rue</a:t>
            </a:r>
          </a:p>
        </p:txBody>
      </p:sp>
      <p:sp>
        <p:nvSpPr>
          <p:cNvPr id="46" name="ZoneTexte 45"/>
          <p:cNvSpPr txBox="1"/>
          <p:nvPr/>
        </p:nvSpPr>
        <p:spPr>
          <a:xfrm>
            <a:off x="163646" y="516668"/>
            <a:ext cx="2777252" cy="1569660"/>
          </a:xfrm>
          <a:prstGeom prst="rect">
            <a:avLst/>
          </a:prstGeom>
          <a:noFill/>
        </p:spPr>
        <p:txBody>
          <a:bodyPr wrap="square" lIns="36000" rIns="36000" rtlCol="0">
            <a:spAutoFit/>
          </a:bodyPr>
          <a:lstStyle/>
          <a:p>
            <a:r>
              <a:rPr lang="fr-FR" sz="1200" b="1" dirty="0">
                <a:solidFill>
                  <a:srgbClr val="00B050"/>
                </a:solidFill>
              </a:rPr>
              <a:t>Il avance jusqu’au portillon.</a:t>
            </a:r>
          </a:p>
          <a:p>
            <a:r>
              <a:rPr lang="fr-FR" sz="1200" b="1" dirty="0">
                <a:solidFill>
                  <a:srgbClr val="00B050"/>
                </a:solidFill>
              </a:rPr>
              <a:t>prend son élan et saute à pieds joints dans la neige il fait un grand pas, se retourne, voit son empreinte. Il renverse la tête en arrière et ouvre la bouche. Il tire la langue et il  avale la neige. </a:t>
            </a:r>
          </a:p>
          <a:p>
            <a:r>
              <a:rPr lang="fr-FR" sz="1200" b="1" dirty="0">
                <a:solidFill>
                  <a:srgbClr val="00B050"/>
                </a:solidFill>
              </a:rPr>
              <a:t>il jette encore les yeux derrière lui, admirant sa trace </a:t>
            </a:r>
            <a:endParaRPr lang="fr-FR" sz="1200" b="1" dirty="0">
              <a:solidFill>
                <a:srgbClr val="00B050"/>
              </a:solidFill>
              <a:latin typeface="Alamain" pitchFamily="34" charset="0"/>
            </a:endParaRPr>
          </a:p>
        </p:txBody>
      </p:sp>
      <p:sp>
        <p:nvSpPr>
          <p:cNvPr id="47" name="ZoneTexte 46"/>
          <p:cNvSpPr txBox="1"/>
          <p:nvPr/>
        </p:nvSpPr>
        <p:spPr>
          <a:xfrm>
            <a:off x="1452057" y="198965"/>
            <a:ext cx="3305808" cy="314894"/>
          </a:xfrm>
          <a:prstGeom prst="rect">
            <a:avLst/>
          </a:prstGeom>
          <a:noFill/>
        </p:spPr>
        <p:txBody>
          <a:bodyPr wrap="square" rtlCol="0">
            <a:spAutoFit/>
          </a:bodyPr>
          <a:lstStyle/>
          <a:p>
            <a:pPr>
              <a:lnSpc>
                <a:spcPct val="150000"/>
              </a:lnSpc>
            </a:pPr>
            <a:r>
              <a:rPr lang="fr-FR" sz="1100" b="1" dirty="0">
                <a:solidFill>
                  <a:srgbClr val="00B050"/>
                </a:solidFill>
                <a:latin typeface="Alamain" pitchFamily="34" charset="0"/>
              </a:rPr>
              <a:t>En hiver</a:t>
            </a:r>
          </a:p>
        </p:txBody>
      </p:sp>
      <p:sp>
        <p:nvSpPr>
          <p:cNvPr id="50" name="ZoneTexte 49"/>
          <p:cNvSpPr txBox="1"/>
          <p:nvPr/>
        </p:nvSpPr>
        <p:spPr>
          <a:xfrm>
            <a:off x="126429" y="2175101"/>
            <a:ext cx="2379514" cy="346249"/>
          </a:xfrm>
          <a:prstGeom prst="rect">
            <a:avLst/>
          </a:prstGeom>
          <a:noFill/>
        </p:spPr>
        <p:txBody>
          <a:bodyPr wrap="square" rtlCol="0">
            <a:spAutoFit/>
          </a:bodyPr>
          <a:lstStyle/>
          <a:p>
            <a:pPr>
              <a:lnSpc>
                <a:spcPct val="150000"/>
              </a:lnSpc>
            </a:pPr>
            <a:r>
              <a:rPr lang="fr-FR" sz="1100" b="1" dirty="0">
                <a:solidFill>
                  <a:srgbClr val="00B050"/>
                </a:solidFill>
                <a:latin typeface="Alamain" pitchFamily="34" charset="0"/>
              </a:rPr>
              <a:t>Oui, il est satisfait</a:t>
            </a:r>
          </a:p>
        </p:txBody>
      </p:sp>
      <p:sp>
        <p:nvSpPr>
          <p:cNvPr id="57" name="ZoneTexte 56"/>
          <p:cNvSpPr txBox="1"/>
          <p:nvPr/>
        </p:nvSpPr>
        <p:spPr>
          <a:xfrm>
            <a:off x="6540860" y="2022695"/>
            <a:ext cx="2342151" cy="261610"/>
          </a:xfrm>
          <a:prstGeom prst="rect">
            <a:avLst/>
          </a:prstGeom>
          <a:noFill/>
        </p:spPr>
        <p:txBody>
          <a:bodyPr wrap="square" rtlCol="0">
            <a:spAutoFit/>
          </a:bodyPr>
          <a:lstStyle/>
          <a:p>
            <a:r>
              <a:rPr lang="fr-FR" sz="1100" dirty="0">
                <a:latin typeface="Alamain" pitchFamily="34" charset="0"/>
              </a:rPr>
              <a:t>Des indicateurs de temps</a:t>
            </a:r>
          </a:p>
        </p:txBody>
      </p:sp>
      <p:sp>
        <p:nvSpPr>
          <p:cNvPr id="58" name="ZoneTexte 57"/>
          <p:cNvSpPr txBox="1"/>
          <p:nvPr/>
        </p:nvSpPr>
        <p:spPr>
          <a:xfrm>
            <a:off x="6890327" y="2321943"/>
            <a:ext cx="2242346" cy="261610"/>
          </a:xfrm>
          <a:prstGeom prst="rect">
            <a:avLst/>
          </a:prstGeom>
          <a:noFill/>
        </p:spPr>
        <p:txBody>
          <a:bodyPr wrap="square" rtlCol="0">
            <a:spAutoFit/>
          </a:bodyPr>
          <a:lstStyle/>
          <a:p>
            <a:r>
              <a:rPr lang="fr-FR" sz="1100" dirty="0">
                <a:solidFill>
                  <a:schemeClr val="accent2">
                    <a:lumMod val="50000"/>
                  </a:schemeClr>
                </a:solidFill>
                <a:latin typeface="Alamain" pitchFamily="34" charset="0"/>
              </a:rPr>
              <a:t>Puis, au bout d’un moment</a:t>
            </a:r>
          </a:p>
        </p:txBody>
      </p:sp>
      <p:sp>
        <p:nvSpPr>
          <p:cNvPr id="60" name="ZoneTexte 59"/>
          <p:cNvSpPr txBox="1"/>
          <p:nvPr/>
        </p:nvSpPr>
        <p:spPr>
          <a:xfrm>
            <a:off x="-278746" y="3667237"/>
            <a:ext cx="2841359" cy="338554"/>
          </a:xfrm>
          <a:prstGeom prst="rect">
            <a:avLst/>
          </a:prstGeom>
          <a:noFill/>
        </p:spPr>
        <p:txBody>
          <a:bodyPr wrap="square" rtlCol="0">
            <a:spAutoFit/>
          </a:bodyPr>
          <a:lstStyle/>
          <a:p>
            <a:pPr algn="ctr"/>
            <a:r>
              <a:rPr lang="fr-FR" sz="1600" dirty="0">
                <a:solidFill>
                  <a:srgbClr val="00B0F0"/>
                </a:solidFill>
                <a:effectLst>
                  <a:outerShdw blurRad="38100" dist="38100" dir="2700000" algn="tl">
                    <a:srgbClr val="000000">
                      <a:alpha val="43137"/>
                    </a:srgbClr>
                  </a:outerShdw>
                </a:effectLst>
                <a:latin typeface="Comic Sans MS" panose="030F0702030302020204" pitchFamily="66" charset="0"/>
              </a:rPr>
              <a:t>Là : au portillon</a:t>
            </a:r>
          </a:p>
        </p:txBody>
      </p:sp>
      <p:sp>
        <p:nvSpPr>
          <p:cNvPr id="61" name="ZoneTexte 60"/>
          <p:cNvSpPr txBox="1"/>
          <p:nvPr/>
        </p:nvSpPr>
        <p:spPr>
          <a:xfrm>
            <a:off x="203807" y="4111926"/>
            <a:ext cx="1688112" cy="338554"/>
          </a:xfrm>
          <a:prstGeom prst="rect">
            <a:avLst/>
          </a:prstGeom>
          <a:noFill/>
        </p:spPr>
        <p:txBody>
          <a:bodyPr wrap="square" rtlCol="0">
            <a:spAutoFit/>
          </a:bodyPr>
          <a:lstStyle/>
          <a:p>
            <a:pPr algn="ctr"/>
            <a:r>
              <a:rPr lang="fr-FR" sz="1600" dirty="0">
                <a:solidFill>
                  <a:srgbClr val="00B0F0"/>
                </a:solidFill>
                <a:effectLst>
                  <a:outerShdw blurRad="38100" dist="38100" dir="2700000" algn="tl">
                    <a:srgbClr val="000000">
                      <a:alpha val="43137"/>
                    </a:srgbClr>
                  </a:outerShdw>
                </a:effectLst>
                <a:latin typeface="Comic Sans MS" panose="030F0702030302020204" pitchFamily="66" charset="0"/>
              </a:rPr>
              <a:t>Qui : la neige</a:t>
            </a:r>
          </a:p>
        </p:txBody>
      </p:sp>
      <p:sp>
        <p:nvSpPr>
          <p:cNvPr id="64" name="ZoneTexte 63"/>
          <p:cNvSpPr txBox="1"/>
          <p:nvPr/>
        </p:nvSpPr>
        <p:spPr>
          <a:xfrm>
            <a:off x="-167297" y="4498004"/>
            <a:ext cx="1986845" cy="338554"/>
          </a:xfrm>
          <a:prstGeom prst="rect">
            <a:avLst/>
          </a:prstGeom>
          <a:noFill/>
        </p:spPr>
        <p:txBody>
          <a:bodyPr wrap="square" rtlCol="0">
            <a:spAutoFit/>
          </a:bodyPr>
          <a:lstStyle/>
          <a:p>
            <a:pPr algn="ctr"/>
            <a:r>
              <a:rPr lang="fr-FR" sz="1600" dirty="0">
                <a:solidFill>
                  <a:srgbClr val="00B0F0"/>
                </a:solidFill>
                <a:effectLst>
                  <a:outerShdw blurRad="38100" dist="38100" dir="2700000" algn="tl">
                    <a:srgbClr val="000000">
                      <a:alpha val="43137"/>
                    </a:srgbClr>
                  </a:outerShdw>
                </a:effectLst>
                <a:latin typeface="Comic Sans MS" panose="030F0702030302020204" pitchFamily="66" charset="0"/>
              </a:rPr>
              <a:t>Il : Frédéric</a:t>
            </a:r>
          </a:p>
        </p:txBody>
      </p:sp>
      <p:sp>
        <p:nvSpPr>
          <p:cNvPr id="67" name="ZoneTexte 66"/>
          <p:cNvSpPr txBox="1"/>
          <p:nvPr/>
        </p:nvSpPr>
        <p:spPr>
          <a:xfrm>
            <a:off x="504024" y="4890702"/>
            <a:ext cx="3554696" cy="338554"/>
          </a:xfrm>
          <a:prstGeom prst="rect">
            <a:avLst/>
          </a:prstGeom>
          <a:noFill/>
        </p:spPr>
        <p:txBody>
          <a:bodyPr wrap="square" rtlCol="0">
            <a:spAutoFit/>
          </a:bodyPr>
          <a:lstStyle/>
          <a:p>
            <a:pPr algn="ctr"/>
            <a:r>
              <a:rPr lang="fr-FR" sz="1600" dirty="0">
                <a:solidFill>
                  <a:srgbClr val="00B0F0"/>
                </a:solidFill>
                <a:effectLst>
                  <a:outerShdw blurRad="38100" dist="38100" dir="2700000" algn="tl">
                    <a:srgbClr val="000000">
                      <a:alpha val="43137"/>
                    </a:srgbClr>
                  </a:outerShdw>
                </a:effectLst>
                <a:latin typeface="Comic Sans MS" panose="030F0702030302020204" pitchFamily="66" charset="0"/>
              </a:rPr>
              <a:t>Le : renverser sa tête en  arrière</a:t>
            </a:r>
          </a:p>
        </p:txBody>
      </p:sp>
      <p:sp>
        <p:nvSpPr>
          <p:cNvPr id="56" name="ZoneTexte 55"/>
          <p:cNvSpPr txBox="1"/>
          <p:nvPr/>
        </p:nvSpPr>
        <p:spPr>
          <a:xfrm>
            <a:off x="135920" y="2566242"/>
            <a:ext cx="2632273" cy="822726"/>
          </a:xfrm>
          <a:prstGeom prst="rect">
            <a:avLst/>
          </a:prstGeom>
          <a:noFill/>
        </p:spPr>
        <p:txBody>
          <a:bodyPr wrap="square" lIns="36000" rIns="36000" rtlCol="0">
            <a:spAutoFit/>
          </a:bodyPr>
          <a:lstStyle/>
          <a:p>
            <a:pPr>
              <a:lnSpc>
                <a:spcPct val="150000"/>
              </a:lnSpc>
            </a:pPr>
            <a:r>
              <a:rPr lang="fr-FR" sz="1100" b="1" dirty="0">
                <a:solidFill>
                  <a:srgbClr val="00B050"/>
                </a:solidFill>
                <a:latin typeface="Alamain" pitchFamily="34" charset="0"/>
              </a:rPr>
              <a:t>C’est un enfant. On le sait parce que ce sont les enfants qui font ces actions</a:t>
            </a:r>
          </a:p>
        </p:txBody>
      </p:sp>
      <p:sp>
        <p:nvSpPr>
          <p:cNvPr id="65" name="ZoneTexte 64"/>
          <p:cNvSpPr txBox="1"/>
          <p:nvPr/>
        </p:nvSpPr>
        <p:spPr>
          <a:xfrm>
            <a:off x="417768" y="5238605"/>
            <a:ext cx="3843968" cy="338554"/>
          </a:xfrm>
          <a:prstGeom prst="rect">
            <a:avLst/>
          </a:prstGeom>
          <a:noFill/>
        </p:spPr>
        <p:txBody>
          <a:bodyPr wrap="square" rtlCol="0">
            <a:spAutoFit/>
          </a:bodyPr>
          <a:lstStyle/>
          <a:p>
            <a:pPr algn="ctr"/>
            <a:r>
              <a:rPr lang="fr-FR" sz="1600" dirty="0">
                <a:solidFill>
                  <a:srgbClr val="00B0F0"/>
                </a:solidFill>
                <a:effectLst>
                  <a:outerShdw blurRad="38100" dist="38100" dir="2700000" algn="tl">
                    <a:srgbClr val="000000">
                      <a:alpha val="43137"/>
                    </a:srgbClr>
                  </a:outerShdw>
                </a:effectLst>
                <a:latin typeface="Comic Sans MS" panose="030F0702030302020204" pitchFamily="66" charset="0"/>
              </a:rPr>
              <a:t>Y: dans sa bouche</a:t>
            </a:r>
          </a:p>
        </p:txBody>
      </p:sp>
      <p:sp>
        <p:nvSpPr>
          <p:cNvPr id="66" name="Flèche droite 65"/>
          <p:cNvSpPr/>
          <p:nvPr/>
        </p:nvSpPr>
        <p:spPr>
          <a:xfrm rot="1470576" flipV="1">
            <a:off x="4957138" y="3439825"/>
            <a:ext cx="1513456" cy="365474"/>
          </a:xfrm>
          <a:prstGeom prst="rightArrow">
            <a:avLst>
              <a:gd name="adj1" fmla="val 37158"/>
              <a:gd name="adj2" fmla="val 5000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rot="1499822">
            <a:off x="4942196" y="3312630"/>
            <a:ext cx="1544961" cy="646331"/>
          </a:xfrm>
          <a:prstGeom prst="rect">
            <a:avLst/>
          </a:prstGeom>
          <a:noFill/>
        </p:spPr>
        <p:txBody>
          <a:bodyPr wrap="square" rtlCol="0">
            <a:spAutoFit/>
          </a:bodyPr>
          <a:lstStyle/>
          <a:p>
            <a:r>
              <a:rPr lang="fr-FR" dirty="0">
                <a:latin typeface="28 Days Later" pitchFamily="34" charset="0"/>
              </a:rPr>
              <a:t>Des paragraphes</a:t>
            </a:r>
            <a:endParaRPr lang="fr-FR" dirty="0">
              <a:latin typeface="+mj-lt"/>
            </a:endParaRPr>
          </a:p>
        </p:txBody>
      </p:sp>
      <p:sp>
        <p:nvSpPr>
          <p:cNvPr id="77" name="ZoneTexte 76"/>
          <p:cNvSpPr txBox="1"/>
          <p:nvPr/>
        </p:nvSpPr>
        <p:spPr>
          <a:xfrm>
            <a:off x="-167297" y="5581737"/>
            <a:ext cx="2849305" cy="338554"/>
          </a:xfrm>
          <a:prstGeom prst="rect">
            <a:avLst/>
          </a:prstGeom>
          <a:noFill/>
        </p:spPr>
        <p:txBody>
          <a:bodyPr wrap="square" rtlCol="0">
            <a:spAutoFit/>
          </a:bodyPr>
          <a:lstStyle/>
          <a:p>
            <a:pPr algn="ctr"/>
            <a:r>
              <a:rPr lang="fr-FR" sz="1600" dirty="0">
                <a:solidFill>
                  <a:srgbClr val="00B0F0"/>
                </a:solidFill>
                <a:effectLst>
                  <a:outerShdw blurRad="38100" dist="38100" dir="2700000" algn="tl">
                    <a:srgbClr val="000000">
                      <a:alpha val="43137"/>
                    </a:srgbClr>
                  </a:outerShdw>
                </a:effectLst>
                <a:latin typeface="Comic Sans MS" panose="030F0702030302020204" pitchFamily="66" charset="0"/>
              </a:rPr>
              <a:t>Ainsi : la langue tirée</a:t>
            </a:r>
          </a:p>
        </p:txBody>
      </p:sp>
      <p:sp>
        <p:nvSpPr>
          <p:cNvPr id="78" name="ZoneTexte 77"/>
          <p:cNvSpPr txBox="1"/>
          <p:nvPr/>
        </p:nvSpPr>
        <p:spPr>
          <a:xfrm>
            <a:off x="-197111" y="5892437"/>
            <a:ext cx="2712300" cy="338554"/>
          </a:xfrm>
          <a:prstGeom prst="rect">
            <a:avLst/>
          </a:prstGeom>
          <a:noFill/>
        </p:spPr>
        <p:txBody>
          <a:bodyPr wrap="square" rtlCol="0">
            <a:spAutoFit/>
          </a:bodyPr>
          <a:lstStyle/>
          <a:p>
            <a:pPr algn="ctr"/>
            <a:r>
              <a:rPr lang="fr-FR" sz="1600" dirty="0">
                <a:solidFill>
                  <a:srgbClr val="00B0F0"/>
                </a:solidFill>
                <a:effectLst>
                  <a:outerShdw blurRad="38100" dist="38100" dir="2700000" algn="tl">
                    <a:srgbClr val="000000">
                      <a:alpha val="43137"/>
                    </a:srgbClr>
                  </a:outerShdw>
                </a:effectLst>
                <a:latin typeface="Comic Sans MS" panose="030F0702030302020204" pitchFamily="66" charset="0"/>
              </a:rPr>
              <a:t>Il : Frédéric</a:t>
            </a:r>
          </a:p>
        </p:txBody>
      </p:sp>
      <p:sp>
        <p:nvSpPr>
          <p:cNvPr id="51" name="ZoneTexte 50"/>
          <p:cNvSpPr txBox="1"/>
          <p:nvPr/>
        </p:nvSpPr>
        <p:spPr>
          <a:xfrm>
            <a:off x="5784979" y="3343043"/>
            <a:ext cx="3101150" cy="261610"/>
          </a:xfrm>
          <a:prstGeom prst="rect">
            <a:avLst/>
          </a:prstGeom>
          <a:noFill/>
        </p:spPr>
        <p:txBody>
          <a:bodyPr wrap="square" rtlCol="0">
            <a:spAutoFit/>
          </a:bodyPr>
          <a:lstStyle/>
          <a:p>
            <a:r>
              <a:rPr lang="fr-FR" sz="1100" dirty="0">
                <a:latin typeface="Alamain" pitchFamily="34" charset="0"/>
              </a:rPr>
              <a:t>3 paragraphes</a:t>
            </a:r>
          </a:p>
        </p:txBody>
      </p:sp>
      <p:sp>
        <p:nvSpPr>
          <p:cNvPr id="52" name="ZoneTexte 51"/>
          <p:cNvSpPr txBox="1"/>
          <p:nvPr/>
        </p:nvSpPr>
        <p:spPr>
          <a:xfrm>
            <a:off x="6441918" y="3614586"/>
            <a:ext cx="2575653" cy="600164"/>
          </a:xfrm>
          <a:prstGeom prst="rect">
            <a:avLst/>
          </a:prstGeom>
          <a:noFill/>
        </p:spPr>
        <p:txBody>
          <a:bodyPr wrap="square" rtlCol="0">
            <a:spAutoFit/>
          </a:bodyPr>
          <a:lstStyle/>
          <a:p>
            <a:r>
              <a:rPr lang="fr-FR" sz="1100" dirty="0">
                <a:latin typeface="Comic Sans MS" panose="030F0702030302020204" pitchFamily="66" charset="0"/>
              </a:rPr>
              <a:t>Le premier présente le personnage, le lieu et la première action du personnage</a:t>
            </a:r>
          </a:p>
        </p:txBody>
      </p:sp>
      <p:sp>
        <p:nvSpPr>
          <p:cNvPr id="39" name="ZoneTexte 38"/>
          <p:cNvSpPr txBox="1"/>
          <p:nvPr/>
        </p:nvSpPr>
        <p:spPr>
          <a:xfrm>
            <a:off x="6367454" y="2576120"/>
            <a:ext cx="2296202" cy="314894"/>
          </a:xfrm>
          <a:prstGeom prst="rect">
            <a:avLst/>
          </a:prstGeom>
          <a:noFill/>
        </p:spPr>
        <p:txBody>
          <a:bodyPr wrap="square" rtlCol="0">
            <a:spAutoFit/>
          </a:bodyPr>
          <a:lstStyle/>
          <a:p>
            <a:pPr>
              <a:lnSpc>
                <a:spcPct val="150000"/>
              </a:lnSpc>
            </a:pPr>
            <a:r>
              <a:rPr lang="fr-FR" sz="1100" dirty="0">
                <a:latin typeface="Alamain" pitchFamily="34" charset="0"/>
              </a:rPr>
              <a:t>Des indicateurs d’espace</a:t>
            </a:r>
          </a:p>
        </p:txBody>
      </p:sp>
      <p:sp>
        <p:nvSpPr>
          <p:cNvPr id="12" name="Ellipse 11"/>
          <p:cNvSpPr/>
          <p:nvPr/>
        </p:nvSpPr>
        <p:spPr>
          <a:xfrm>
            <a:off x="7551005" y="491899"/>
            <a:ext cx="1296144" cy="59849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a:t>3</a:t>
            </a:r>
            <a:r>
              <a:rPr lang="fr-FR" baseline="30000" dirty="0"/>
              <a:t>ème</a:t>
            </a:r>
            <a:r>
              <a:rPr lang="fr-FR" dirty="0"/>
              <a:t> PS</a:t>
            </a:r>
          </a:p>
        </p:txBody>
      </p:sp>
      <p:sp>
        <p:nvSpPr>
          <p:cNvPr id="59" name="Flèche droite 58"/>
          <p:cNvSpPr/>
          <p:nvPr/>
        </p:nvSpPr>
        <p:spPr>
          <a:xfrm rot="19407570">
            <a:off x="4851672" y="1924321"/>
            <a:ext cx="1616461" cy="131303"/>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ZoneTexte 61"/>
          <p:cNvSpPr txBox="1"/>
          <p:nvPr/>
        </p:nvSpPr>
        <p:spPr>
          <a:xfrm rot="20675192">
            <a:off x="4919737" y="1629463"/>
            <a:ext cx="1384906" cy="369332"/>
          </a:xfrm>
          <a:prstGeom prst="rect">
            <a:avLst/>
          </a:prstGeom>
          <a:noFill/>
        </p:spPr>
        <p:txBody>
          <a:bodyPr wrap="square" rtlCol="0">
            <a:spAutoFit/>
          </a:bodyPr>
          <a:lstStyle/>
          <a:p>
            <a:r>
              <a:rPr lang="fr-FR" dirty="0">
                <a:latin typeface="28 Days Later" pitchFamily="34" charset="0"/>
              </a:rPr>
              <a:t>Quand?</a:t>
            </a:r>
            <a:endParaRPr lang="fr-FR" dirty="0">
              <a:latin typeface="+mj-lt"/>
            </a:endParaRPr>
          </a:p>
        </p:txBody>
      </p:sp>
      <p:sp>
        <p:nvSpPr>
          <p:cNvPr id="54" name="ZoneTexte 53"/>
          <p:cNvSpPr txBox="1"/>
          <p:nvPr/>
        </p:nvSpPr>
        <p:spPr>
          <a:xfrm>
            <a:off x="-296972" y="6230991"/>
            <a:ext cx="2712300" cy="338554"/>
          </a:xfrm>
          <a:prstGeom prst="rect">
            <a:avLst/>
          </a:prstGeom>
          <a:noFill/>
        </p:spPr>
        <p:txBody>
          <a:bodyPr wrap="square" rtlCol="0">
            <a:spAutoFit/>
          </a:bodyPr>
          <a:lstStyle/>
          <a:p>
            <a:pPr algn="ctr"/>
            <a:r>
              <a:rPr lang="fr-FR" sz="1600" dirty="0">
                <a:solidFill>
                  <a:srgbClr val="00B0F0"/>
                </a:solidFill>
                <a:effectLst>
                  <a:outerShdw blurRad="38100" dist="38100" dir="2700000" algn="tl">
                    <a:srgbClr val="000000">
                      <a:alpha val="43137"/>
                    </a:srgbClr>
                  </a:outerShdw>
                </a:effectLst>
                <a:latin typeface="Comic Sans MS" panose="030F0702030302020204" pitchFamily="66" charset="0"/>
              </a:rPr>
              <a:t>Lui : Frédéric</a:t>
            </a:r>
          </a:p>
        </p:txBody>
      </p:sp>
      <p:sp>
        <p:nvSpPr>
          <p:cNvPr id="69" name="ZoneTexte 68"/>
          <p:cNvSpPr txBox="1"/>
          <p:nvPr/>
        </p:nvSpPr>
        <p:spPr>
          <a:xfrm>
            <a:off x="6254540" y="4833013"/>
            <a:ext cx="2575653" cy="261610"/>
          </a:xfrm>
          <a:prstGeom prst="rect">
            <a:avLst/>
          </a:prstGeom>
          <a:noFill/>
        </p:spPr>
        <p:txBody>
          <a:bodyPr wrap="square" rtlCol="0">
            <a:spAutoFit/>
          </a:bodyPr>
          <a:lstStyle/>
          <a:p>
            <a:r>
              <a:rPr lang="fr-FR" sz="1100" dirty="0">
                <a:latin typeface="Comic Sans MS" panose="030F0702030302020204" pitchFamily="66" charset="0"/>
              </a:rPr>
              <a:t>Le dernier conclut l’histoire.</a:t>
            </a:r>
          </a:p>
        </p:txBody>
      </p:sp>
      <p:sp>
        <p:nvSpPr>
          <p:cNvPr id="73" name="ZoneTexte 72"/>
          <p:cNvSpPr txBox="1"/>
          <p:nvPr/>
        </p:nvSpPr>
        <p:spPr>
          <a:xfrm>
            <a:off x="1819548" y="6075641"/>
            <a:ext cx="2712300" cy="338554"/>
          </a:xfrm>
          <a:prstGeom prst="rect">
            <a:avLst/>
          </a:prstGeom>
          <a:noFill/>
        </p:spPr>
        <p:txBody>
          <a:bodyPr wrap="square" rtlCol="0">
            <a:spAutoFit/>
          </a:bodyPr>
          <a:lstStyle/>
          <a:p>
            <a:pPr algn="ctr"/>
            <a:r>
              <a:rPr lang="fr-FR" sz="1600" dirty="0">
                <a:solidFill>
                  <a:srgbClr val="00B0F0"/>
                </a:solidFill>
                <a:effectLst>
                  <a:outerShdw blurRad="38100" dist="38100" dir="2700000" algn="tl">
                    <a:srgbClr val="000000">
                      <a:alpha val="43137"/>
                    </a:srgbClr>
                  </a:outerShdw>
                </a:effectLst>
                <a:latin typeface="Comic Sans MS" panose="030F0702030302020204" pitchFamily="66" charset="0"/>
              </a:rPr>
              <a:t>La sienne : sa trace</a:t>
            </a:r>
          </a:p>
        </p:txBody>
      </p:sp>
      <p:pic>
        <p:nvPicPr>
          <p:cNvPr id="15" name="Image 14" descr="Ma rue enneigé me montre une perspective vers mon desti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99231" y="121041"/>
            <a:ext cx="1815435" cy="1019944"/>
          </a:xfrm>
          <a:prstGeom prst="rect">
            <a:avLst/>
          </a:prstGeom>
        </p:spPr>
      </p:pic>
      <p:sp>
        <p:nvSpPr>
          <p:cNvPr id="16" name="AutoShape 2" descr="Résultat de recherche d'images pour &quot;mon ami frédéric&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9" name="Image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47091" y="4162221"/>
            <a:ext cx="1628287" cy="2620062"/>
          </a:xfrm>
          <a:prstGeom prst="rect">
            <a:avLst/>
          </a:prstGeom>
        </p:spPr>
      </p:pic>
    </p:spTree>
    <p:extLst>
      <p:ext uri="{BB962C8B-B14F-4D97-AF65-F5344CB8AC3E}">
        <p14:creationId xmlns:p14="http://schemas.microsoft.com/office/powerpoint/2010/main" val="422300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1000" fill="hold"/>
                                        <p:tgtEl>
                                          <p:spTgt spid="12"/>
                                        </p:tgtEl>
                                        <p:attrNameLst>
                                          <p:attrName>ppt_w</p:attrName>
                                        </p:attrNameLst>
                                      </p:cBhvr>
                                      <p:tavLst>
                                        <p:tav tm="0">
                                          <p:val>
                                            <p:fltVal val="0"/>
                                          </p:val>
                                        </p:tav>
                                        <p:tav tm="100000">
                                          <p:val>
                                            <p:strVal val="#ppt_w"/>
                                          </p:val>
                                        </p:tav>
                                      </p:tavLst>
                                    </p:anim>
                                    <p:anim calcmode="lin" valueType="num">
                                      <p:cBhvr>
                                        <p:cTn id="36" dur="1000" fill="hold"/>
                                        <p:tgtEl>
                                          <p:spTgt spid="12"/>
                                        </p:tgtEl>
                                        <p:attrNameLst>
                                          <p:attrName>ppt_h</p:attrName>
                                        </p:attrNameLst>
                                      </p:cBhvr>
                                      <p:tavLst>
                                        <p:tav tm="0">
                                          <p:val>
                                            <p:fltVal val="0"/>
                                          </p:val>
                                        </p:tav>
                                        <p:tav tm="100000">
                                          <p:val>
                                            <p:strVal val="#ppt_h"/>
                                          </p:val>
                                        </p:tav>
                                      </p:tavLst>
                                    </p:anim>
                                    <p:anim calcmode="lin" valueType="num">
                                      <p:cBhvr>
                                        <p:cTn id="37" dur="1000" fill="hold"/>
                                        <p:tgtEl>
                                          <p:spTgt spid="12"/>
                                        </p:tgtEl>
                                        <p:attrNameLst>
                                          <p:attrName>style.rotation</p:attrName>
                                        </p:attrNameLst>
                                      </p:cBhvr>
                                      <p:tavLst>
                                        <p:tav tm="0">
                                          <p:val>
                                            <p:fltVal val="90"/>
                                          </p:val>
                                        </p:tav>
                                        <p:tav tm="100000">
                                          <p:val>
                                            <p:fltVal val="0"/>
                                          </p:val>
                                        </p:tav>
                                      </p:tavLst>
                                    </p:anim>
                                    <p:animEffect transition="in" filter="fade">
                                      <p:cBhvr>
                                        <p:cTn id="38" dur="10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7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6" presetClass="entr" presetSubtype="0" fill="hold" grpId="0" nodeType="clickEffect">
                                  <p:stCondLst>
                                    <p:cond delay="0"/>
                                  </p:stCondLst>
                                  <p:childTnLst>
                                    <p:set>
                                      <p:cBhvr>
                                        <p:cTn id="70" dur="1" fill="hold">
                                          <p:stCondLst>
                                            <p:cond delay="0"/>
                                          </p:stCondLst>
                                        </p:cTn>
                                        <p:tgtEl>
                                          <p:spTgt spid="48"/>
                                        </p:tgtEl>
                                        <p:attrNameLst>
                                          <p:attrName>style.visibility</p:attrName>
                                        </p:attrNameLst>
                                      </p:cBhvr>
                                      <p:to>
                                        <p:strVal val="visible"/>
                                      </p:to>
                                    </p:set>
                                    <p:animEffect transition="in" filter="wipe(down)">
                                      <p:cBhvr>
                                        <p:cTn id="71" dur="580">
                                          <p:stCondLst>
                                            <p:cond delay="0"/>
                                          </p:stCondLst>
                                        </p:cTn>
                                        <p:tgtEl>
                                          <p:spTgt spid="48"/>
                                        </p:tgtEl>
                                      </p:cBhvr>
                                    </p:animEffect>
                                    <p:anim calcmode="lin" valueType="num">
                                      <p:cBhvr>
                                        <p:cTn id="72"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77" dur="26">
                                          <p:stCondLst>
                                            <p:cond delay="650"/>
                                          </p:stCondLst>
                                        </p:cTn>
                                        <p:tgtEl>
                                          <p:spTgt spid="48"/>
                                        </p:tgtEl>
                                      </p:cBhvr>
                                      <p:to x="100000" y="60000"/>
                                    </p:animScale>
                                    <p:animScale>
                                      <p:cBhvr>
                                        <p:cTn id="78" dur="166" decel="50000">
                                          <p:stCondLst>
                                            <p:cond delay="676"/>
                                          </p:stCondLst>
                                        </p:cTn>
                                        <p:tgtEl>
                                          <p:spTgt spid="48"/>
                                        </p:tgtEl>
                                      </p:cBhvr>
                                      <p:to x="100000" y="100000"/>
                                    </p:animScale>
                                    <p:animScale>
                                      <p:cBhvr>
                                        <p:cTn id="79" dur="26">
                                          <p:stCondLst>
                                            <p:cond delay="1312"/>
                                          </p:stCondLst>
                                        </p:cTn>
                                        <p:tgtEl>
                                          <p:spTgt spid="48"/>
                                        </p:tgtEl>
                                      </p:cBhvr>
                                      <p:to x="100000" y="80000"/>
                                    </p:animScale>
                                    <p:animScale>
                                      <p:cBhvr>
                                        <p:cTn id="80" dur="166" decel="50000">
                                          <p:stCondLst>
                                            <p:cond delay="1338"/>
                                          </p:stCondLst>
                                        </p:cTn>
                                        <p:tgtEl>
                                          <p:spTgt spid="48"/>
                                        </p:tgtEl>
                                      </p:cBhvr>
                                      <p:to x="100000" y="100000"/>
                                    </p:animScale>
                                    <p:animScale>
                                      <p:cBhvr>
                                        <p:cTn id="81" dur="26">
                                          <p:stCondLst>
                                            <p:cond delay="1642"/>
                                          </p:stCondLst>
                                        </p:cTn>
                                        <p:tgtEl>
                                          <p:spTgt spid="48"/>
                                        </p:tgtEl>
                                      </p:cBhvr>
                                      <p:to x="100000" y="90000"/>
                                    </p:animScale>
                                    <p:animScale>
                                      <p:cBhvr>
                                        <p:cTn id="82" dur="166" decel="50000">
                                          <p:stCondLst>
                                            <p:cond delay="1668"/>
                                          </p:stCondLst>
                                        </p:cTn>
                                        <p:tgtEl>
                                          <p:spTgt spid="48"/>
                                        </p:tgtEl>
                                      </p:cBhvr>
                                      <p:to x="100000" y="100000"/>
                                    </p:animScale>
                                    <p:animScale>
                                      <p:cBhvr>
                                        <p:cTn id="83" dur="26">
                                          <p:stCondLst>
                                            <p:cond delay="1808"/>
                                          </p:stCondLst>
                                        </p:cTn>
                                        <p:tgtEl>
                                          <p:spTgt spid="48"/>
                                        </p:tgtEl>
                                      </p:cBhvr>
                                      <p:to x="100000" y="95000"/>
                                    </p:animScale>
                                    <p:animScale>
                                      <p:cBhvr>
                                        <p:cTn id="84" dur="166" decel="50000">
                                          <p:stCondLst>
                                            <p:cond delay="1834"/>
                                          </p:stCondLst>
                                        </p:cTn>
                                        <p:tgtEl>
                                          <p:spTgt spid="48"/>
                                        </p:tgtEl>
                                      </p:cBhvr>
                                      <p:to x="100000" y="100000"/>
                                    </p:animScale>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69"/>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26" presetClass="emph" presetSubtype="0" fill="hold" grpId="0" nodeType="clickEffect">
                                  <p:stCondLst>
                                    <p:cond delay="0"/>
                                  </p:stCondLst>
                                  <p:childTnLst>
                                    <p:animEffect transition="out" filter="fade">
                                      <p:cBhvr>
                                        <p:cTn id="92" dur="500" tmFilter="0, 0; .2, .5; .8, .5; 1, 0"/>
                                        <p:tgtEl>
                                          <p:spTgt spid="43"/>
                                        </p:tgtEl>
                                      </p:cBhvr>
                                    </p:animEffect>
                                    <p:animScale>
                                      <p:cBhvr>
                                        <p:cTn id="93" dur="250" autoRev="1" fill="hold"/>
                                        <p:tgtEl>
                                          <p:spTgt spid="43"/>
                                        </p:tgtEl>
                                      </p:cBhvr>
                                      <p:by x="105000" y="105000"/>
                                    </p:animScale>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60"/>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 presetClass="entr" presetSubtype="0" fill="hold" grpId="0" nodeType="clickEffect">
                                  <p:stCondLst>
                                    <p:cond delay="0"/>
                                  </p:stCondLst>
                                  <p:childTnLst>
                                    <p:set>
                                      <p:cBhvr>
                                        <p:cTn id="101" dur="1" fill="hold">
                                          <p:stCondLst>
                                            <p:cond delay="0"/>
                                          </p:stCondLst>
                                        </p:cTn>
                                        <p:tgtEl>
                                          <p:spTgt spid="61"/>
                                        </p:tgtEl>
                                        <p:attrNameLst>
                                          <p:attrName>style.visibility</p:attrName>
                                        </p:attrNameLst>
                                      </p:cBhvr>
                                      <p:to>
                                        <p:strVal val="visible"/>
                                      </p:to>
                                    </p:se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grpId="0" nodeType="clickEffect">
                                  <p:stCondLst>
                                    <p:cond delay="0"/>
                                  </p:stCondLst>
                                  <p:childTnLst>
                                    <p:set>
                                      <p:cBhvr>
                                        <p:cTn id="105" dur="1" fill="hold">
                                          <p:stCondLst>
                                            <p:cond delay="0"/>
                                          </p:stCondLst>
                                        </p:cTn>
                                        <p:tgtEl>
                                          <p:spTgt spid="64"/>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grpId="0" nodeType="clickEffect">
                                  <p:stCondLst>
                                    <p:cond delay="0"/>
                                  </p:stCondLst>
                                  <p:childTnLst>
                                    <p:set>
                                      <p:cBhvr>
                                        <p:cTn id="109" dur="1" fill="hold">
                                          <p:stCondLst>
                                            <p:cond delay="0"/>
                                          </p:stCondLst>
                                        </p:cTn>
                                        <p:tgtEl>
                                          <p:spTgt spid="67"/>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grpId="0" nodeType="clickEffect">
                                  <p:stCondLst>
                                    <p:cond delay="0"/>
                                  </p:stCondLst>
                                  <p:childTnLst>
                                    <p:set>
                                      <p:cBhvr>
                                        <p:cTn id="113" dur="1" fill="hold">
                                          <p:stCondLst>
                                            <p:cond delay="0"/>
                                          </p:stCondLst>
                                        </p:cTn>
                                        <p:tgtEl>
                                          <p:spTgt spid="65"/>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77"/>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grpId="0" nodeType="clickEffect">
                                  <p:stCondLst>
                                    <p:cond delay="0"/>
                                  </p:stCondLst>
                                  <p:childTnLst>
                                    <p:set>
                                      <p:cBhvr>
                                        <p:cTn id="121" dur="1" fill="hold">
                                          <p:stCondLst>
                                            <p:cond delay="0"/>
                                          </p:stCondLst>
                                        </p:cTn>
                                        <p:tgtEl>
                                          <p:spTgt spid="78"/>
                                        </p:tgtEl>
                                        <p:attrNameLst>
                                          <p:attrName>style.visibility</p:attrName>
                                        </p:attrNameLst>
                                      </p:cBhvr>
                                      <p:to>
                                        <p:strVal val="visible"/>
                                      </p:to>
                                    </p:se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54"/>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1" presetClass="entr" presetSubtype="0" fill="hold" grpId="0" nodeType="clickEffect">
                                  <p:stCondLst>
                                    <p:cond delay="0"/>
                                  </p:stCondLst>
                                  <p:childTnLst>
                                    <p:set>
                                      <p:cBhvr>
                                        <p:cTn id="129"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8" grpId="0"/>
      <p:bldP spid="72" grpId="0"/>
      <p:bldP spid="82" grpId="0"/>
      <p:bldP spid="92" grpId="0"/>
      <p:bldP spid="40" grpId="0"/>
      <p:bldP spid="46" grpId="0"/>
      <p:bldP spid="47" grpId="0"/>
      <p:bldP spid="50" grpId="0"/>
      <p:bldP spid="57" grpId="0"/>
      <p:bldP spid="58" grpId="0"/>
      <p:bldP spid="60" grpId="0"/>
      <p:bldP spid="61" grpId="0"/>
      <p:bldP spid="64" grpId="0"/>
      <p:bldP spid="67" grpId="0"/>
      <p:bldP spid="56" grpId="0"/>
      <p:bldP spid="65" grpId="0"/>
      <p:bldP spid="77" grpId="0"/>
      <p:bldP spid="78" grpId="0"/>
      <p:bldP spid="51" grpId="0"/>
      <p:bldP spid="52" grpId="0"/>
      <p:bldP spid="39" grpId="0"/>
      <p:bldP spid="12" grpId="0" animBg="1"/>
      <p:bldP spid="54" grpId="0"/>
      <p:bldP spid="69"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p:cNvSpPr txBox="1"/>
          <p:nvPr/>
        </p:nvSpPr>
        <p:spPr>
          <a:xfrm>
            <a:off x="149085" y="114759"/>
            <a:ext cx="8778891" cy="3108543"/>
          </a:xfrm>
          <a:prstGeom prst="rect">
            <a:avLst/>
          </a:prstGeom>
          <a:noFill/>
        </p:spPr>
        <p:txBody>
          <a:bodyPr wrap="square" rtlCol="0">
            <a:spAutoFit/>
          </a:bodyPr>
          <a:lstStyle/>
          <a:p>
            <a:r>
              <a:rPr lang="fr-FR" b="1" dirty="0"/>
              <a:t>Frédéric dans la neige</a:t>
            </a:r>
            <a:endParaRPr lang="fr-FR" dirty="0"/>
          </a:p>
          <a:p>
            <a:r>
              <a:rPr lang="fr-FR" dirty="0"/>
              <a:t> </a:t>
            </a:r>
          </a:p>
          <a:p>
            <a:r>
              <a:rPr lang="fr-FR" dirty="0"/>
              <a:t>Frédéric avance prudemment jusqu’au portillon.</a:t>
            </a:r>
          </a:p>
          <a:p>
            <a:r>
              <a:rPr lang="fr-FR" dirty="0"/>
              <a:t>Quand il est arrivé </a:t>
            </a:r>
            <a:r>
              <a:rPr lang="fr-FR" b="1" dirty="0"/>
              <a:t>là</a:t>
            </a:r>
            <a:r>
              <a:rPr lang="fr-FR" dirty="0"/>
              <a:t>, Frédéric prend son élan et saute à pieds joints dans la neige </a:t>
            </a:r>
            <a:r>
              <a:rPr lang="fr-FR" b="1" dirty="0"/>
              <a:t>qui</a:t>
            </a:r>
            <a:r>
              <a:rPr lang="fr-FR" dirty="0"/>
              <a:t> recouvre le trottoir. Puis il fait un grand pas prudent, se retourne accroupi, et voit son empreinte. Il est satisfait. Il renverse la tête en arrière autant qu’</a:t>
            </a:r>
            <a:r>
              <a:rPr lang="fr-FR" b="1" dirty="0"/>
              <a:t>il le</a:t>
            </a:r>
            <a:r>
              <a:rPr lang="fr-FR" dirty="0"/>
              <a:t> peut et ouvre la bouche pour </a:t>
            </a:r>
            <a:r>
              <a:rPr lang="fr-FR" b="1" dirty="0"/>
              <a:t>y</a:t>
            </a:r>
            <a:r>
              <a:rPr lang="fr-FR" dirty="0"/>
              <a:t> laisser entrer la neige. Il tire même la langue pour attraper des flocons et il reste </a:t>
            </a:r>
            <a:r>
              <a:rPr lang="fr-FR" b="1" dirty="0"/>
              <a:t>ainsi</a:t>
            </a:r>
            <a:r>
              <a:rPr lang="fr-FR" dirty="0"/>
              <a:t> un moment, avalant la neige à pleine bouche. </a:t>
            </a:r>
          </a:p>
          <a:p>
            <a:r>
              <a:rPr lang="fr-FR" dirty="0"/>
              <a:t>Au bout d’un moment, </a:t>
            </a:r>
            <a:r>
              <a:rPr lang="fr-FR" b="1" dirty="0"/>
              <a:t>il</a:t>
            </a:r>
            <a:r>
              <a:rPr lang="fr-FR" dirty="0"/>
              <a:t> jette encore les yeux derrière </a:t>
            </a:r>
            <a:r>
              <a:rPr lang="fr-FR" b="1" dirty="0"/>
              <a:t>lui</a:t>
            </a:r>
            <a:r>
              <a:rPr lang="fr-FR" dirty="0"/>
              <a:t>, admirant sa trace parmi celles des autres. </a:t>
            </a:r>
            <a:r>
              <a:rPr lang="fr-FR" b="1" dirty="0"/>
              <a:t>La sienne</a:t>
            </a:r>
            <a:r>
              <a:rPr lang="fr-FR" dirty="0"/>
              <a:t> est vraiment la plus belle.</a:t>
            </a:r>
          </a:p>
          <a:p>
            <a:pPr algn="r"/>
            <a:r>
              <a:rPr lang="fr-FR" sz="1600" dirty="0">
                <a:latin typeface="Andika" pitchFamily="2" charset="0"/>
                <a:ea typeface="Andika" pitchFamily="2" charset="0"/>
                <a:cs typeface="Andika" pitchFamily="2" charset="0"/>
              </a:rPr>
              <a:t>	</a:t>
            </a:r>
            <a:endParaRPr lang="fr-FR" sz="1100" i="1" dirty="0">
              <a:latin typeface="Andika" pitchFamily="2" charset="0"/>
              <a:ea typeface="Andika" pitchFamily="2" charset="0"/>
              <a:cs typeface="Andika" pitchFamily="2" charset="0"/>
            </a:endParaRPr>
          </a:p>
        </p:txBody>
      </p:sp>
      <p:sp>
        <p:nvSpPr>
          <p:cNvPr id="4" name="ZoneTexte 3"/>
          <p:cNvSpPr txBox="1"/>
          <p:nvPr/>
        </p:nvSpPr>
        <p:spPr>
          <a:xfrm>
            <a:off x="312623" y="3092940"/>
            <a:ext cx="1224694" cy="461665"/>
          </a:xfrm>
          <a:prstGeom prst="rect">
            <a:avLst/>
          </a:prstGeom>
          <a:solidFill>
            <a:schemeClr val="bg1"/>
          </a:solidFill>
        </p:spPr>
        <p:txBody>
          <a:bodyPr wrap="none" lIns="0" rIns="0" rtlCol="0">
            <a:spAutoFit/>
          </a:bodyPr>
          <a:lstStyle/>
          <a:p>
            <a:r>
              <a:rPr lang="fr-FR" sz="2400" b="1" dirty="0">
                <a:solidFill>
                  <a:srgbClr val="C00000"/>
                </a:solidFill>
                <a:latin typeface="Andika" pitchFamily="2" charset="0"/>
                <a:ea typeface="Andika" pitchFamily="2" charset="0"/>
                <a:cs typeface="Andika" pitchFamily="2" charset="0"/>
              </a:rPr>
              <a:t>J’avance</a:t>
            </a:r>
          </a:p>
        </p:txBody>
      </p:sp>
      <p:sp>
        <p:nvSpPr>
          <p:cNvPr id="5" name="ZoneTexte 4"/>
          <p:cNvSpPr txBox="1"/>
          <p:nvPr/>
        </p:nvSpPr>
        <p:spPr>
          <a:xfrm>
            <a:off x="2130018" y="3092939"/>
            <a:ext cx="2551343" cy="461665"/>
          </a:xfrm>
          <a:prstGeom prst="rect">
            <a:avLst/>
          </a:prstGeom>
          <a:solidFill>
            <a:schemeClr val="bg1"/>
          </a:solidFill>
        </p:spPr>
        <p:txBody>
          <a:bodyPr wrap="square" lIns="0" rIns="0" rtlCol="0">
            <a:spAutoFit/>
          </a:bodyPr>
          <a:lstStyle/>
          <a:p>
            <a:r>
              <a:rPr lang="fr-FR" sz="2400" b="1" dirty="0">
                <a:solidFill>
                  <a:srgbClr val="C00000"/>
                </a:solidFill>
                <a:latin typeface="Andika" pitchFamily="2" charset="0"/>
                <a:ea typeface="Andika" pitchFamily="2" charset="0"/>
                <a:cs typeface="Andika" pitchFamily="2" charset="0"/>
              </a:rPr>
              <a:t>Je suis arrivé</a:t>
            </a:r>
          </a:p>
        </p:txBody>
      </p:sp>
      <p:sp>
        <p:nvSpPr>
          <p:cNvPr id="6" name="ZoneTexte 5"/>
          <p:cNvSpPr txBox="1"/>
          <p:nvPr/>
        </p:nvSpPr>
        <p:spPr>
          <a:xfrm>
            <a:off x="4538530" y="3135350"/>
            <a:ext cx="3057806" cy="461665"/>
          </a:xfrm>
          <a:prstGeom prst="rect">
            <a:avLst/>
          </a:prstGeom>
          <a:solidFill>
            <a:schemeClr val="bg1"/>
          </a:solidFill>
        </p:spPr>
        <p:txBody>
          <a:bodyPr wrap="square" lIns="0" rIns="0" rtlCol="0">
            <a:spAutoFit/>
          </a:bodyPr>
          <a:lstStyle/>
          <a:p>
            <a:r>
              <a:rPr lang="fr-FR" sz="2400" b="1" dirty="0">
                <a:solidFill>
                  <a:srgbClr val="C00000"/>
                </a:solidFill>
                <a:latin typeface="Andika" pitchFamily="2" charset="0"/>
                <a:ea typeface="Andika" pitchFamily="2" charset="0"/>
                <a:cs typeface="Andika" pitchFamily="2" charset="0"/>
              </a:rPr>
              <a:t>Je prends mon élan</a:t>
            </a:r>
          </a:p>
        </p:txBody>
      </p:sp>
      <p:sp>
        <p:nvSpPr>
          <p:cNvPr id="7" name="ZoneTexte 6"/>
          <p:cNvSpPr txBox="1"/>
          <p:nvPr/>
        </p:nvSpPr>
        <p:spPr>
          <a:xfrm>
            <a:off x="300884" y="3597015"/>
            <a:ext cx="1966859" cy="369332"/>
          </a:xfrm>
          <a:prstGeom prst="rect">
            <a:avLst/>
          </a:prstGeom>
          <a:solidFill>
            <a:schemeClr val="bg1"/>
          </a:solidFill>
        </p:spPr>
        <p:txBody>
          <a:bodyPr wrap="square" lIns="0" tIns="0" rIns="0" bIns="0" rtlCol="0">
            <a:spAutoFit/>
          </a:bodyPr>
          <a:lstStyle/>
          <a:p>
            <a:r>
              <a:rPr lang="fr-FR" sz="2400" b="1" dirty="0">
                <a:solidFill>
                  <a:srgbClr val="C00000"/>
                </a:solidFill>
                <a:latin typeface="Andika" pitchFamily="2" charset="0"/>
                <a:ea typeface="Andika" pitchFamily="2" charset="0"/>
                <a:cs typeface="Andika" pitchFamily="2" charset="0"/>
              </a:rPr>
              <a:t>saute</a:t>
            </a:r>
          </a:p>
        </p:txBody>
      </p:sp>
      <p:sp>
        <p:nvSpPr>
          <p:cNvPr id="8" name="ZoneTexte 7"/>
          <p:cNvSpPr txBox="1"/>
          <p:nvPr/>
        </p:nvSpPr>
        <p:spPr>
          <a:xfrm>
            <a:off x="1780673" y="3597015"/>
            <a:ext cx="1855223" cy="369332"/>
          </a:xfrm>
          <a:prstGeom prst="rect">
            <a:avLst/>
          </a:prstGeom>
          <a:solidFill>
            <a:schemeClr val="bg1"/>
          </a:solidFill>
        </p:spPr>
        <p:txBody>
          <a:bodyPr wrap="square" lIns="0" tIns="0" rIns="0" bIns="0" rtlCol="0">
            <a:spAutoFit/>
          </a:bodyPr>
          <a:lstStyle/>
          <a:p>
            <a:r>
              <a:rPr lang="fr-FR" sz="2400" b="1" dirty="0">
                <a:solidFill>
                  <a:srgbClr val="C00000"/>
                </a:solidFill>
                <a:latin typeface="Andika" pitchFamily="2" charset="0"/>
                <a:ea typeface="Andika" pitchFamily="2" charset="0"/>
                <a:cs typeface="Andika" pitchFamily="2" charset="0"/>
              </a:rPr>
              <a:t>Je fais</a:t>
            </a:r>
          </a:p>
        </p:txBody>
      </p:sp>
      <p:sp>
        <p:nvSpPr>
          <p:cNvPr id="9" name="ZoneTexte 8"/>
          <p:cNvSpPr txBox="1"/>
          <p:nvPr/>
        </p:nvSpPr>
        <p:spPr>
          <a:xfrm>
            <a:off x="5338750" y="3597015"/>
            <a:ext cx="3049674" cy="369332"/>
          </a:xfrm>
          <a:prstGeom prst="rect">
            <a:avLst/>
          </a:prstGeom>
          <a:solidFill>
            <a:schemeClr val="bg1"/>
          </a:solidFill>
        </p:spPr>
        <p:txBody>
          <a:bodyPr wrap="square" lIns="0" tIns="0" rIns="0" bIns="0" rtlCol="0">
            <a:spAutoFit/>
          </a:bodyPr>
          <a:lstStyle/>
          <a:p>
            <a:r>
              <a:rPr lang="fr-FR" sz="2400" b="1" dirty="0">
                <a:solidFill>
                  <a:srgbClr val="C00000"/>
                </a:solidFill>
                <a:latin typeface="Andika" pitchFamily="2" charset="0"/>
                <a:ea typeface="Andika" pitchFamily="2" charset="0"/>
                <a:cs typeface="Andika" pitchFamily="2" charset="0"/>
              </a:rPr>
              <a:t>Vois mon empreinte</a:t>
            </a:r>
          </a:p>
        </p:txBody>
      </p:sp>
      <p:sp>
        <p:nvSpPr>
          <p:cNvPr id="10" name="ZoneTexte 9"/>
          <p:cNvSpPr txBox="1"/>
          <p:nvPr/>
        </p:nvSpPr>
        <p:spPr>
          <a:xfrm>
            <a:off x="3085137" y="3620253"/>
            <a:ext cx="2051957" cy="369332"/>
          </a:xfrm>
          <a:prstGeom prst="rect">
            <a:avLst/>
          </a:prstGeom>
          <a:solidFill>
            <a:schemeClr val="bg1"/>
          </a:solidFill>
        </p:spPr>
        <p:txBody>
          <a:bodyPr wrap="square" lIns="0" tIns="0" rIns="0" bIns="0" rtlCol="0">
            <a:spAutoFit/>
          </a:bodyPr>
          <a:lstStyle/>
          <a:p>
            <a:r>
              <a:rPr lang="fr-FR" sz="2400" b="1" dirty="0">
                <a:solidFill>
                  <a:srgbClr val="C00000"/>
                </a:solidFill>
                <a:latin typeface="Andika" pitchFamily="2" charset="0"/>
                <a:ea typeface="Andika" pitchFamily="2" charset="0"/>
                <a:cs typeface="Andika" pitchFamily="2" charset="0"/>
              </a:rPr>
              <a:t>Me retourne</a:t>
            </a:r>
          </a:p>
        </p:txBody>
      </p:sp>
      <p:sp>
        <p:nvSpPr>
          <p:cNvPr id="11" name="ZoneTexte 10"/>
          <p:cNvSpPr txBox="1"/>
          <p:nvPr/>
        </p:nvSpPr>
        <p:spPr>
          <a:xfrm>
            <a:off x="384865" y="4074888"/>
            <a:ext cx="2242919" cy="369332"/>
          </a:xfrm>
          <a:prstGeom prst="rect">
            <a:avLst/>
          </a:prstGeom>
          <a:solidFill>
            <a:schemeClr val="bg1"/>
          </a:solidFill>
        </p:spPr>
        <p:txBody>
          <a:bodyPr wrap="square" lIns="0" tIns="0" rIns="0" bIns="0" rtlCol="0">
            <a:spAutoFit/>
          </a:bodyPr>
          <a:lstStyle/>
          <a:p>
            <a:r>
              <a:rPr lang="fr-FR" sz="2400" b="1" dirty="0">
                <a:solidFill>
                  <a:srgbClr val="C00000"/>
                </a:solidFill>
                <a:latin typeface="Andika" pitchFamily="2" charset="0"/>
                <a:ea typeface="Andika" pitchFamily="2" charset="0"/>
                <a:cs typeface="Andika" pitchFamily="2" charset="0"/>
              </a:rPr>
              <a:t>Je suis satisfait</a:t>
            </a:r>
          </a:p>
        </p:txBody>
      </p:sp>
      <p:sp>
        <p:nvSpPr>
          <p:cNvPr id="12" name="ZoneTexte 11"/>
          <p:cNvSpPr txBox="1"/>
          <p:nvPr/>
        </p:nvSpPr>
        <p:spPr>
          <a:xfrm>
            <a:off x="3113116" y="4155394"/>
            <a:ext cx="1746916" cy="369332"/>
          </a:xfrm>
          <a:prstGeom prst="rect">
            <a:avLst/>
          </a:prstGeom>
          <a:solidFill>
            <a:schemeClr val="bg1"/>
          </a:solidFill>
        </p:spPr>
        <p:txBody>
          <a:bodyPr wrap="square" lIns="0" tIns="0" rIns="0" bIns="0" rtlCol="0">
            <a:spAutoFit/>
          </a:bodyPr>
          <a:lstStyle/>
          <a:p>
            <a:r>
              <a:rPr lang="fr-FR" sz="2400" b="1" dirty="0">
                <a:solidFill>
                  <a:srgbClr val="C00000"/>
                </a:solidFill>
                <a:latin typeface="Andika" pitchFamily="2" charset="0"/>
                <a:ea typeface="Andika" pitchFamily="2" charset="0"/>
                <a:cs typeface="Andika" pitchFamily="2" charset="0"/>
              </a:rPr>
              <a:t>Je renverse</a:t>
            </a:r>
          </a:p>
        </p:txBody>
      </p:sp>
      <p:sp>
        <p:nvSpPr>
          <p:cNvPr id="13" name="ZoneTexte 12"/>
          <p:cNvSpPr txBox="1"/>
          <p:nvPr/>
        </p:nvSpPr>
        <p:spPr>
          <a:xfrm>
            <a:off x="5130925" y="4138823"/>
            <a:ext cx="2105371" cy="369332"/>
          </a:xfrm>
          <a:prstGeom prst="rect">
            <a:avLst/>
          </a:prstGeom>
          <a:solidFill>
            <a:schemeClr val="bg1"/>
          </a:solidFill>
        </p:spPr>
        <p:txBody>
          <a:bodyPr wrap="square" lIns="0" tIns="0" rIns="0" bIns="0" rtlCol="0">
            <a:spAutoFit/>
          </a:bodyPr>
          <a:lstStyle/>
          <a:p>
            <a:r>
              <a:rPr lang="fr-FR" sz="2400" b="1" dirty="0">
                <a:solidFill>
                  <a:srgbClr val="C00000"/>
                </a:solidFill>
                <a:latin typeface="Andika" pitchFamily="2" charset="0"/>
                <a:ea typeface="Andika" pitchFamily="2" charset="0"/>
                <a:cs typeface="Andika" pitchFamily="2" charset="0"/>
              </a:rPr>
              <a:t>Que je le peux</a:t>
            </a:r>
          </a:p>
        </p:txBody>
      </p:sp>
      <p:sp>
        <p:nvSpPr>
          <p:cNvPr id="14" name="ZoneTexte 13"/>
          <p:cNvSpPr txBox="1"/>
          <p:nvPr/>
        </p:nvSpPr>
        <p:spPr>
          <a:xfrm>
            <a:off x="384865" y="4600827"/>
            <a:ext cx="1395808" cy="369332"/>
          </a:xfrm>
          <a:prstGeom prst="rect">
            <a:avLst/>
          </a:prstGeom>
          <a:solidFill>
            <a:schemeClr val="bg1"/>
          </a:solidFill>
        </p:spPr>
        <p:txBody>
          <a:bodyPr wrap="square" lIns="0" tIns="0" rIns="0" bIns="0" rtlCol="0">
            <a:spAutoFit/>
          </a:bodyPr>
          <a:lstStyle/>
          <a:p>
            <a:r>
              <a:rPr lang="fr-FR" sz="2400" b="1" dirty="0">
                <a:solidFill>
                  <a:srgbClr val="C00000"/>
                </a:solidFill>
                <a:latin typeface="Andika" pitchFamily="2" charset="0"/>
                <a:ea typeface="Andika" pitchFamily="2" charset="0"/>
                <a:cs typeface="Andika" pitchFamily="2" charset="0"/>
              </a:rPr>
              <a:t>ouvre</a:t>
            </a:r>
          </a:p>
        </p:txBody>
      </p:sp>
      <p:sp>
        <p:nvSpPr>
          <p:cNvPr id="15" name="ZoneTexte 14"/>
          <p:cNvSpPr txBox="1"/>
          <p:nvPr/>
        </p:nvSpPr>
        <p:spPr>
          <a:xfrm>
            <a:off x="1680464" y="4617172"/>
            <a:ext cx="899108" cy="369332"/>
          </a:xfrm>
          <a:prstGeom prst="rect">
            <a:avLst/>
          </a:prstGeom>
          <a:solidFill>
            <a:schemeClr val="bg1"/>
          </a:solidFill>
        </p:spPr>
        <p:txBody>
          <a:bodyPr wrap="square" lIns="0" tIns="0" rIns="0" bIns="0" rtlCol="0">
            <a:spAutoFit/>
          </a:bodyPr>
          <a:lstStyle/>
          <a:p>
            <a:r>
              <a:rPr lang="fr-FR" sz="2400" b="1" dirty="0">
                <a:solidFill>
                  <a:srgbClr val="C00000"/>
                </a:solidFill>
                <a:latin typeface="Andika" pitchFamily="2" charset="0"/>
                <a:ea typeface="Andika" pitchFamily="2" charset="0"/>
                <a:cs typeface="Andika" pitchFamily="2" charset="0"/>
              </a:rPr>
              <a:t>Je tire</a:t>
            </a:r>
          </a:p>
        </p:txBody>
      </p:sp>
      <p:sp>
        <p:nvSpPr>
          <p:cNvPr id="16" name="ZoneTexte 15"/>
          <p:cNvSpPr txBox="1"/>
          <p:nvPr/>
        </p:nvSpPr>
        <p:spPr>
          <a:xfrm>
            <a:off x="2915816" y="4651536"/>
            <a:ext cx="1293837" cy="369332"/>
          </a:xfrm>
          <a:prstGeom prst="rect">
            <a:avLst/>
          </a:prstGeom>
          <a:solidFill>
            <a:schemeClr val="bg1"/>
          </a:solidFill>
        </p:spPr>
        <p:txBody>
          <a:bodyPr wrap="square" lIns="0" tIns="0" rIns="0" bIns="0" rtlCol="0">
            <a:spAutoFit/>
          </a:bodyPr>
          <a:lstStyle/>
          <a:p>
            <a:r>
              <a:rPr lang="fr-FR" sz="2400" b="1" dirty="0">
                <a:solidFill>
                  <a:srgbClr val="C00000"/>
                </a:solidFill>
                <a:latin typeface="Andika" pitchFamily="2" charset="0"/>
                <a:ea typeface="Andika" pitchFamily="2" charset="0"/>
                <a:cs typeface="Andika" pitchFamily="2" charset="0"/>
              </a:rPr>
              <a:t>Je reste</a:t>
            </a:r>
          </a:p>
        </p:txBody>
      </p:sp>
      <p:sp>
        <p:nvSpPr>
          <p:cNvPr id="17" name="ZoneTexte 16"/>
          <p:cNvSpPr txBox="1"/>
          <p:nvPr/>
        </p:nvSpPr>
        <p:spPr>
          <a:xfrm>
            <a:off x="290968" y="5003415"/>
            <a:ext cx="6369264" cy="738664"/>
          </a:xfrm>
          <a:prstGeom prst="rect">
            <a:avLst/>
          </a:prstGeom>
          <a:solidFill>
            <a:schemeClr val="bg1"/>
          </a:solidFill>
        </p:spPr>
        <p:txBody>
          <a:bodyPr wrap="square" lIns="0" tIns="0" rIns="0" bIns="0" rtlCol="0">
            <a:spAutoFit/>
          </a:bodyPr>
          <a:lstStyle/>
          <a:p>
            <a:r>
              <a:rPr lang="fr-FR" sz="2400" b="1" dirty="0">
                <a:solidFill>
                  <a:srgbClr val="C00000"/>
                </a:solidFill>
                <a:latin typeface="Andika" pitchFamily="2" charset="0"/>
                <a:ea typeface="Andika" pitchFamily="2" charset="0"/>
                <a:cs typeface="Andika" pitchFamily="2" charset="0"/>
              </a:rPr>
              <a:t>Je jette encore les yeux derrière moi, admirant ma trace</a:t>
            </a:r>
          </a:p>
        </p:txBody>
      </p:sp>
      <p:sp>
        <p:nvSpPr>
          <p:cNvPr id="24" name="ZoneTexte 23"/>
          <p:cNvSpPr txBox="1"/>
          <p:nvPr/>
        </p:nvSpPr>
        <p:spPr>
          <a:xfrm>
            <a:off x="265281" y="5858836"/>
            <a:ext cx="6369264" cy="369332"/>
          </a:xfrm>
          <a:prstGeom prst="rect">
            <a:avLst/>
          </a:prstGeom>
          <a:solidFill>
            <a:schemeClr val="bg1"/>
          </a:solidFill>
        </p:spPr>
        <p:txBody>
          <a:bodyPr wrap="square" lIns="0" tIns="0" rIns="0" bIns="0" rtlCol="0">
            <a:spAutoFit/>
          </a:bodyPr>
          <a:lstStyle/>
          <a:p>
            <a:r>
              <a:rPr lang="fr-FR" sz="2400" b="1" dirty="0">
                <a:solidFill>
                  <a:srgbClr val="C00000"/>
                </a:solidFill>
                <a:latin typeface="Andika" pitchFamily="2" charset="0"/>
                <a:ea typeface="Andika" pitchFamily="2" charset="0"/>
                <a:cs typeface="Andika" pitchFamily="2" charset="0"/>
              </a:rPr>
              <a:t>La mienne est</a:t>
            </a:r>
          </a:p>
        </p:txBody>
      </p:sp>
    </p:spTree>
    <p:extLst>
      <p:ext uri="{BB962C8B-B14F-4D97-AF65-F5344CB8AC3E}">
        <p14:creationId xmlns:p14="http://schemas.microsoft.com/office/powerpoint/2010/main" val="1678720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692696"/>
            <a:ext cx="7992888" cy="5632311"/>
          </a:xfrm>
          <a:prstGeom prst="rect">
            <a:avLst/>
          </a:prstGeom>
          <a:noFill/>
        </p:spPr>
        <p:txBody>
          <a:bodyPr wrap="square" rtlCol="0">
            <a:spAutoFit/>
          </a:bodyPr>
          <a:lstStyle/>
          <a:p>
            <a:r>
              <a:rPr lang="fr-FR" dirty="0"/>
              <a:t>COLLECTES</a:t>
            </a:r>
          </a:p>
          <a:p>
            <a:r>
              <a:rPr lang="fr-FR" dirty="0"/>
              <a:t>Frédéric avanc</a:t>
            </a:r>
            <a:r>
              <a:rPr lang="fr-FR" b="1" dirty="0">
                <a:solidFill>
                  <a:srgbClr val="FF0000"/>
                </a:solidFill>
              </a:rPr>
              <a:t>e</a:t>
            </a:r>
            <a:r>
              <a:rPr lang="fr-FR" dirty="0"/>
              <a:t> prudemment jusqu’au portillon.</a:t>
            </a:r>
          </a:p>
          <a:p>
            <a:r>
              <a:rPr lang="fr-FR" dirty="0"/>
              <a:t>Il saut</a:t>
            </a:r>
            <a:r>
              <a:rPr lang="fr-FR" b="1" dirty="0">
                <a:solidFill>
                  <a:srgbClr val="FF0000"/>
                </a:solidFill>
              </a:rPr>
              <a:t>e</a:t>
            </a:r>
            <a:r>
              <a:rPr lang="fr-FR" dirty="0"/>
              <a:t> à pieds joints dans la neige.</a:t>
            </a:r>
          </a:p>
          <a:p>
            <a:r>
              <a:rPr lang="fr-FR" dirty="0"/>
              <a:t>Il jett</a:t>
            </a:r>
            <a:r>
              <a:rPr lang="fr-FR" b="1" dirty="0">
                <a:solidFill>
                  <a:srgbClr val="FF0000"/>
                </a:solidFill>
              </a:rPr>
              <a:t>e</a:t>
            </a:r>
            <a:r>
              <a:rPr lang="fr-FR" dirty="0"/>
              <a:t> les yeux derrière lui. </a:t>
            </a:r>
          </a:p>
          <a:p>
            <a:r>
              <a:rPr lang="fr-FR" dirty="0"/>
              <a:t>J’avanc</a:t>
            </a:r>
            <a:r>
              <a:rPr lang="fr-FR" b="1" dirty="0">
                <a:solidFill>
                  <a:srgbClr val="FF0000"/>
                </a:solidFill>
              </a:rPr>
              <a:t>e</a:t>
            </a:r>
            <a:r>
              <a:rPr lang="fr-FR" dirty="0"/>
              <a:t> prudemment jusqu’au portillon.</a:t>
            </a:r>
          </a:p>
          <a:p>
            <a:r>
              <a:rPr lang="fr-FR" dirty="0"/>
              <a:t>Je saut</a:t>
            </a:r>
            <a:r>
              <a:rPr lang="fr-FR" b="1" dirty="0">
                <a:solidFill>
                  <a:srgbClr val="FF0000"/>
                </a:solidFill>
              </a:rPr>
              <a:t>e</a:t>
            </a:r>
            <a:r>
              <a:rPr lang="fr-FR" dirty="0"/>
              <a:t> à pieds joints dans la neige.</a:t>
            </a:r>
          </a:p>
          <a:p>
            <a:r>
              <a:rPr lang="fr-FR" dirty="0"/>
              <a:t>Je jett</a:t>
            </a:r>
            <a:r>
              <a:rPr lang="fr-FR" b="1" dirty="0">
                <a:solidFill>
                  <a:srgbClr val="FF0000"/>
                </a:solidFill>
              </a:rPr>
              <a:t>e</a:t>
            </a:r>
            <a:r>
              <a:rPr lang="fr-FR" dirty="0"/>
              <a:t> les yeux derrière moi.</a:t>
            </a:r>
          </a:p>
          <a:p>
            <a:r>
              <a:rPr lang="fr-FR" dirty="0">
                <a:sym typeface="Wingdings" panose="05000000000000000000" pitchFamily="2" charset="2"/>
              </a:rPr>
              <a:t></a:t>
            </a:r>
            <a:r>
              <a:rPr lang="fr-FR" dirty="0"/>
              <a:t>------------------------------------------------------------------------------------------------------------</a:t>
            </a:r>
          </a:p>
          <a:p>
            <a:r>
              <a:rPr lang="fr-FR" dirty="0"/>
              <a:t>Il fai</a:t>
            </a:r>
            <a:r>
              <a:rPr lang="fr-FR" b="1" dirty="0">
                <a:solidFill>
                  <a:srgbClr val="FF0000"/>
                </a:solidFill>
              </a:rPr>
              <a:t>t</a:t>
            </a:r>
            <a:r>
              <a:rPr lang="fr-FR" dirty="0"/>
              <a:t> un grand pas prudent. </a:t>
            </a:r>
          </a:p>
          <a:p>
            <a:r>
              <a:rPr lang="fr-FR" dirty="0"/>
              <a:t>Il pren</a:t>
            </a:r>
            <a:r>
              <a:rPr lang="fr-FR" b="1" dirty="0">
                <a:solidFill>
                  <a:srgbClr val="FF0000"/>
                </a:solidFill>
              </a:rPr>
              <a:t>d</a:t>
            </a:r>
            <a:r>
              <a:rPr lang="fr-FR" dirty="0"/>
              <a:t> son élan. </a:t>
            </a:r>
          </a:p>
          <a:p>
            <a:r>
              <a:rPr lang="fr-FR" dirty="0"/>
              <a:t>Il voi</a:t>
            </a:r>
            <a:r>
              <a:rPr lang="fr-FR" b="1" dirty="0">
                <a:solidFill>
                  <a:srgbClr val="FF0000"/>
                </a:solidFill>
              </a:rPr>
              <a:t>t</a:t>
            </a:r>
            <a:r>
              <a:rPr lang="fr-FR" dirty="0"/>
              <a:t> son empreinte. </a:t>
            </a:r>
          </a:p>
          <a:p>
            <a:r>
              <a:rPr lang="fr-FR" dirty="0"/>
              <a:t>Il le peu</a:t>
            </a:r>
            <a:r>
              <a:rPr lang="fr-FR" b="1" dirty="0">
                <a:solidFill>
                  <a:srgbClr val="FF0000"/>
                </a:solidFill>
              </a:rPr>
              <a:t>t</a:t>
            </a:r>
            <a:r>
              <a:rPr lang="fr-FR" dirty="0"/>
              <a:t>.</a:t>
            </a:r>
          </a:p>
          <a:p>
            <a:r>
              <a:rPr lang="fr-FR" dirty="0"/>
              <a:t>Je fai</a:t>
            </a:r>
            <a:r>
              <a:rPr lang="fr-FR" b="1" dirty="0">
                <a:solidFill>
                  <a:srgbClr val="FF0000"/>
                </a:solidFill>
              </a:rPr>
              <a:t>s</a:t>
            </a:r>
            <a:r>
              <a:rPr lang="fr-FR" dirty="0"/>
              <a:t> un grand pas prudent.</a:t>
            </a:r>
          </a:p>
          <a:p>
            <a:r>
              <a:rPr lang="fr-FR" dirty="0"/>
              <a:t>Je prend</a:t>
            </a:r>
            <a:r>
              <a:rPr lang="fr-FR" b="1" dirty="0">
                <a:solidFill>
                  <a:srgbClr val="FF0000"/>
                </a:solidFill>
              </a:rPr>
              <a:t>s</a:t>
            </a:r>
            <a:r>
              <a:rPr lang="fr-FR" dirty="0"/>
              <a:t> mon élan.</a:t>
            </a:r>
          </a:p>
          <a:p>
            <a:r>
              <a:rPr lang="fr-FR" dirty="0"/>
              <a:t>Je voi</a:t>
            </a:r>
            <a:r>
              <a:rPr lang="fr-FR" b="1" dirty="0">
                <a:solidFill>
                  <a:srgbClr val="FF0000"/>
                </a:solidFill>
              </a:rPr>
              <a:t>s</a:t>
            </a:r>
            <a:r>
              <a:rPr lang="fr-FR" dirty="0"/>
              <a:t> mon empreinte.</a:t>
            </a:r>
          </a:p>
          <a:p>
            <a:r>
              <a:rPr lang="fr-FR" dirty="0"/>
              <a:t>Je le peu</a:t>
            </a:r>
            <a:r>
              <a:rPr lang="fr-FR" b="1" dirty="0">
                <a:solidFill>
                  <a:srgbClr val="FF0000"/>
                </a:solidFill>
              </a:rPr>
              <a:t>x</a:t>
            </a:r>
            <a:r>
              <a:rPr lang="fr-FR" dirty="0"/>
              <a:t>.</a:t>
            </a:r>
          </a:p>
          <a:p>
            <a:r>
              <a:rPr lang="fr-FR" dirty="0">
                <a:sym typeface="Wingdings" panose="05000000000000000000" pitchFamily="2" charset="2"/>
              </a:rPr>
              <a:t></a:t>
            </a:r>
            <a:r>
              <a:rPr lang="fr-FR" dirty="0"/>
              <a:t>------------------------------------------------------------------------------------------------------------</a:t>
            </a:r>
          </a:p>
          <a:p>
            <a:r>
              <a:rPr lang="fr-FR" dirty="0"/>
              <a:t>Il </a:t>
            </a:r>
            <a:r>
              <a:rPr lang="fr-FR" b="1" dirty="0">
                <a:solidFill>
                  <a:srgbClr val="FF0000"/>
                </a:solidFill>
              </a:rPr>
              <a:t>est</a:t>
            </a:r>
            <a:r>
              <a:rPr lang="fr-FR" dirty="0"/>
              <a:t> satisfait. </a:t>
            </a:r>
          </a:p>
          <a:p>
            <a:r>
              <a:rPr lang="fr-FR" dirty="0"/>
              <a:t>Je </a:t>
            </a:r>
            <a:r>
              <a:rPr lang="fr-FR" b="1" dirty="0">
                <a:solidFill>
                  <a:srgbClr val="FF0000"/>
                </a:solidFill>
              </a:rPr>
              <a:t>suis</a:t>
            </a:r>
            <a:r>
              <a:rPr lang="fr-FR" dirty="0"/>
              <a:t> satisfait.</a:t>
            </a:r>
          </a:p>
          <a:p>
            <a:endParaRPr lang="fr-FR" dirty="0"/>
          </a:p>
        </p:txBody>
      </p:sp>
    </p:spTree>
    <p:extLst>
      <p:ext uri="{BB962C8B-B14F-4D97-AF65-F5344CB8AC3E}">
        <p14:creationId xmlns:p14="http://schemas.microsoft.com/office/powerpoint/2010/main" val="1541382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618713" y="2567030"/>
            <a:ext cx="369221" cy="3470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30" name="Ellipse 29"/>
          <p:cNvSpPr/>
          <p:nvPr/>
        </p:nvSpPr>
        <p:spPr>
          <a:xfrm>
            <a:off x="1190552" y="5208515"/>
            <a:ext cx="202618" cy="2525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Ellipse 28"/>
          <p:cNvSpPr/>
          <p:nvPr/>
        </p:nvSpPr>
        <p:spPr>
          <a:xfrm>
            <a:off x="987934" y="2583094"/>
            <a:ext cx="405236" cy="4301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p:cNvSpPr/>
          <p:nvPr/>
        </p:nvSpPr>
        <p:spPr>
          <a:xfrm>
            <a:off x="381451" y="2641015"/>
            <a:ext cx="268468" cy="2982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en arc 6"/>
          <p:cNvCxnSpPr/>
          <p:nvPr/>
        </p:nvCxnSpPr>
        <p:spPr>
          <a:xfrm rot="16200000" flipV="1">
            <a:off x="2166861" y="1406188"/>
            <a:ext cx="2382234" cy="121576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 name="Rectangle à coins arrondis 2"/>
          <p:cNvSpPr/>
          <p:nvPr/>
        </p:nvSpPr>
        <p:spPr>
          <a:xfrm>
            <a:off x="3635896" y="3212976"/>
            <a:ext cx="2376264" cy="90282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a:solidFill>
                  <a:schemeClr val="accent2">
                    <a:lumMod val="50000"/>
                  </a:schemeClr>
                </a:solidFill>
              </a:rPr>
              <a:t>LES PHRASES</a:t>
            </a:r>
          </a:p>
        </p:txBody>
      </p:sp>
      <p:sp>
        <p:nvSpPr>
          <p:cNvPr id="58" name="ZoneTexte 57"/>
          <p:cNvSpPr txBox="1"/>
          <p:nvPr/>
        </p:nvSpPr>
        <p:spPr>
          <a:xfrm>
            <a:off x="803283" y="118963"/>
            <a:ext cx="3162831" cy="408623"/>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latin typeface="Kristen ITC" pitchFamily="66" charset="0"/>
              </a:rPr>
              <a:t>Compte les phrases!</a:t>
            </a:r>
          </a:p>
        </p:txBody>
      </p:sp>
      <p:sp>
        <p:nvSpPr>
          <p:cNvPr id="42" name="Nuage 41"/>
          <p:cNvSpPr/>
          <p:nvPr/>
        </p:nvSpPr>
        <p:spPr>
          <a:xfrm>
            <a:off x="3779912" y="1803979"/>
            <a:ext cx="2016224" cy="1457051"/>
          </a:xfrm>
          <a:prstGeom prst="cloud">
            <a:avLst/>
          </a:prstGeom>
          <a:solidFill>
            <a:srgbClr val="7030A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1400" dirty="0">
                <a:latin typeface="Alba Super" pitchFamily="2" charset="0"/>
              </a:rPr>
              <a:t>Frédéric dans la neige</a:t>
            </a:r>
          </a:p>
        </p:txBody>
      </p:sp>
      <p:sp>
        <p:nvSpPr>
          <p:cNvPr id="49" name="ZoneTexte 48"/>
          <p:cNvSpPr txBox="1"/>
          <p:nvPr/>
        </p:nvSpPr>
        <p:spPr>
          <a:xfrm>
            <a:off x="232716" y="3325785"/>
            <a:ext cx="2219182" cy="408623"/>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latin typeface="Kristen ITC" pitchFamily="66" charset="0"/>
              </a:rPr>
              <a:t>Interrogatives !</a:t>
            </a:r>
          </a:p>
        </p:txBody>
      </p:sp>
      <p:sp>
        <p:nvSpPr>
          <p:cNvPr id="52" name="ZoneTexte 51"/>
          <p:cNvSpPr txBox="1"/>
          <p:nvPr/>
        </p:nvSpPr>
        <p:spPr>
          <a:xfrm>
            <a:off x="120800" y="482301"/>
            <a:ext cx="4527795" cy="375552"/>
          </a:xfrm>
          <a:prstGeom prst="rect">
            <a:avLst/>
          </a:prstGeom>
          <a:noFill/>
        </p:spPr>
        <p:txBody>
          <a:bodyPr wrap="square" rtlCol="0">
            <a:spAutoFit/>
          </a:bodyPr>
          <a:lstStyle/>
          <a:p>
            <a:pPr>
              <a:lnSpc>
                <a:spcPct val="150000"/>
              </a:lnSpc>
            </a:pPr>
            <a:r>
              <a:rPr lang="fr-FR" sz="1400" dirty="0">
                <a:latin typeface="Alamain" pitchFamily="34" charset="0"/>
              </a:rPr>
              <a:t>1</a:t>
            </a:r>
            <a:r>
              <a:rPr lang="fr-FR" sz="1400" baseline="30000" dirty="0">
                <a:latin typeface="Alamain" pitchFamily="34" charset="0"/>
              </a:rPr>
              <a:t>er</a:t>
            </a:r>
            <a:r>
              <a:rPr lang="fr-FR" sz="1400" dirty="0">
                <a:latin typeface="Alamain" pitchFamily="34" charset="0"/>
              </a:rPr>
              <a:t> paragraphe : 1 phrase</a:t>
            </a:r>
          </a:p>
        </p:txBody>
      </p:sp>
      <p:sp>
        <p:nvSpPr>
          <p:cNvPr id="53" name="ZoneTexte 52"/>
          <p:cNvSpPr txBox="1"/>
          <p:nvPr/>
        </p:nvSpPr>
        <p:spPr>
          <a:xfrm>
            <a:off x="159050" y="1617958"/>
            <a:ext cx="2091548" cy="408623"/>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latin typeface="Kristen ITC" pitchFamily="66" charset="0"/>
              </a:rPr>
              <a:t>Négatives</a:t>
            </a:r>
          </a:p>
        </p:txBody>
      </p:sp>
      <p:sp>
        <p:nvSpPr>
          <p:cNvPr id="43" name="ZoneTexte 42"/>
          <p:cNvSpPr txBox="1"/>
          <p:nvPr/>
        </p:nvSpPr>
        <p:spPr>
          <a:xfrm>
            <a:off x="177355" y="2134427"/>
            <a:ext cx="1874366" cy="456535"/>
          </a:xfrm>
          <a:prstGeom prst="rect">
            <a:avLst/>
          </a:prstGeom>
          <a:noFill/>
        </p:spPr>
        <p:txBody>
          <a:bodyPr wrap="square" rtlCol="0">
            <a:spAutoFit/>
          </a:bodyPr>
          <a:lstStyle/>
          <a:p>
            <a:pPr>
              <a:lnSpc>
                <a:spcPct val="150000"/>
              </a:lnSpc>
            </a:pPr>
            <a:r>
              <a:rPr lang="fr-FR" dirty="0">
                <a:latin typeface="Alamain" pitchFamily="34" charset="0"/>
              </a:rPr>
              <a:t>Il est satisfait</a:t>
            </a:r>
          </a:p>
        </p:txBody>
      </p:sp>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64347" y="60502"/>
            <a:ext cx="943523" cy="664353"/>
          </a:xfrm>
          <a:prstGeom prst="rect">
            <a:avLst/>
          </a:prstGeom>
        </p:spPr>
      </p:pic>
      <p:sp>
        <p:nvSpPr>
          <p:cNvPr id="32" name="ZoneTexte 31"/>
          <p:cNvSpPr txBox="1"/>
          <p:nvPr/>
        </p:nvSpPr>
        <p:spPr>
          <a:xfrm>
            <a:off x="177355" y="2482684"/>
            <a:ext cx="4080601" cy="456535"/>
          </a:xfrm>
          <a:prstGeom prst="rect">
            <a:avLst/>
          </a:prstGeom>
          <a:noFill/>
        </p:spPr>
        <p:txBody>
          <a:bodyPr wrap="square" rtlCol="0">
            <a:spAutoFit/>
          </a:bodyPr>
          <a:lstStyle/>
          <a:p>
            <a:pPr>
              <a:lnSpc>
                <a:spcPct val="150000"/>
              </a:lnSpc>
            </a:pPr>
            <a:r>
              <a:rPr lang="fr-FR" dirty="0">
                <a:latin typeface="Alamain" pitchFamily="34" charset="0"/>
              </a:rPr>
              <a:t>Il n’est pas satisfait</a:t>
            </a:r>
          </a:p>
        </p:txBody>
      </p:sp>
      <p:cxnSp>
        <p:nvCxnSpPr>
          <p:cNvPr id="40" name="Connecteur en arc 39"/>
          <p:cNvCxnSpPr/>
          <p:nvPr/>
        </p:nvCxnSpPr>
        <p:spPr>
          <a:xfrm rot="10800000" flipV="1">
            <a:off x="2771802" y="3184330"/>
            <a:ext cx="864094" cy="253536"/>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Connecteur en arc 40"/>
          <p:cNvCxnSpPr/>
          <p:nvPr/>
        </p:nvCxnSpPr>
        <p:spPr>
          <a:xfrm rot="10800000">
            <a:off x="2451898" y="1895618"/>
            <a:ext cx="1256006" cy="1207152"/>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195182" y="760100"/>
            <a:ext cx="4527795" cy="415498"/>
          </a:xfrm>
          <a:prstGeom prst="rect">
            <a:avLst/>
          </a:prstGeom>
          <a:noFill/>
        </p:spPr>
        <p:txBody>
          <a:bodyPr wrap="square" rtlCol="0">
            <a:spAutoFit/>
          </a:bodyPr>
          <a:lstStyle/>
          <a:p>
            <a:pPr>
              <a:lnSpc>
                <a:spcPct val="150000"/>
              </a:lnSpc>
            </a:pPr>
            <a:r>
              <a:rPr lang="fr-FR" sz="1400" dirty="0">
                <a:latin typeface="Alamain" pitchFamily="34" charset="0"/>
              </a:rPr>
              <a:t>2</a:t>
            </a:r>
            <a:r>
              <a:rPr lang="fr-FR" sz="1400" baseline="30000" dirty="0">
                <a:latin typeface="Alamain" pitchFamily="34" charset="0"/>
              </a:rPr>
              <a:t>ème</a:t>
            </a:r>
            <a:r>
              <a:rPr lang="fr-FR" sz="1400" dirty="0">
                <a:latin typeface="Alamain" pitchFamily="34" charset="0"/>
              </a:rPr>
              <a:t>  paragraphe : 5 phrases</a:t>
            </a:r>
          </a:p>
        </p:txBody>
      </p:sp>
      <p:sp>
        <p:nvSpPr>
          <p:cNvPr id="36" name="ZoneTexte 35"/>
          <p:cNvSpPr txBox="1"/>
          <p:nvPr/>
        </p:nvSpPr>
        <p:spPr>
          <a:xfrm>
            <a:off x="81907" y="1064618"/>
            <a:ext cx="4527795" cy="415498"/>
          </a:xfrm>
          <a:prstGeom prst="rect">
            <a:avLst/>
          </a:prstGeom>
          <a:noFill/>
        </p:spPr>
        <p:txBody>
          <a:bodyPr wrap="square" rtlCol="0">
            <a:spAutoFit/>
          </a:bodyPr>
          <a:lstStyle/>
          <a:p>
            <a:pPr>
              <a:lnSpc>
                <a:spcPct val="150000"/>
              </a:lnSpc>
            </a:pPr>
            <a:r>
              <a:rPr lang="fr-FR" sz="1400" dirty="0">
                <a:latin typeface="Alamain" pitchFamily="34" charset="0"/>
              </a:rPr>
              <a:t>3</a:t>
            </a:r>
            <a:r>
              <a:rPr lang="fr-FR" sz="1400" baseline="30000" dirty="0">
                <a:latin typeface="Alamain" pitchFamily="34" charset="0"/>
              </a:rPr>
              <a:t>ème</a:t>
            </a:r>
            <a:r>
              <a:rPr lang="fr-FR" sz="1400" dirty="0">
                <a:latin typeface="Alamain" pitchFamily="34" charset="0"/>
              </a:rPr>
              <a:t>  paragraphe : 2 phrases</a:t>
            </a:r>
          </a:p>
        </p:txBody>
      </p:sp>
      <p:sp>
        <p:nvSpPr>
          <p:cNvPr id="44" name="ZoneTexte 43"/>
          <p:cNvSpPr txBox="1"/>
          <p:nvPr/>
        </p:nvSpPr>
        <p:spPr>
          <a:xfrm>
            <a:off x="232716" y="3724497"/>
            <a:ext cx="4080601" cy="507831"/>
          </a:xfrm>
          <a:prstGeom prst="rect">
            <a:avLst/>
          </a:prstGeom>
          <a:noFill/>
        </p:spPr>
        <p:txBody>
          <a:bodyPr wrap="square" rtlCol="0">
            <a:spAutoFit/>
          </a:bodyPr>
          <a:lstStyle/>
          <a:p>
            <a:pPr>
              <a:lnSpc>
                <a:spcPct val="150000"/>
              </a:lnSpc>
            </a:pPr>
            <a:r>
              <a:rPr lang="fr-FR" dirty="0">
                <a:latin typeface="Alamain" pitchFamily="34" charset="0"/>
              </a:rPr>
              <a:t>Est-ce </a:t>
            </a:r>
            <a:r>
              <a:rPr lang="fr-FR">
                <a:latin typeface="Alamain" pitchFamily="34" charset="0"/>
              </a:rPr>
              <a:t>qu’il est </a:t>
            </a:r>
            <a:r>
              <a:rPr lang="fr-FR" dirty="0">
                <a:latin typeface="Alamain" pitchFamily="34" charset="0"/>
              </a:rPr>
              <a:t>satisfait?</a:t>
            </a:r>
          </a:p>
        </p:txBody>
      </p:sp>
      <p:sp>
        <p:nvSpPr>
          <p:cNvPr id="45" name="ZoneTexte 44"/>
          <p:cNvSpPr txBox="1"/>
          <p:nvPr/>
        </p:nvSpPr>
        <p:spPr>
          <a:xfrm>
            <a:off x="210297" y="4115804"/>
            <a:ext cx="4080601" cy="456535"/>
          </a:xfrm>
          <a:prstGeom prst="rect">
            <a:avLst/>
          </a:prstGeom>
          <a:noFill/>
        </p:spPr>
        <p:txBody>
          <a:bodyPr wrap="square" rtlCol="0">
            <a:spAutoFit/>
          </a:bodyPr>
          <a:lstStyle/>
          <a:p>
            <a:pPr>
              <a:lnSpc>
                <a:spcPct val="150000"/>
              </a:lnSpc>
            </a:pPr>
            <a:r>
              <a:rPr lang="fr-FR" dirty="0">
                <a:latin typeface="Alamain" pitchFamily="34" charset="0"/>
              </a:rPr>
              <a:t>Est-il satisfait?</a:t>
            </a:r>
          </a:p>
        </p:txBody>
      </p:sp>
      <p:sp>
        <p:nvSpPr>
          <p:cNvPr id="55" name="ZoneTexte 54"/>
          <p:cNvSpPr txBox="1"/>
          <p:nvPr/>
        </p:nvSpPr>
        <p:spPr>
          <a:xfrm>
            <a:off x="177975" y="4580132"/>
            <a:ext cx="4431727" cy="507831"/>
          </a:xfrm>
          <a:prstGeom prst="rect">
            <a:avLst/>
          </a:prstGeom>
          <a:noFill/>
        </p:spPr>
        <p:txBody>
          <a:bodyPr wrap="square" rtlCol="0">
            <a:spAutoFit/>
          </a:bodyPr>
          <a:lstStyle/>
          <a:p>
            <a:pPr>
              <a:lnSpc>
                <a:spcPct val="150000"/>
              </a:lnSpc>
            </a:pPr>
            <a:r>
              <a:rPr lang="fr-FR" dirty="0">
                <a:latin typeface="Alamain" pitchFamily="34" charset="0"/>
              </a:rPr>
              <a:t>Est-ce qu’il renverse la tête en arrière?</a:t>
            </a:r>
          </a:p>
        </p:txBody>
      </p:sp>
      <p:sp>
        <p:nvSpPr>
          <p:cNvPr id="56" name="ZoneTexte 55"/>
          <p:cNvSpPr txBox="1"/>
          <p:nvPr/>
        </p:nvSpPr>
        <p:spPr>
          <a:xfrm>
            <a:off x="118528" y="5057664"/>
            <a:ext cx="4080601" cy="456535"/>
          </a:xfrm>
          <a:prstGeom prst="rect">
            <a:avLst/>
          </a:prstGeom>
          <a:noFill/>
        </p:spPr>
        <p:txBody>
          <a:bodyPr wrap="square" rtlCol="0">
            <a:spAutoFit/>
          </a:bodyPr>
          <a:lstStyle/>
          <a:p>
            <a:pPr>
              <a:lnSpc>
                <a:spcPct val="150000"/>
              </a:lnSpc>
            </a:pPr>
            <a:r>
              <a:rPr lang="fr-FR" dirty="0">
                <a:latin typeface="Alamain" pitchFamily="34" charset="0"/>
              </a:rPr>
              <a:t>Renverse-t-il la tête en arrière?</a:t>
            </a:r>
          </a:p>
        </p:txBody>
      </p:sp>
      <p:pic>
        <p:nvPicPr>
          <p:cNvPr id="57" name="Image 5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0774" y="1560970"/>
            <a:ext cx="1628287" cy="2620062"/>
          </a:xfrm>
          <a:prstGeom prst="rect">
            <a:avLst/>
          </a:prstGeom>
        </p:spPr>
      </p:pic>
    </p:spTree>
    <p:extLst>
      <p:ext uri="{BB962C8B-B14F-4D97-AF65-F5344CB8AC3E}">
        <p14:creationId xmlns:p14="http://schemas.microsoft.com/office/powerpoint/2010/main" val="204341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80">
                                          <p:stCondLst>
                                            <p:cond delay="0"/>
                                          </p:stCondLst>
                                        </p:cTn>
                                        <p:tgtEl>
                                          <p:spTgt spid="8"/>
                                        </p:tgtEl>
                                      </p:cBhvr>
                                    </p:animEffect>
                                    <p:anim calcmode="lin" valueType="num">
                                      <p:cBhvr>
                                        <p:cTn id="12"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7" dur="26">
                                          <p:stCondLst>
                                            <p:cond delay="650"/>
                                          </p:stCondLst>
                                        </p:cTn>
                                        <p:tgtEl>
                                          <p:spTgt spid="8"/>
                                        </p:tgtEl>
                                      </p:cBhvr>
                                      <p:to x="100000" y="60000"/>
                                    </p:animScale>
                                    <p:animScale>
                                      <p:cBhvr>
                                        <p:cTn id="18" dur="166" decel="50000">
                                          <p:stCondLst>
                                            <p:cond delay="676"/>
                                          </p:stCondLst>
                                        </p:cTn>
                                        <p:tgtEl>
                                          <p:spTgt spid="8"/>
                                        </p:tgtEl>
                                      </p:cBhvr>
                                      <p:to x="100000" y="100000"/>
                                    </p:animScale>
                                    <p:animScale>
                                      <p:cBhvr>
                                        <p:cTn id="19" dur="26">
                                          <p:stCondLst>
                                            <p:cond delay="1312"/>
                                          </p:stCondLst>
                                        </p:cTn>
                                        <p:tgtEl>
                                          <p:spTgt spid="8"/>
                                        </p:tgtEl>
                                      </p:cBhvr>
                                      <p:to x="100000" y="80000"/>
                                    </p:animScale>
                                    <p:animScale>
                                      <p:cBhvr>
                                        <p:cTn id="20" dur="166" decel="50000">
                                          <p:stCondLst>
                                            <p:cond delay="1338"/>
                                          </p:stCondLst>
                                        </p:cTn>
                                        <p:tgtEl>
                                          <p:spTgt spid="8"/>
                                        </p:tgtEl>
                                      </p:cBhvr>
                                      <p:to x="100000" y="100000"/>
                                    </p:animScale>
                                    <p:animScale>
                                      <p:cBhvr>
                                        <p:cTn id="21" dur="26">
                                          <p:stCondLst>
                                            <p:cond delay="1642"/>
                                          </p:stCondLst>
                                        </p:cTn>
                                        <p:tgtEl>
                                          <p:spTgt spid="8"/>
                                        </p:tgtEl>
                                      </p:cBhvr>
                                      <p:to x="100000" y="90000"/>
                                    </p:animScale>
                                    <p:animScale>
                                      <p:cBhvr>
                                        <p:cTn id="22" dur="166" decel="50000">
                                          <p:stCondLst>
                                            <p:cond delay="1668"/>
                                          </p:stCondLst>
                                        </p:cTn>
                                        <p:tgtEl>
                                          <p:spTgt spid="8"/>
                                        </p:tgtEl>
                                      </p:cBhvr>
                                      <p:to x="100000" y="100000"/>
                                    </p:animScale>
                                    <p:animScale>
                                      <p:cBhvr>
                                        <p:cTn id="23" dur="26">
                                          <p:stCondLst>
                                            <p:cond delay="1808"/>
                                          </p:stCondLst>
                                        </p:cTn>
                                        <p:tgtEl>
                                          <p:spTgt spid="8"/>
                                        </p:tgtEl>
                                      </p:cBhvr>
                                      <p:to x="100000" y="95000"/>
                                    </p:animScale>
                                    <p:animScale>
                                      <p:cBhvr>
                                        <p:cTn id="24" dur="166" decel="50000">
                                          <p:stCondLst>
                                            <p:cond delay="1834"/>
                                          </p:stCondLst>
                                        </p:cTn>
                                        <p:tgtEl>
                                          <p:spTgt spid="8"/>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52"/>
                                        </p:tgtEl>
                                        <p:attrNameLst>
                                          <p:attrName>style.visibility</p:attrName>
                                        </p:attrNameLst>
                                      </p:cBhvr>
                                      <p:to>
                                        <p:strVal val="visible"/>
                                      </p:to>
                                    </p:set>
                                    <p:anim calcmode="lin" valueType="num">
                                      <p:cBhvr>
                                        <p:cTn id="29" dur="1000" fill="hold"/>
                                        <p:tgtEl>
                                          <p:spTgt spid="52"/>
                                        </p:tgtEl>
                                        <p:attrNameLst>
                                          <p:attrName>ppt_w</p:attrName>
                                        </p:attrNameLst>
                                      </p:cBhvr>
                                      <p:tavLst>
                                        <p:tav tm="0">
                                          <p:val>
                                            <p:fltVal val="0"/>
                                          </p:val>
                                        </p:tav>
                                        <p:tav tm="100000">
                                          <p:val>
                                            <p:strVal val="#ppt_w"/>
                                          </p:val>
                                        </p:tav>
                                      </p:tavLst>
                                    </p:anim>
                                    <p:anim calcmode="lin" valueType="num">
                                      <p:cBhvr>
                                        <p:cTn id="30" dur="1000" fill="hold"/>
                                        <p:tgtEl>
                                          <p:spTgt spid="52"/>
                                        </p:tgtEl>
                                        <p:attrNameLst>
                                          <p:attrName>ppt_h</p:attrName>
                                        </p:attrNameLst>
                                      </p:cBhvr>
                                      <p:tavLst>
                                        <p:tav tm="0">
                                          <p:val>
                                            <p:fltVal val="0"/>
                                          </p:val>
                                        </p:tav>
                                        <p:tav tm="100000">
                                          <p:val>
                                            <p:strVal val="#ppt_h"/>
                                          </p:val>
                                        </p:tav>
                                      </p:tavLst>
                                    </p:anim>
                                    <p:anim calcmode="lin" valueType="num">
                                      <p:cBhvr>
                                        <p:cTn id="31" dur="1000" fill="hold"/>
                                        <p:tgtEl>
                                          <p:spTgt spid="52"/>
                                        </p:tgtEl>
                                        <p:attrNameLst>
                                          <p:attrName>style.rotation</p:attrName>
                                        </p:attrNameLst>
                                      </p:cBhvr>
                                      <p:tavLst>
                                        <p:tav tm="0">
                                          <p:val>
                                            <p:fltVal val="90"/>
                                          </p:val>
                                        </p:tav>
                                        <p:tav tm="100000">
                                          <p:val>
                                            <p:fltVal val="0"/>
                                          </p:val>
                                        </p:tav>
                                      </p:tavLst>
                                    </p:anim>
                                    <p:animEffect transition="in" filter="fade">
                                      <p:cBhvr>
                                        <p:cTn id="32" dur="1000"/>
                                        <p:tgtEl>
                                          <p:spTgt spid="52"/>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p:cTn id="37" dur="1000" fill="hold"/>
                                        <p:tgtEl>
                                          <p:spTgt spid="34"/>
                                        </p:tgtEl>
                                        <p:attrNameLst>
                                          <p:attrName>ppt_w</p:attrName>
                                        </p:attrNameLst>
                                      </p:cBhvr>
                                      <p:tavLst>
                                        <p:tav tm="0">
                                          <p:val>
                                            <p:fltVal val="0"/>
                                          </p:val>
                                        </p:tav>
                                        <p:tav tm="100000">
                                          <p:val>
                                            <p:strVal val="#ppt_w"/>
                                          </p:val>
                                        </p:tav>
                                      </p:tavLst>
                                    </p:anim>
                                    <p:anim calcmode="lin" valueType="num">
                                      <p:cBhvr>
                                        <p:cTn id="38" dur="1000" fill="hold"/>
                                        <p:tgtEl>
                                          <p:spTgt spid="34"/>
                                        </p:tgtEl>
                                        <p:attrNameLst>
                                          <p:attrName>ppt_h</p:attrName>
                                        </p:attrNameLst>
                                      </p:cBhvr>
                                      <p:tavLst>
                                        <p:tav tm="0">
                                          <p:val>
                                            <p:fltVal val="0"/>
                                          </p:val>
                                        </p:tav>
                                        <p:tav tm="100000">
                                          <p:val>
                                            <p:strVal val="#ppt_h"/>
                                          </p:val>
                                        </p:tav>
                                      </p:tavLst>
                                    </p:anim>
                                    <p:anim calcmode="lin" valueType="num">
                                      <p:cBhvr>
                                        <p:cTn id="39" dur="1000" fill="hold"/>
                                        <p:tgtEl>
                                          <p:spTgt spid="34"/>
                                        </p:tgtEl>
                                        <p:attrNameLst>
                                          <p:attrName>style.rotation</p:attrName>
                                        </p:attrNameLst>
                                      </p:cBhvr>
                                      <p:tavLst>
                                        <p:tav tm="0">
                                          <p:val>
                                            <p:fltVal val="90"/>
                                          </p:val>
                                        </p:tav>
                                        <p:tav tm="100000">
                                          <p:val>
                                            <p:fltVal val="0"/>
                                          </p:val>
                                        </p:tav>
                                      </p:tavLst>
                                    </p:anim>
                                    <p:animEffect transition="in" filter="fade">
                                      <p:cBhvr>
                                        <p:cTn id="40" dur="1000"/>
                                        <p:tgtEl>
                                          <p:spTgt spid="34"/>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anim calcmode="lin" valueType="num">
                                      <p:cBhvr>
                                        <p:cTn id="45" dur="1000" fill="hold"/>
                                        <p:tgtEl>
                                          <p:spTgt spid="36"/>
                                        </p:tgtEl>
                                        <p:attrNameLst>
                                          <p:attrName>ppt_w</p:attrName>
                                        </p:attrNameLst>
                                      </p:cBhvr>
                                      <p:tavLst>
                                        <p:tav tm="0">
                                          <p:val>
                                            <p:fltVal val="0"/>
                                          </p:val>
                                        </p:tav>
                                        <p:tav tm="100000">
                                          <p:val>
                                            <p:strVal val="#ppt_w"/>
                                          </p:val>
                                        </p:tav>
                                      </p:tavLst>
                                    </p:anim>
                                    <p:anim calcmode="lin" valueType="num">
                                      <p:cBhvr>
                                        <p:cTn id="46" dur="1000" fill="hold"/>
                                        <p:tgtEl>
                                          <p:spTgt spid="36"/>
                                        </p:tgtEl>
                                        <p:attrNameLst>
                                          <p:attrName>ppt_h</p:attrName>
                                        </p:attrNameLst>
                                      </p:cBhvr>
                                      <p:tavLst>
                                        <p:tav tm="0">
                                          <p:val>
                                            <p:fltVal val="0"/>
                                          </p:val>
                                        </p:tav>
                                        <p:tav tm="100000">
                                          <p:val>
                                            <p:strVal val="#ppt_h"/>
                                          </p:val>
                                        </p:tav>
                                      </p:tavLst>
                                    </p:anim>
                                    <p:anim calcmode="lin" valueType="num">
                                      <p:cBhvr>
                                        <p:cTn id="47" dur="1000" fill="hold"/>
                                        <p:tgtEl>
                                          <p:spTgt spid="36"/>
                                        </p:tgtEl>
                                        <p:attrNameLst>
                                          <p:attrName>style.rotation</p:attrName>
                                        </p:attrNameLst>
                                      </p:cBhvr>
                                      <p:tavLst>
                                        <p:tav tm="0">
                                          <p:val>
                                            <p:fltVal val="90"/>
                                          </p:val>
                                        </p:tav>
                                        <p:tav tm="100000">
                                          <p:val>
                                            <p:fltVal val="0"/>
                                          </p:val>
                                        </p:tav>
                                      </p:tavLst>
                                    </p:anim>
                                    <p:animEffect transition="in" filter="fade">
                                      <p:cBhvr>
                                        <p:cTn id="48" dur="1000"/>
                                        <p:tgtEl>
                                          <p:spTgt spid="36"/>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5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43"/>
                                        </p:tgtEl>
                                        <p:attrNameLst>
                                          <p:attrName>style.visibility</p:attrName>
                                        </p:attrNameLst>
                                      </p:cBhvr>
                                      <p:to>
                                        <p:strVal val="visible"/>
                                      </p:to>
                                    </p:set>
                                    <p:anim calcmode="lin" valueType="num">
                                      <p:cBhvr>
                                        <p:cTn id="61" dur="1000" fill="hold"/>
                                        <p:tgtEl>
                                          <p:spTgt spid="43"/>
                                        </p:tgtEl>
                                        <p:attrNameLst>
                                          <p:attrName>ppt_w</p:attrName>
                                        </p:attrNameLst>
                                      </p:cBhvr>
                                      <p:tavLst>
                                        <p:tav tm="0">
                                          <p:val>
                                            <p:fltVal val="0"/>
                                          </p:val>
                                        </p:tav>
                                        <p:tav tm="100000">
                                          <p:val>
                                            <p:strVal val="#ppt_w"/>
                                          </p:val>
                                        </p:tav>
                                      </p:tavLst>
                                    </p:anim>
                                    <p:anim calcmode="lin" valueType="num">
                                      <p:cBhvr>
                                        <p:cTn id="62" dur="1000" fill="hold"/>
                                        <p:tgtEl>
                                          <p:spTgt spid="43"/>
                                        </p:tgtEl>
                                        <p:attrNameLst>
                                          <p:attrName>ppt_h</p:attrName>
                                        </p:attrNameLst>
                                      </p:cBhvr>
                                      <p:tavLst>
                                        <p:tav tm="0">
                                          <p:val>
                                            <p:fltVal val="0"/>
                                          </p:val>
                                        </p:tav>
                                        <p:tav tm="100000">
                                          <p:val>
                                            <p:strVal val="#ppt_h"/>
                                          </p:val>
                                        </p:tav>
                                      </p:tavLst>
                                    </p:anim>
                                    <p:anim calcmode="lin" valueType="num">
                                      <p:cBhvr>
                                        <p:cTn id="63" dur="1000" fill="hold"/>
                                        <p:tgtEl>
                                          <p:spTgt spid="43"/>
                                        </p:tgtEl>
                                        <p:attrNameLst>
                                          <p:attrName>style.rotation</p:attrName>
                                        </p:attrNameLst>
                                      </p:cBhvr>
                                      <p:tavLst>
                                        <p:tav tm="0">
                                          <p:val>
                                            <p:fltVal val="90"/>
                                          </p:val>
                                        </p:tav>
                                        <p:tav tm="100000">
                                          <p:val>
                                            <p:fltVal val="0"/>
                                          </p:val>
                                        </p:tav>
                                      </p:tavLst>
                                    </p:anim>
                                    <p:animEffect transition="in" filter="fade">
                                      <p:cBhvr>
                                        <p:cTn id="64" dur="1000"/>
                                        <p:tgtEl>
                                          <p:spTgt spid="43"/>
                                        </p:tgtEl>
                                      </p:cBhvr>
                                    </p:animEffect>
                                  </p:childTnLst>
                                </p:cTn>
                              </p:par>
                            </p:childTnLst>
                          </p:cTn>
                        </p:par>
                      </p:childTnLst>
                    </p:cTn>
                  </p:par>
                  <p:par>
                    <p:cTn id="65" fill="hold">
                      <p:stCondLst>
                        <p:cond delay="indefinite"/>
                      </p:stCondLst>
                      <p:childTnLst>
                        <p:par>
                          <p:cTn id="66" fill="hold">
                            <p:stCondLst>
                              <p:cond delay="0"/>
                            </p:stCondLst>
                            <p:childTnLst>
                              <p:par>
                                <p:cTn id="67" presetID="31" presetClass="entr" presetSubtype="0" fill="hold" grpId="0" nodeType="clickEffect">
                                  <p:stCondLst>
                                    <p:cond delay="0"/>
                                  </p:stCondLst>
                                  <p:childTnLst>
                                    <p:set>
                                      <p:cBhvr>
                                        <p:cTn id="68" dur="1" fill="hold">
                                          <p:stCondLst>
                                            <p:cond delay="0"/>
                                          </p:stCondLst>
                                        </p:cTn>
                                        <p:tgtEl>
                                          <p:spTgt spid="32"/>
                                        </p:tgtEl>
                                        <p:attrNameLst>
                                          <p:attrName>style.visibility</p:attrName>
                                        </p:attrNameLst>
                                      </p:cBhvr>
                                      <p:to>
                                        <p:strVal val="visible"/>
                                      </p:to>
                                    </p:set>
                                    <p:anim calcmode="lin" valueType="num">
                                      <p:cBhvr>
                                        <p:cTn id="69" dur="1000" fill="hold"/>
                                        <p:tgtEl>
                                          <p:spTgt spid="32"/>
                                        </p:tgtEl>
                                        <p:attrNameLst>
                                          <p:attrName>ppt_w</p:attrName>
                                        </p:attrNameLst>
                                      </p:cBhvr>
                                      <p:tavLst>
                                        <p:tav tm="0">
                                          <p:val>
                                            <p:fltVal val="0"/>
                                          </p:val>
                                        </p:tav>
                                        <p:tav tm="100000">
                                          <p:val>
                                            <p:strVal val="#ppt_w"/>
                                          </p:val>
                                        </p:tav>
                                      </p:tavLst>
                                    </p:anim>
                                    <p:anim calcmode="lin" valueType="num">
                                      <p:cBhvr>
                                        <p:cTn id="70" dur="1000" fill="hold"/>
                                        <p:tgtEl>
                                          <p:spTgt spid="32"/>
                                        </p:tgtEl>
                                        <p:attrNameLst>
                                          <p:attrName>ppt_h</p:attrName>
                                        </p:attrNameLst>
                                      </p:cBhvr>
                                      <p:tavLst>
                                        <p:tav tm="0">
                                          <p:val>
                                            <p:fltVal val="0"/>
                                          </p:val>
                                        </p:tav>
                                        <p:tav tm="100000">
                                          <p:val>
                                            <p:strVal val="#ppt_h"/>
                                          </p:val>
                                        </p:tav>
                                      </p:tavLst>
                                    </p:anim>
                                    <p:anim calcmode="lin" valueType="num">
                                      <p:cBhvr>
                                        <p:cTn id="71" dur="1000" fill="hold"/>
                                        <p:tgtEl>
                                          <p:spTgt spid="32"/>
                                        </p:tgtEl>
                                        <p:attrNameLst>
                                          <p:attrName>style.rotation</p:attrName>
                                        </p:attrNameLst>
                                      </p:cBhvr>
                                      <p:tavLst>
                                        <p:tav tm="0">
                                          <p:val>
                                            <p:fltVal val="90"/>
                                          </p:val>
                                        </p:tav>
                                        <p:tav tm="100000">
                                          <p:val>
                                            <p:fltVal val="0"/>
                                          </p:val>
                                        </p:tav>
                                      </p:tavLst>
                                    </p:anim>
                                    <p:animEffect transition="in" filter="fade">
                                      <p:cBhvr>
                                        <p:cTn id="72" dur="1000"/>
                                        <p:tgtEl>
                                          <p:spTgt spid="32"/>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9"/>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0"/>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31" presetClass="entr" presetSubtype="0" fill="hold" grpId="0" nodeType="clickEffect">
                                  <p:stCondLst>
                                    <p:cond delay="0"/>
                                  </p:stCondLst>
                                  <p:childTnLst>
                                    <p:set>
                                      <p:cBhvr>
                                        <p:cTn id="88" dur="1" fill="hold">
                                          <p:stCondLst>
                                            <p:cond delay="0"/>
                                          </p:stCondLst>
                                        </p:cTn>
                                        <p:tgtEl>
                                          <p:spTgt spid="44"/>
                                        </p:tgtEl>
                                        <p:attrNameLst>
                                          <p:attrName>style.visibility</p:attrName>
                                        </p:attrNameLst>
                                      </p:cBhvr>
                                      <p:to>
                                        <p:strVal val="visible"/>
                                      </p:to>
                                    </p:set>
                                    <p:anim calcmode="lin" valueType="num">
                                      <p:cBhvr>
                                        <p:cTn id="89" dur="1000" fill="hold"/>
                                        <p:tgtEl>
                                          <p:spTgt spid="44"/>
                                        </p:tgtEl>
                                        <p:attrNameLst>
                                          <p:attrName>ppt_w</p:attrName>
                                        </p:attrNameLst>
                                      </p:cBhvr>
                                      <p:tavLst>
                                        <p:tav tm="0">
                                          <p:val>
                                            <p:fltVal val="0"/>
                                          </p:val>
                                        </p:tav>
                                        <p:tav tm="100000">
                                          <p:val>
                                            <p:strVal val="#ppt_w"/>
                                          </p:val>
                                        </p:tav>
                                      </p:tavLst>
                                    </p:anim>
                                    <p:anim calcmode="lin" valueType="num">
                                      <p:cBhvr>
                                        <p:cTn id="90" dur="1000" fill="hold"/>
                                        <p:tgtEl>
                                          <p:spTgt spid="44"/>
                                        </p:tgtEl>
                                        <p:attrNameLst>
                                          <p:attrName>ppt_h</p:attrName>
                                        </p:attrNameLst>
                                      </p:cBhvr>
                                      <p:tavLst>
                                        <p:tav tm="0">
                                          <p:val>
                                            <p:fltVal val="0"/>
                                          </p:val>
                                        </p:tav>
                                        <p:tav tm="100000">
                                          <p:val>
                                            <p:strVal val="#ppt_h"/>
                                          </p:val>
                                        </p:tav>
                                      </p:tavLst>
                                    </p:anim>
                                    <p:anim calcmode="lin" valueType="num">
                                      <p:cBhvr>
                                        <p:cTn id="91" dur="1000" fill="hold"/>
                                        <p:tgtEl>
                                          <p:spTgt spid="44"/>
                                        </p:tgtEl>
                                        <p:attrNameLst>
                                          <p:attrName>style.rotation</p:attrName>
                                        </p:attrNameLst>
                                      </p:cBhvr>
                                      <p:tavLst>
                                        <p:tav tm="0">
                                          <p:val>
                                            <p:fltVal val="90"/>
                                          </p:val>
                                        </p:tav>
                                        <p:tav tm="100000">
                                          <p:val>
                                            <p:fltVal val="0"/>
                                          </p:val>
                                        </p:tav>
                                      </p:tavLst>
                                    </p:anim>
                                    <p:animEffect transition="in" filter="fade">
                                      <p:cBhvr>
                                        <p:cTn id="92" dur="1000"/>
                                        <p:tgtEl>
                                          <p:spTgt spid="44"/>
                                        </p:tgtEl>
                                      </p:cBhvr>
                                    </p:animEffect>
                                  </p:childTnLst>
                                </p:cTn>
                              </p:par>
                            </p:childTnLst>
                          </p:cTn>
                        </p:par>
                      </p:childTnLst>
                    </p:cTn>
                  </p:par>
                  <p:par>
                    <p:cTn id="93" fill="hold">
                      <p:stCondLst>
                        <p:cond delay="indefinite"/>
                      </p:stCondLst>
                      <p:childTnLst>
                        <p:par>
                          <p:cTn id="94" fill="hold">
                            <p:stCondLst>
                              <p:cond delay="0"/>
                            </p:stCondLst>
                            <p:childTnLst>
                              <p:par>
                                <p:cTn id="95" presetID="31" presetClass="entr" presetSubtype="0" fill="hold" grpId="0" nodeType="clickEffect">
                                  <p:stCondLst>
                                    <p:cond delay="0"/>
                                  </p:stCondLst>
                                  <p:childTnLst>
                                    <p:set>
                                      <p:cBhvr>
                                        <p:cTn id="96" dur="1" fill="hold">
                                          <p:stCondLst>
                                            <p:cond delay="0"/>
                                          </p:stCondLst>
                                        </p:cTn>
                                        <p:tgtEl>
                                          <p:spTgt spid="45"/>
                                        </p:tgtEl>
                                        <p:attrNameLst>
                                          <p:attrName>style.visibility</p:attrName>
                                        </p:attrNameLst>
                                      </p:cBhvr>
                                      <p:to>
                                        <p:strVal val="visible"/>
                                      </p:to>
                                    </p:set>
                                    <p:anim calcmode="lin" valueType="num">
                                      <p:cBhvr>
                                        <p:cTn id="97" dur="1000" fill="hold"/>
                                        <p:tgtEl>
                                          <p:spTgt spid="45"/>
                                        </p:tgtEl>
                                        <p:attrNameLst>
                                          <p:attrName>ppt_w</p:attrName>
                                        </p:attrNameLst>
                                      </p:cBhvr>
                                      <p:tavLst>
                                        <p:tav tm="0">
                                          <p:val>
                                            <p:fltVal val="0"/>
                                          </p:val>
                                        </p:tav>
                                        <p:tav tm="100000">
                                          <p:val>
                                            <p:strVal val="#ppt_w"/>
                                          </p:val>
                                        </p:tav>
                                      </p:tavLst>
                                    </p:anim>
                                    <p:anim calcmode="lin" valueType="num">
                                      <p:cBhvr>
                                        <p:cTn id="98" dur="1000" fill="hold"/>
                                        <p:tgtEl>
                                          <p:spTgt spid="45"/>
                                        </p:tgtEl>
                                        <p:attrNameLst>
                                          <p:attrName>ppt_h</p:attrName>
                                        </p:attrNameLst>
                                      </p:cBhvr>
                                      <p:tavLst>
                                        <p:tav tm="0">
                                          <p:val>
                                            <p:fltVal val="0"/>
                                          </p:val>
                                        </p:tav>
                                        <p:tav tm="100000">
                                          <p:val>
                                            <p:strVal val="#ppt_h"/>
                                          </p:val>
                                        </p:tav>
                                      </p:tavLst>
                                    </p:anim>
                                    <p:anim calcmode="lin" valueType="num">
                                      <p:cBhvr>
                                        <p:cTn id="99" dur="1000" fill="hold"/>
                                        <p:tgtEl>
                                          <p:spTgt spid="45"/>
                                        </p:tgtEl>
                                        <p:attrNameLst>
                                          <p:attrName>style.rotation</p:attrName>
                                        </p:attrNameLst>
                                      </p:cBhvr>
                                      <p:tavLst>
                                        <p:tav tm="0">
                                          <p:val>
                                            <p:fltVal val="90"/>
                                          </p:val>
                                        </p:tav>
                                        <p:tav tm="100000">
                                          <p:val>
                                            <p:fltVal val="0"/>
                                          </p:val>
                                        </p:tav>
                                      </p:tavLst>
                                    </p:anim>
                                    <p:animEffect transition="in" filter="fade">
                                      <p:cBhvr>
                                        <p:cTn id="100" dur="1000"/>
                                        <p:tgtEl>
                                          <p:spTgt spid="45"/>
                                        </p:tgtEl>
                                      </p:cBhvr>
                                    </p:animEffect>
                                  </p:childTnLst>
                                </p:cTn>
                              </p:par>
                            </p:childTnLst>
                          </p:cTn>
                        </p:par>
                      </p:childTnLst>
                    </p:cTn>
                  </p:par>
                  <p:par>
                    <p:cTn id="101" fill="hold">
                      <p:stCondLst>
                        <p:cond delay="indefinite"/>
                      </p:stCondLst>
                      <p:childTnLst>
                        <p:par>
                          <p:cTn id="102" fill="hold">
                            <p:stCondLst>
                              <p:cond delay="0"/>
                            </p:stCondLst>
                            <p:childTnLst>
                              <p:par>
                                <p:cTn id="103" presetID="31" presetClass="entr" presetSubtype="0" fill="hold" grpId="0" nodeType="clickEffect">
                                  <p:stCondLst>
                                    <p:cond delay="0"/>
                                  </p:stCondLst>
                                  <p:childTnLst>
                                    <p:set>
                                      <p:cBhvr>
                                        <p:cTn id="104" dur="1" fill="hold">
                                          <p:stCondLst>
                                            <p:cond delay="0"/>
                                          </p:stCondLst>
                                        </p:cTn>
                                        <p:tgtEl>
                                          <p:spTgt spid="55"/>
                                        </p:tgtEl>
                                        <p:attrNameLst>
                                          <p:attrName>style.visibility</p:attrName>
                                        </p:attrNameLst>
                                      </p:cBhvr>
                                      <p:to>
                                        <p:strVal val="visible"/>
                                      </p:to>
                                    </p:set>
                                    <p:anim calcmode="lin" valueType="num">
                                      <p:cBhvr>
                                        <p:cTn id="105" dur="1000" fill="hold"/>
                                        <p:tgtEl>
                                          <p:spTgt spid="55"/>
                                        </p:tgtEl>
                                        <p:attrNameLst>
                                          <p:attrName>ppt_w</p:attrName>
                                        </p:attrNameLst>
                                      </p:cBhvr>
                                      <p:tavLst>
                                        <p:tav tm="0">
                                          <p:val>
                                            <p:fltVal val="0"/>
                                          </p:val>
                                        </p:tav>
                                        <p:tav tm="100000">
                                          <p:val>
                                            <p:strVal val="#ppt_w"/>
                                          </p:val>
                                        </p:tav>
                                      </p:tavLst>
                                    </p:anim>
                                    <p:anim calcmode="lin" valueType="num">
                                      <p:cBhvr>
                                        <p:cTn id="106" dur="1000" fill="hold"/>
                                        <p:tgtEl>
                                          <p:spTgt spid="55"/>
                                        </p:tgtEl>
                                        <p:attrNameLst>
                                          <p:attrName>ppt_h</p:attrName>
                                        </p:attrNameLst>
                                      </p:cBhvr>
                                      <p:tavLst>
                                        <p:tav tm="0">
                                          <p:val>
                                            <p:fltVal val="0"/>
                                          </p:val>
                                        </p:tav>
                                        <p:tav tm="100000">
                                          <p:val>
                                            <p:strVal val="#ppt_h"/>
                                          </p:val>
                                        </p:tav>
                                      </p:tavLst>
                                    </p:anim>
                                    <p:anim calcmode="lin" valueType="num">
                                      <p:cBhvr>
                                        <p:cTn id="107" dur="1000" fill="hold"/>
                                        <p:tgtEl>
                                          <p:spTgt spid="55"/>
                                        </p:tgtEl>
                                        <p:attrNameLst>
                                          <p:attrName>style.rotation</p:attrName>
                                        </p:attrNameLst>
                                      </p:cBhvr>
                                      <p:tavLst>
                                        <p:tav tm="0">
                                          <p:val>
                                            <p:fltVal val="90"/>
                                          </p:val>
                                        </p:tav>
                                        <p:tav tm="100000">
                                          <p:val>
                                            <p:fltVal val="0"/>
                                          </p:val>
                                        </p:tav>
                                      </p:tavLst>
                                    </p:anim>
                                    <p:animEffect transition="in" filter="fade">
                                      <p:cBhvr>
                                        <p:cTn id="108" dur="1000"/>
                                        <p:tgtEl>
                                          <p:spTgt spid="55"/>
                                        </p:tgtEl>
                                      </p:cBhvr>
                                    </p:animEffect>
                                  </p:childTnLst>
                                </p:cTn>
                              </p:par>
                            </p:childTnLst>
                          </p:cTn>
                        </p:par>
                      </p:childTnLst>
                    </p:cTn>
                  </p:par>
                  <p:par>
                    <p:cTn id="109" fill="hold">
                      <p:stCondLst>
                        <p:cond delay="indefinite"/>
                      </p:stCondLst>
                      <p:childTnLst>
                        <p:par>
                          <p:cTn id="110" fill="hold">
                            <p:stCondLst>
                              <p:cond delay="0"/>
                            </p:stCondLst>
                            <p:childTnLst>
                              <p:par>
                                <p:cTn id="111" presetID="31" presetClass="entr" presetSubtype="0" fill="hold" grpId="0" nodeType="clickEffect">
                                  <p:stCondLst>
                                    <p:cond delay="0"/>
                                  </p:stCondLst>
                                  <p:childTnLst>
                                    <p:set>
                                      <p:cBhvr>
                                        <p:cTn id="112" dur="1" fill="hold">
                                          <p:stCondLst>
                                            <p:cond delay="0"/>
                                          </p:stCondLst>
                                        </p:cTn>
                                        <p:tgtEl>
                                          <p:spTgt spid="56"/>
                                        </p:tgtEl>
                                        <p:attrNameLst>
                                          <p:attrName>style.visibility</p:attrName>
                                        </p:attrNameLst>
                                      </p:cBhvr>
                                      <p:to>
                                        <p:strVal val="visible"/>
                                      </p:to>
                                    </p:set>
                                    <p:anim calcmode="lin" valueType="num">
                                      <p:cBhvr>
                                        <p:cTn id="113" dur="1000" fill="hold"/>
                                        <p:tgtEl>
                                          <p:spTgt spid="56"/>
                                        </p:tgtEl>
                                        <p:attrNameLst>
                                          <p:attrName>ppt_w</p:attrName>
                                        </p:attrNameLst>
                                      </p:cBhvr>
                                      <p:tavLst>
                                        <p:tav tm="0">
                                          <p:val>
                                            <p:fltVal val="0"/>
                                          </p:val>
                                        </p:tav>
                                        <p:tav tm="100000">
                                          <p:val>
                                            <p:strVal val="#ppt_w"/>
                                          </p:val>
                                        </p:tav>
                                      </p:tavLst>
                                    </p:anim>
                                    <p:anim calcmode="lin" valueType="num">
                                      <p:cBhvr>
                                        <p:cTn id="114" dur="1000" fill="hold"/>
                                        <p:tgtEl>
                                          <p:spTgt spid="56"/>
                                        </p:tgtEl>
                                        <p:attrNameLst>
                                          <p:attrName>ppt_h</p:attrName>
                                        </p:attrNameLst>
                                      </p:cBhvr>
                                      <p:tavLst>
                                        <p:tav tm="0">
                                          <p:val>
                                            <p:fltVal val="0"/>
                                          </p:val>
                                        </p:tav>
                                        <p:tav tm="100000">
                                          <p:val>
                                            <p:strVal val="#ppt_h"/>
                                          </p:val>
                                        </p:tav>
                                      </p:tavLst>
                                    </p:anim>
                                    <p:anim calcmode="lin" valueType="num">
                                      <p:cBhvr>
                                        <p:cTn id="115" dur="1000" fill="hold"/>
                                        <p:tgtEl>
                                          <p:spTgt spid="56"/>
                                        </p:tgtEl>
                                        <p:attrNameLst>
                                          <p:attrName>style.rotation</p:attrName>
                                        </p:attrNameLst>
                                      </p:cBhvr>
                                      <p:tavLst>
                                        <p:tav tm="0">
                                          <p:val>
                                            <p:fltVal val="90"/>
                                          </p:val>
                                        </p:tav>
                                        <p:tav tm="100000">
                                          <p:val>
                                            <p:fltVal val="0"/>
                                          </p:val>
                                        </p:tav>
                                      </p:tavLst>
                                    </p:anim>
                                    <p:animEffect transition="in" filter="fade">
                                      <p:cBhvr>
                                        <p:cTn id="116" dur="10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29" grpId="0" animBg="1"/>
      <p:bldP spid="14" grpId="0" animBg="1"/>
      <p:bldP spid="58" grpId="0" animBg="1"/>
      <p:bldP spid="49" grpId="0" animBg="1"/>
      <p:bldP spid="52" grpId="0"/>
      <p:bldP spid="53" grpId="0" animBg="1"/>
      <p:bldP spid="43" grpId="0"/>
      <p:bldP spid="32" grpId="0"/>
      <p:bldP spid="34" grpId="0"/>
      <p:bldP spid="36" grpId="0"/>
      <p:bldP spid="44" grpId="0"/>
      <p:bldP spid="45" grpId="0"/>
      <p:bldP spid="55" grpId="0"/>
      <p:bldP spid="5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75856" y="122853"/>
            <a:ext cx="1944215" cy="715089"/>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latin typeface="Kristen ITC" pitchFamily="66" charset="0"/>
              </a:rPr>
              <a:t>Composer une phrase</a:t>
            </a:r>
          </a:p>
        </p:txBody>
      </p:sp>
      <p:sp>
        <p:nvSpPr>
          <p:cNvPr id="4" name="ZoneTexte 3"/>
          <p:cNvSpPr txBox="1"/>
          <p:nvPr/>
        </p:nvSpPr>
        <p:spPr>
          <a:xfrm>
            <a:off x="2267744" y="1183804"/>
            <a:ext cx="2520280" cy="510778"/>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400" dirty="0">
                <a:latin typeface="Andika" pitchFamily="2" charset="0"/>
                <a:ea typeface="Andika" pitchFamily="2" charset="0"/>
                <a:cs typeface="Andika" pitchFamily="2" charset="0"/>
              </a:rPr>
              <a:t>dans la neige</a:t>
            </a:r>
          </a:p>
        </p:txBody>
      </p:sp>
      <p:sp>
        <p:nvSpPr>
          <p:cNvPr id="9" name="ZoneTexte 8"/>
          <p:cNvSpPr txBox="1"/>
          <p:nvPr/>
        </p:nvSpPr>
        <p:spPr>
          <a:xfrm>
            <a:off x="4860032" y="1195446"/>
            <a:ext cx="3816424" cy="510778"/>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400" dirty="0">
                <a:latin typeface="Andika" pitchFamily="2" charset="0"/>
                <a:ea typeface="Andika" pitchFamily="2" charset="0"/>
                <a:cs typeface="Andika" pitchFamily="2" charset="0"/>
              </a:rPr>
              <a:t>en prenant de l’élan</a:t>
            </a:r>
          </a:p>
        </p:txBody>
      </p:sp>
      <p:sp>
        <p:nvSpPr>
          <p:cNvPr id="16" name="ZoneTexte 15"/>
          <p:cNvSpPr txBox="1"/>
          <p:nvPr/>
        </p:nvSpPr>
        <p:spPr>
          <a:xfrm>
            <a:off x="108252" y="2704194"/>
            <a:ext cx="8568952" cy="830997"/>
          </a:xfrm>
          <a:prstGeom prst="rect">
            <a:avLst/>
          </a:prstGeom>
          <a:noFill/>
        </p:spPr>
        <p:txBody>
          <a:bodyPr wrap="square" rtlCol="0">
            <a:spAutoFit/>
          </a:bodyPr>
          <a:lstStyle/>
          <a:p>
            <a:pPr algn="just"/>
            <a:r>
              <a:rPr lang="fr-FR" sz="2400" dirty="0">
                <a:latin typeface="Andika" pitchFamily="2" charset="0"/>
                <a:ea typeface="Andika" pitchFamily="2" charset="0"/>
                <a:cs typeface="Andika" pitchFamily="2" charset="0"/>
              </a:rPr>
              <a:t>Au bout d’un moment, Frédéric saute dans la neige, en prenant de l’élan.</a:t>
            </a:r>
          </a:p>
        </p:txBody>
      </p:sp>
      <p:sp>
        <p:nvSpPr>
          <p:cNvPr id="17" name="Ellipse 16">
            <a:hlinkClick r:id="rId2" action="ppaction://hlinksldjump"/>
          </p:cNvPr>
          <p:cNvSpPr/>
          <p:nvPr/>
        </p:nvSpPr>
        <p:spPr>
          <a:xfrm>
            <a:off x="8028384" y="6309320"/>
            <a:ext cx="432048" cy="432048"/>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2" name="ZoneTexte 21"/>
          <p:cNvSpPr txBox="1"/>
          <p:nvPr/>
        </p:nvSpPr>
        <p:spPr>
          <a:xfrm>
            <a:off x="107504" y="1183804"/>
            <a:ext cx="2016224" cy="499919"/>
          </a:xfrm>
          <a:prstGeom prst="roundRect">
            <a:avLst/>
          </a:prstGeom>
        </p:spPr>
        <p:style>
          <a:lnRef idx="2">
            <a:schemeClr val="dk1"/>
          </a:lnRef>
          <a:fillRef idx="1">
            <a:schemeClr val="lt1"/>
          </a:fillRef>
          <a:effectRef idx="0">
            <a:schemeClr val="dk1"/>
          </a:effectRef>
          <a:fontRef idx="minor">
            <a:schemeClr val="dk1"/>
          </a:fontRef>
        </p:style>
        <p:txBody>
          <a:bodyPr wrap="square" lIns="36000" tIns="36000" rIns="36000" bIns="36000" rtlCol="0">
            <a:spAutoFit/>
          </a:bodyPr>
          <a:lstStyle/>
          <a:p>
            <a:pPr algn="ctr"/>
            <a:r>
              <a:rPr lang="fr-FR" sz="2400" dirty="0">
                <a:latin typeface="Andika" pitchFamily="2" charset="0"/>
                <a:ea typeface="Andika" pitchFamily="2" charset="0"/>
                <a:cs typeface="Andika" pitchFamily="2" charset="0"/>
              </a:rPr>
              <a:t>Frédéric</a:t>
            </a:r>
          </a:p>
        </p:txBody>
      </p:sp>
      <p:sp>
        <p:nvSpPr>
          <p:cNvPr id="18" name="ZoneTexte 17"/>
          <p:cNvSpPr txBox="1"/>
          <p:nvPr/>
        </p:nvSpPr>
        <p:spPr>
          <a:xfrm>
            <a:off x="107504" y="3552212"/>
            <a:ext cx="8568952" cy="1200329"/>
          </a:xfrm>
          <a:prstGeom prst="rect">
            <a:avLst/>
          </a:prstGeom>
          <a:noFill/>
        </p:spPr>
        <p:txBody>
          <a:bodyPr wrap="square" rtlCol="0">
            <a:spAutoFit/>
          </a:bodyPr>
          <a:lstStyle/>
          <a:p>
            <a:pPr algn="just"/>
            <a:r>
              <a:rPr lang="fr-FR" sz="2400" dirty="0">
                <a:latin typeface="Andika" pitchFamily="2" charset="0"/>
                <a:ea typeface="Andika" pitchFamily="2" charset="0"/>
                <a:cs typeface="Andika" pitchFamily="2" charset="0"/>
              </a:rPr>
              <a:t>Au bout d’un moment, en prenant de l’élan, Frédéric saute dans la neige.</a:t>
            </a:r>
          </a:p>
          <a:p>
            <a:pPr algn="just"/>
            <a:r>
              <a:rPr lang="fr-FR" sz="2400" dirty="0">
                <a:latin typeface="Andika" pitchFamily="2" charset="0"/>
                <a:ea typeface="Andika" pitchFamily="2" charset="0"/>
                <a:cs typeface="Andika" pitchFamily="2" charset="0"/>
              </a:rPr>
              <a:t>.</a:t>
            </a:r>
          </a:p>
        </p:txBody>
      </p:sp>
      <p:sp>
        <p:nvSpPr>
          <p:cNvPr id="11" name="ZoneTexte 10"/>
          <p:cNvSpPr txBox="1"/>
          <p:nvPr/>
        </p:nvSpPr>
        <p:spPr>
          <a:xfrm>
            <a:off x="131024" y="1905127"/>
            <a:ext cx="4008927" cy="510778"/>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400" dirty="0">
                <a:latin typeface="Andika" pitchFamily="2" charset="0"/>
                <a:ea typeface="Andika" pitchFamily="2" charset="0"/>
                <a:cs typeface="Andika" pitchFamily="2" charset="0"/>
              </a:rPr>
              <a:t>au bout d’un moment</a:t>
            </a:r>
          </a:p>
        </p:txBody>
      </p:sp>
      <p:sp>
        <p:nvSpPr>
          <p:cNvPr id="12" name="ZoneTexte 11"/>
          <p:cNvSpPr txBox="1"/>
          <p:nvPr/>
        </p:nvSpPr>
        <p:spPr>
          <a:xfrm>
            <a:off x="4427984" y="1890421"/>
            <a:ext cx="1297563" cy="510778"/>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400" dirty="0">
                <a:latin typeface="Andika" pitchFamily="2" charset="0"/>
                <a:ea typeface="Andika" pitchFamily="2" charset="0"/>
                <a:cs typeface="Andika" pitchFamily="2" charset="0"/>
              </a:rPr>
              <a:t>saute</a:t>
            </a:r>
          </a:p>
        </p:txBody>
      </p:sp>
      <p:sp>
        <p:nvSpPr>
          <p:cNvPr id="14" name="ZoneTexte 13"/>
          <p:cNvSpPr txBox="1"/>
          <p:nvPr/>
        </p:nvSpPr>
        <p:spPr>
          <a:xfrm>
            <a:off x="143508" y="4398888"/>
            <a:ext cx="8568952" cy="830997"/>
          </a:xfrm>
          <a:prstGeom prst="rect">
            <a:avLst/>
          </a:prstGeom>
          <a:noFill/>
        </p:spPr>
        <p:txBody>
          <a:bodyPr wrap="square" rtlCol="0">
            <a:spAutoFit/>
          </a:bodyPr>
          <a:lstStyle/>
          <a:p>
            <a:pPr algn="just"/>
            <a:r>
              <a:rPr lang="fr-FR" sz="2400" dirty="0">
                <a:latin typeface="Andika" pitchFamily="2" charset="0"/>
                <a:ea typeface="Andika" pitchFamily="2" charset="0"/>
                <a:cs typeface="Andika" pitchFamily="2" charset="0"/>
              </a:rPr>
              <a:t>En prenant de l’élan, Frédéric saute dans la neige, au bout d’un moment. </a:t>
            </a:r>
          </a:p>
        </p:txBody>
      </p:sp>
    </p:spTree>
    <p:extLst>
      <p:ext uri="{BB962C8B-B14F-4D97-AF65-F5344CB8AC3E}">
        <p14:creationId xmlns:p14="http://schemas.microsoft.com/office/powerpoint/2010/main" val="2412146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6022" y="1704086"/>
            <a:ext cx="8991802" cy="739754"/>
          </a:xfrm>
          <a:prstGeom prst="rect">
            <a:avLst/>
          </a:prstGeom>
          <a:noFill/>
        </p:spPr>
        <p:txBody>
          <a:bodyPr wrap="square" rtlCol="0">
            <a:spAutoFit/>
          </a:bodyPr>
          <a:lstStyle/>
          <a:p>
            <a:pPr algn="just">
              <a:lnSpc>
                <a:spcPct val="150000"/>
              </a:lnSpc>
            </a:pPr>
            <a:r>
              <a:rPr lang="fr-FR" sz="2400" spc="130" dirty="0">
                <a:latin typeface="Arial" panose="020B0604020202020204" pitchFamily="34" charset="0"/>
                <a:ea typeface="Andika" pitchFamily="2" charset="0"/>
                <a:cs typeface="Arial" panose="020B0604020202020204" pitchFamily="34" charset="0"/>
              </a:rPr>
              <a:t>Au bout d’un moment, il jette les yeux derrière lui</a:t>
            </a:r>
            <a:r>
              <a:rPr lang="fr-FR" sz="3200" spc="130" dirty="0">
                <a:latin typeface="Arial" panose="020B0604020202020204" pitchFamily="34" charset="0"/>
                <a:ea typeface="Andika" pitchFamily="2" charset="0"/>
                <a:cs typeface="Arial" panose="020B0604020202020204" pitchFamily="34" charset="0"/>
              </a:rPr>
              <a:t>.</a:t>
            </a:r>
          </a:p>
        </p:txBody>
      </p:sp>
      <p:sp>
        <p:nvSpPr>
          <p:cNvPr id="2" name="ZoneTexte 1"/>
          <p:cNvSpPr txBox="1"/>
          <p:nvPr/>
        </p:nvSpPr>
        <p:spPr>
          <a:xfrm>
            <a:off x="793216" y="908"/>
            <a:ext cx="8030762" cy="408623"/>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latin typeface="Kristen ITC" pitchFamily="66" charset="0"/>
              </a:rPr>
              <a:t>Sujet (de qui on parle) – Prédicat (ce qu’on dit du sujet) + verbe – CP</a:t>
            </a:r>
          </a:p>
        </p:txBody>
      </p:sp>
      <p:sp>
        <p:nvSpPr>
          <p:cNvPr id="4" name="ZoneTexte 3"/>
          <p:cNvSpPr txBox="1"/>
          <p:nvPr/>
        </p:nvSpPr>
        <p:spPr>
          <a:xfrm>
            <a:off x="-16022" y="726083"/>
            <a:ext cx="8820472" cy="739241"/>
          </a:xfrm>
          <a:prstGeom prst="rect">
            <a:avLst/>
          </a:prstGeom>
          <a:noFill/>
        </p:spPr>
        <p:txBody>
          <a:bodyPr wrap="square" rtlCol="0">
            <a:spAutoFit/>
          </a:bodyPr>
          <a:lstStyle/>
          <a:p>
            <a:pPr algn="just">
              <a:lnSpc>
                <a:spcPct val="150000"/>
              </a:lnSpc>
            </a:pPr>
            <a:r>
              <a:rPr lang="fr-FR" sz="2400" spc="130" dirty="0">
                <a:latin typeface="Arial" panose="020B0604020202020204" pitchFamily="34" charset="0"/>
                <a:ea typeface="Andika" pitchFamily="2" charset="0"/>
                <a:cs typeface="Arial" panose="020B0604020202020204" pitchFamily="34" charset="0"/>
              </a:rPr>
              <a:t>Frédéric ouvre la bouche pour y laisser entrer la neige</a:t>
            </a:r>
            <a:r>
              <a:rPr lang="fr-FR" sz="3200" spc="130" dirty="0">
                <a:latin typeface="Andika" pitchFamily="2" charset="0"/>
                <a:ea typeface="Andika" pitchFamily="2" charset="0"/>
                <a:cs typeface="Andika" pitchFamily="2" charset="0"/>
              </a:rPr>
              <a:t>.</a:t>
            </a:r>
          </a:p>
        </p:txBody>
      </p:sp>
      <p:cxnSp>
        <p:nvCxnSpPr>
          <p:cNvPr id="15" name="Connecteur droit avec flèche 14"/>
          <p:cNvCxnSpPr/>
          <p:nvPr/>
        </p:nvCxnSpPr>
        <p:spPr>
          <a:xfrm>
            <a:off x="80417" y="1384811"/>
            <a:ext cx="1251222" cy="17323"/>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373523" y="870104"/>
            <a:ext cx="905543" cy="516584"/>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26" name="Rectangle 25"/>
          <p:cNvSpPr/>
          <p:nvPr/>
        </p:nvSpPr>
        <p:spPr>
          <a:xfrm>
            <a:off x="3733285" y="1960921"/>
            <a:ext cx="746594" cy="455603"/>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grpSp>
        <p:nvGrpSpPr>
          <p:cNvPr id="57" name="Groupe 56"/>
          <p:cNvGrpSpPr/>
          <p:nvPr/>
        </p:nvGrpSpPr>
        <p:grpSpPr>
          <a:xfrm>
            <a:off x="1369844" y="1427944"/>
            <a:ext cx="2500420" cy="255332"/>
            <a:chOff x="10297478" y="1030156"/>
            <a:chExt cx="2350450" cy="189626"/>
          </a:xfrm>
        </p:grpSpPr>
        <p:pic>
          <p:nvPicPr>
            <p:cNvPr id="58" name="Image 57"/>
            <p:cNvPicPr>
              <a:picLocks noChangeAspect="1"/>
            </p:cNvPicPr>
            <p:nvPr/>
          </p:nvPicPr>
          <p:blipFill rotWithShape="1">
            <a:blip r:embed="rId2" cstate="print">
              <a:extLst>
                <a:ext uri="{28A0092B-C50C-407E-A947-70E740481C1C}">
                  <a14:useLocalDpi xmlns:a14="http://schemas.microsoft.com/office/drawing/2010/main" val="0"/>
                </a:ext>
              </a:extLst>
            </a:blip>
            <a:srcRect r="87347"/>
            <a:stretch/>
          </p:blipFill>
          <p:spPr>
            <a:xfrm>
              <a:off x="11216933" y="1033038"/>
              <a:ext cx="177938" cy="186744"/>
            </a:xfrm>
            <a:prstGeom prst="rect">
              <a:avLst/>
            </a:prstGeom>
          </p:spPr>
        </p:pic>
        <p:cxnSp>
          <p:nvCxnSpPr>
            <p:cNvPr id="59" name="Connecteur droit 58"/>
            <p:cNvCxnSpPr/>
            <p:nvPr/>
          </p:nvCxnSpPr>
          <p:spPr>
            <a:xfrm>
              <a:off x="10297478" y="1030156"/>
              <a:ext cx="2350450" cy="0"/>
            </a:xfrm>
            <a:prstGeom prst="line">
              <a:avLst/>
            </a:prstGeom>
          </p:spPr>
          <p:style>
            <a:lnRef idx="2">
              <a:schemeClr val="accent3"/>
            </a:lnRef>
            <a:fillRef idx="0">
              <a:schemeClr val="accent3"/>
            </a:fillRef>
            <a:effectRef idx="1">
              <a:schemeClr val="accent3"/>
            </a:effectRef>
            <a:fontRef idx="minor">
              <a:schemeClr val="tx1"/>
            </a:fontRef>
          </p:style>
        </p:cxnSp>
      </p:grpSp>
      <p:cxnSp>
        <p:nvCxnSpPr>
          <p:cNvPr id="41" name="Connecteur droit avec flèche 40"/>
          <p:cNvCxnSpPr/>
          <p:nvPr/>
        </p:nvCxnSpPr>
        <p:spPr>
          <a:xfrm>
            <a:off x="3459324" y="2329966"/>
            <a:ext cx="248580" cy="15322"/>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60" name="ZoneTexte 59"/>
          <p:cNvSpPr txBox="1"/>
          <p:nvPr/>
        </p:nvSpPr>
        <p:spPr>
          <a:xfrm>
            <a:off x="118381" y="2753939"/>
            <a:ext cx="5229794" cy="739754"/>
          </a:xfrm>
          <a:prstGeom prst="rect">
            <a:avLst/>
          </a:prstGeom>
          <a:noFill/>
        </p:spPr>
        <p:txBody>
          <a:bodyPr wrap="square" rtlCol="0">
            <a:spAutoFit/>
          </a:bodyPr>
          <a:lstStyle/>
          <a:p>
            <a:pPr algn="just">
              <a:lnSpc>
                <a:spcPct val="150000"/>
              </a:lnSpc>
            </a:pPr>
            <a:r>
              <a:rPr lang="fr-FR" sz="2400" spc="130" dirty="0">
                <a:latin typeface="Arial" panose="020B0604020202020204" pitchFamily="34" charset="0"/>
                <a:ea typeface="Andika" pitchFamily="2" charset="0"/>
                <a:cs typeface="Arial" panose="020B0604020202020204" pitchFamily="34" charset="0"/>
              </a:rPr>
              <a:t>Il avale la neige à pleine bouche</a:t>
            </a:r>
            <a:r>
              <a:rPr lang="fr-FR" sz="3200" spc="130" dirty="0">
                <a:latin typeface="Arial" panose="020B0604020202020204" pitchFamily="34" charset="0"/>
                <a:ea typeface="Andika" pitchFamily="2" charset="0"/>
                <a:cs typeface="Arial" panose="020B0604020202020204" pitchFamily="34" charset="0"/>
              </a:rPr>
              <a:t>.</a:t>
            </a:r>
          </a:p>
        </p:txBody>
      </p:sp>
      <p:sp>
        <p:nvSpPr>
          <p:cNvPr id="61" name="Rectangle 60"/>
          <p:cNvSpPr/>
          <p:nvPr/>
        </p:nvSpPr>
        <p:spPr>
          <a:xfrm>
            <a:off x="457816" y="2975221"/>
            <a:ext cx="873823" cy="516584"/>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cxnSp>
        <p:nvCxnSpPr>
          <p:cNvPr id="62" name="Connecteur droit avec flèche 61"/>
          <p:cNvCxnSpPr/>
          <p:nvPr/>
        </p:nvCxnSpPr>
        <p:spPr>
          <a:xfrm flipV="1">
            <a:off x="157655" y="3516856"/>
            <a:ext cx="263152" cy="6946"/>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85" name="ZoneTexte 84"/>
          <p:cNvSpPr txBox="1"/>
          <p:nvPr/>
        </p:nvSpPr>
        <p:spPr>
          <a:xfrm>
            <a:off x="384155" y="4041197"/>
            <a:ext cx="9064434" cy="739241"/>
          </a:xfrm>
          <a:prstGeom prst="rect">
            <a:avLst/>
          </a:prstGeom>
          <a:noFill/>
        </p:spPr>
        <p:txBody>
          <a:bodyPr wrap="square" rtlCol="0">
            <a:spAutoFit/>
          </a:bodyPr>
          <a:lstStyle/>
          <a:p>
            <a:pPr algn="just">
              <a:lnSpc>
                <a:spcPct val="150000"/>
              </a:lnSpc>
            </a:pPr>
            <a:r>
              <a:rPr lang="fr-FR" sz="2400" spc="130" dirty="0">
                <a:latin typeface="Arial" panose="020B0604020202020204" pitchFamily="34" charset="0"/>
                <a:ea typeface="Andika" pitchFamily="2" charset="0"/>
                <a:cs typeface="Arial" panose="020B0604020202020204" pitchFamily="34" charset="0"/>
              </a:rPr>
              <a:t>Il voit son empreinte</a:t>
            </a:r>
            <a:r>
              <a:rPr lang="fr-FR" sz="3200" spc="130" dirty="0">
                <a:latin typeface="Andika" pitchFamily="2" charset="0"/>
                <a:ea typeface="Andika" pitchFamily="2" charset="0"/>
                <a:cs typeface="Andika" pitchFamily="2" charset="0"/>
              </a:rPr>
              <a:t>.</a:t>
            </a:r>
          </a:p>
        </p:txBody>
      </p:sp>
      <p:cxnSp>
        <p:nvCxnSpPr>
          <p:cNvPr id="87" name="Connecteur droit avec flèche 86"/>
          <p:cNvCxnSpPr/>
          <p:nvPr/>
        </p:nvCxnSpPr>
        <p:spPr>
          <a:xfrm>
            <a:off x="457817" y="4711382"/>
            <a:ext cx="263937" cy="5094"/>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nvGrpSpPr>
          <p:cNvPr id="67" name="Groupe 66"/>
          <p:cNvGrpSpPr/>
          <p:nvPr/>
        </p:nvGrpSpPr>
        <p:grpSpPr>
          <a:xfrm>
            <a:off x="102782" y="2408889"/>
            <a:ext cx="3143511" cy="380001"/>
            <a:chOff x="4982462" y="2536877"/>
            <a:chExt cx="3732463" cy="380001"/>
          </a:xfrm>
        </p:grpSpPr>
        <p:pic>
          <p:nvPicPr>
            <p:cNvPr id="68" name="Image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03286" y="2588579"/>
              <a:ext cx="792087" cy="328299"/>
            </a:xfrm>
            <a:prstGeom prst="rect">
              <a:avLst/>
            </a:prstGeom>
          </p:spPr>
        </p:pic>
        <p:cxnSp>
          <p:nvCxnSpPr>
            <p:cNvPr id="71" name="Connecteur droit 70"/>
            <p:cNvCxnSpPr/>
            <p:nvPr/>
          </p:nvCxnSpPr>
          <p:spPr>
            <a:xfrm>
              <a:off x="4982462" y="2536877"/>
              <a:ext cx="3732463" cy="0"/>
            </a:xfrm>
            <a:prstGeom prst="line">
              <a:avLst/>
            </a:prstGeom>
          </p:spPr>
          <p:style>
            <a:lnRef idx="3">
              <a:schemeClr val="accent3"/>
            </a:lnRef>
            <a:fillRef idx="0">
              <a:schemeClr val="accent3"/>
            </a:fillRef>
            <a:effectRef idx="2">
              <a:schemeClr val="accent3"/>
            </a:effectRef>
            <a:fontRef idx="minor">
              <a:schemeClr val="tx1"/>
            </a:fontRef>
          </p:style>
        </p:cxnSp>
      </p:grpSp>
      <p:sp>
        <p:nvSpPr>
          <p:cNvPr id="105" name="Rectangle 104"/>
          <p:cNvSpPr/>
          <p:nvPr/>
        </p:nvSpPr>
        <p:spPr>
          <a:xfrm>
            <a:off x="738914" y="4210426"/>
            <a:ext cx="592726" cy="573131"/>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cxnSp>
        <p:nvCxnSpPr>
          <p:cNvPr id="106" name="Connecteur droit avec flèche 105"/>
          <p:cNvCxnSpPr/>
          <p:nvPr/>
        </p:nvCxnSpPr>
        <p:spPr>
          <a:xfrm flipH="1">
            <a:off x="447503" y="5517232"/>
            <a:ext cx="345713" cy="5538"/>
          </a:xfrm>
          <a:prstGeom prst="straightConnector1">
            <a:avLst/>
          </a:prstGeom>
          <a:ln w="28575">
            <a:solidFill>
              <a:srgbClr val="00B0F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90" name="Groupe 89"/>
          <p:cNvGrpSpPr/>
          <p:nvPr/>
        </p:nvGrpSpPr>
        <p:grpSpPr>
          <a:xfrm>
            <a:off x="5936274" y="2394517"/>
            <a:ext cx="1588054" cy="380001"/>
            <a:chOff x="5649724" y="2536877"/>
            <a:chExt cx="1235252" cy="380001"/>
          </a:xfrm>
        </p:grpSpPr>
        <p:pic>
          <p:nvPicPr>
            <p:cNvPr id="91" name="Image 9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03286" y="2588579"/>
              <a:ext cx="792087" cy="328299"/>
            </a:xfrm>
            <a:prstGeom prst="rect">
              <a:avLst/>
            </a:prstGeom>
          </p:spPr>
        </p:pic>
        <p:cxnSp>
          <p:nvCxnSpPr>
            <p:cNvPr id="92" name="Connecteur droit 91"/>
            <p:cNvCxnSpPr/>
            <p:nvPr/>
          </p:nvCxnSpPr>
          <p:spPr>
            <a:xfrm>
              <a:off x="5649724" y="2536877"/>
              <a:ext cx="1235252" cy="0"/>
            </a:xfrm>
            <a:prstGeom prst="line">
              <a:avLst/>
            </a:prstGeom>
          </p:spPr>
          <p:style>
            <a:lnRef idx="3">
              <a:schemeClr val="accent3"/>
            </a:lnRef>
            <a:fillRef idx="0">
              <a:schemeClr val="accent3"/>
            </a:fillRef>
            <a:effectRef idx="2">
              <a:schemeClr val="accent3"/>
            </a:effectRef>
            <a:fontRef idx="minor">
              <a:schemeClr val="tx1"/>
            </a:fontRef>
          </p:style>
        </p:cxnSp>
      </p:grpSp>
      <p:grpSp>
        <p:nvGrpSpPr>
          <p:cNvPr id="66" name="Groupe 65"/>
          <p:cNvGrpSpPr/>
          <p:nvPr/>
        </p:nvGrpSpPr>
        <p:grpSpPr>
          <a:xfrm>
            <a:off x="3707904" y="2464651"/>
            <a:ext cx="2092742" cy="345793"/>
            <a:chOff x="10297478" y="1032595"/>
            <a:chExt cx="2350450" cy="187187"/>
          </a:xfrm>
        </p:grpSpPr>
        <p:pic>
          <p:nvPicPr>
            <p:cNvPr id="69" name="Image 68"/>
            <p:cNvPicPr>
              <a:picLocks noChangeAspect="1"/>
            </p:cNvPicPr>
            <p:nvPr/>
          </p:nvPicPr>
          <p:blipFill rotWithShape="1">
            <a:blip r:embed="rId2" cstate="print">
              <a:extLst>
                <a:ext uri="{28A0092B-C50C-407E-A947-70E740481C1C}">
                  <a14:useLocalDpi xmlns:a14="http://schemas.microsoft.com/office/drawing/2010/main" val="0"/>
                </a:ext>
              </a:extLst>
            </a:blip>
            <a:srcRect r="87347"/>
            <a:stretch/>
          </p:blipFill>
          <p:spPr>
            <a:xfrm>
              <a:off x="11216933" y="1033038"/>
              <a:ext cx="177938" cy="186744"/>
            </a:xfrm>
            <a:prstGeom prst="rect">
              <a:avLst/>
            </a:prstGeom>
          </p:spPr>
        </p:pic>
        <p:cxnSp>
          <p:nvCxnSpPr>
            <p:cNvPr id="70" name="Connecteur droit 69"/>
            <p:cNvCxnSpPr/>
            <p:nvPr/>
          </p:nvCxnSpPr>
          <p:spPr>
            <a:xfrm>
              <a:off x="10297478" y="1032595"/>
              <a:ext cx="2350450" cy="0"/>
            </a:xfrm>
            <a:prstGeom prst="line">
              <a:avLst/>
            </a:prstGeom>
          </p:spPr>
          <p:style>
            <a:lnRef idx="2">
              <a:schemeClr val="accent3"/>
            </a:lnRef>
            <a:fillRef idx="0">
              <a:schemeClr val="accent3"/>
            </a:fillRef>
            <a:effectRef idx="1">
              <a:schemeClr val="accent3"/>
            </a:effectRef>
            <a:fontRef idx="minor">
              <a:schemeClr val="tx1"/>
            </a:fontRef>
          </p:style>
        </p:cxnSp>
      </p:grpSp>
      <p:grpSp>
        <p:nvGrpSpPr>
          <p:cNvPr id="113" name="Groupe 112"/>
          <p:cNvGrpSpPr/>
          <p:nvPr/>
        </p:nvGrpSpPr>
        <p:grpSpPr>
          <a:xfrm>
            <a:off x="801495" y="5490015"/>
            <a:ext cx="1814156" cy="351361"/>
            <a:chOff x="11124808" y="910829"/>
            <a:chExt cx="1708827" cy="186744"/>
          </a:xfrm>
        </p:grpSpPr>
        <p:pic>
          <p:nvPicPr>
            <p:cNvPr id="114" name="Image 113"/>
            <p:cNvPicPr>
              <a:picLocks noChangeAspect="1"/>
            </p:cNvPicPr>
            <p:nvPr/>
          </p:nvPicPr>
          <p:blipFill rotWithShape="1">
            <a:blip r:embed="rId2" cstate="print">
              <a:extLst>
                <a:ext uri="{28A0092B-C50C-407E-A947-70E740481C1C}">
                  <a14:useLocalDpi xmlns:a14="http://schemas.microsoft.com/office/drawing/2010/main" val="0"/>
                </a:ext>
              </a:extLst>
            </a:blip>
            <a:srcRect r="87347"/>
            <a:stretch/>
          </p:blipFill>
          <p:spPr>
            <a:xfrm>
              <a:off x="11927799" y="910829"/>
              <a:ext cx="177938" cy="186744"/>
            </a:xfrm>
            <a:prstGeom prst="rect">
              <a:avLst/>
            </a:prstGeom>
          </p:spPr>
        </p:pic>
        <p:cxnSp>
          <p:nvCxnSpPr>
            <p:cNvPr id="115" name="Connecteur droit 114"/>
            <p:cNvCxnSpPr/>
            <p:nvPr/>
          </p:nvCxnSpPr>
          <p:spPr>
            <a:xfrm>
              <a:off x="11124808" y="943844"/>
              <a:ext cx="1708827" cy="0"/>
            </a:xfrm>
            <a:prstGeom prst="line">
              <a:avLst/>
            </a:prstGeom>
          </p:spPr>
          <p:style>
            <a:lnRef idx="2">
              <a:schemeClr val="accent3"/>
            </a:lnRef>
            <a:fillRef idx="0">
              <a:schemeClr val="accent3"/>
            </a:fillRef>
            <a:effectRef idx="1">
              <a:schemeClr val="accent3"/>
            </a:effectRef>
            <a:fontRef idx="minor">
              <a:schemeClr val="tx1"/>
            </a:fontRef>
          </p:style>
        </p:cxnSp>
      </p:grpSp>
      <p:sp>
        <p:nvSpPr>
          <p:cNvPr id="116" name="ZoneTexte 115"/>
          <p:cNvSpPr txBox="1"/>
          <p:nvPr/>
        </p:nvSpPr>
        <p:spPr>
          <a:xfrm>
            <a:off x="457817" y="4884881"/>
            <a:ext cx="2715125" cy="830997"/>
          </a:xfrm>
          <a:prstGeom prst="rect">
            <a:avLst/>
          </a:prstGeom>
          <a:noFill/>
        </p:spPr>
        <p:txBody>
          <a:bodyPr wrap="square" rtlCol="0">
            <a:spAutoFit/>
          </a:bodyPr>
          <a:lstStyle/>
          <a:p>
            <a:pPr algn="just">
              <a:lnSpc>
                <a:spcPct val="150000"/>
              </a:lnSpc>
            </a:pPr>
            <a:r>
              <a:rPr lang="fr-FR" sz="2400" spc="130" dirty="0">
                <a:latin typeface="Arial" panose="020B0604020202020204" pitchFamily="34" charset="0"/>
                <a:ea typeface="Andika" pitchFamily="2" charset="0"/>
                <a:cs typeface="Arial" panose="020B0604020202020204" pitchFamily="34" charset="0"/>
              </a:rPr>
              <a:t>Il est satisfait</a:t>
            </a:r>
            <a:r>
              <a:rPr lang="fr-FR" sz="3200" spc="130" dirty="0">
                <a:latin typeface="Arial" panose="020B0604020202020204" pitchFamily="34" charset="0"/>
                <a:ea typeface="Andika" pitchFamily="2" charset="0"/>
                <a:cs typeface="Arial" panose="020B0604020202020204" pitchFamily="34" charset="0"/>
              </a:rPr>
              <a:t>.</a:t>
            </a:r>
          </a:p>
        </p:txBody>
      </p:sp>
      <p:sp>
        <p:nvSpPr>
          <p:cNvPr id="118" name="Rectangle 117"/>
          <p:cNvSpPr/>
          <p:nvPr/>
        </p:nvSpPr>
        <p:spPr>
          <a:xfrm>
            <a:off x="794914" y="5086698"/>
            <a:ext cx="536726" cy="516584"/>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grpSp>
        <p:nvGrpSpPr>
          <p:cNvPr id="86" name="Groupe 85"/>
          <p:cNvGrpSpPr/>
          <p:nvPr/>
        </p:nvGrpSpPr>
        <p:grpSpPr>
          <a:xfrm>
            <a:off x="2725406" y="3504686"/>
            <a:ext cx="2494666" cy="380001"/>
            <a:chOff x="4982462" y="2536877"/>
            <a:chExt cx="3732463" cy="380001"/>
          </a:xfrm>
        </p:grpSpPr>
        <p:pic>
          <p:nvPicPr>
            <p:cNvPr id="97" name="Image 9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03286" y="2588579"/>
              <a:ext cx="792087" cy="328299"/>
            </a:xfrm>
            <a:prstGeom prst="rect">
              <a:avLst/>
            </a:prstGeom>
          </p:spPr>
        </p:pic>
        <p:cxnSp>
          <p:nvCxnSpPr>
            <p:cNvPr id="104" name="Connecteur droit 103"/>
            <p:cNvCxnSpPr/>
            <p:nvPr/>
          </p:nvCxnSpPr>
          <p:spPr>
            <a:xfrm>
              <a:off x="4982462" y="2536877"/>
              <a:ext cx="3732463" cy="0"/>
            </a:xfrm>
            <a:prstGeom prst="line">
              <a:avLst/>
            </a:prstGeom>
          </p:spPr>
          <p:style>
            <a:lnRef idx="3">
              <a:schemeClr val="accent3"/>
            </a:lnRef>
            <a:fillRef idx="0">
              <a:schemeClr val="accent3"/>
            </a:fillRef>
            <a:effectRef idx="2">
              <a:schemeClr val="accent3"/>
            </a:effectRef>
            <a:fontRef idx="minor">
              <a:schemeClr val="tx1"/>
            </a:fontRef>
          </p:style>
        </p:cxnSp>
      </p:grpSp>
      <p:grpSp>
        <p:nvGrpSpPr>
          <p:cNvPr id="103" name="Groupe 102"/>
          <p:cNvGrpSpPr/>
          <p:nvPr/>
        </p:nvGrpSpPr>
        <p:grpSpPr>
          <a:xfrm>
            <a:off x="481751" y="3457052"/>
            <a:ext cx="2133900" cy="351361"/>
            <a:chOff x="11124808" y="910829"/>
            <a:chExt cx="1708827" cy="186744"/>
          </a:xfrm>
        </p:grpSpPr>
        <p:pic>
          <p:nvPicPr>
            <p:cNvPr id="117" name="Image 116"/>
            <p:cNvPicPr>
              <a:picLocks noChangeAspect="1"/>
            </p:cNvPicPr>
            <p:nvPr/>
          </p:nvPicPr>
          <p:blipFill rotWithShape="1">
            <a:blip r:embed="rId2" cstate="print">
              <a:extLst>
                <a:ext uri="{28A0092B-C50C-407E-A947-70E740481C1C}">
                  <a14:useLocalDpi xmlns:a14="http://schemas.microsoft.com/office/drawing/2010/main" val="0"/>
                </a:ext>
              </a:extLst>
            </a:blip>
            <a:srcRect r="87347"/>
            <a:stretch/>
          </p:blipFill>
          <p:spPr>
            <a:xfrm>
              <a:off x="11927799" y="910829"/>
              <a:ext cx="177938" cy="186744"/>
            </a:xfrm>
            <a:prstGeom prst="rect">
              <a:avLst/>
            </a:prstGeom>
          </p:spPr>
        </p:pic>
        <p:cxnSp>
          <p:nvCxnSpPr>
            <p:cNvPr id="120" name="Connecteur droit 119"/>
            <p:cNvCxnSpPr/>
            <p:nvPr/>
          </p:nvCxnSpPr>
          <p:spPr>
            <a:xfrm>
              <a:off x="11124808" y="943844"/>
              <a:ext cx="1708827" cy="0"/>
            </a:xfrm>
            <a:prstGeom prst="line">
              <a:avLst/>
            </a:prstGeom>
          </p:spPr>
          <p:style>
            <a:lnRef idx="2">
              <a:schemeClr val="accent3"/>
            </a:lnRef>
            <a:fillRef idx="0">
              <a:schemeClr val="accent3"/>
            </a:fillRef>
            <a:effectRef idx="1">
              <a:schemeClr val="accent3"/>
            </a:effectRef>
            <a:fontRef idx="minor">
              <a:schemeClr val="tx1"/>
            </a:fontRef>
          </p:style>
        </p:cxnSp>
      </p:grpSp>
      <p:grpSp>
        <p:nvGrpSpPr>
          <p:cNvPr id="121" name="Groupe 120"/>
          <p:cNvGrpSpPr/>
          <p:nvPr/>
        </p:nvGrpSpPr>
        <p:grpSpPr>
          <a:xfrm>
            <a:off x="833714" y="4613876"/>
            <a:ext cx="2586158" cy="351361"/>
            <a:chOff x="11124808" y="910829"/>
            <a:chExt cx="1708827" cy="186744"/>
          </a:xfrm>
        </p:grpSpPr>
        <p:pic>
          <p:nvPicPr>
            <p:cNvPr id="122" name="Image 121"/>
            <p:cNvPicPr>
              <a:picLocks noChangeAspect="1"/>
            </p:cNvPicPr>
            <p:nvPr/>
          </p:nvPicPr>
          <p:blipFill rotWithShape="1">
            <a:blip r:embed="rId2" cstate="print">
              <a:extLst>
                <a:ext uri="{28A0092B-C50C-407E-A947-70E740481C1C}">
                  <a14:useLocalDpi xmlns:a14="http://schemas.microsoft.com/office/drawing/2010/main" val="0"/>
                </a:ext>
              </a:extLst>
            </a:blip>
            <a:srcRect r="87347"/>
            <a:stretch/>
          </p:blipFill>
          <p:spPr>
            <a:xfrm>
              <a:off x="11927799" y="910829"/>
              <a:ext cx="177938" cy="186744"/>
            </a:xfrm>
            <a:prstGeom prst="rect">
              <a:avLst/>
            </a:prstGeom>
          </p:spPr>
        </p:pic>
        <p:cxnSp>
          <p:nvCxnSpPr>
            <p:cNvPr id="129" name="Connecteur droit 128"/>
            <p:cNvCxnSpPr/>
            <p:nvPr/>
          </p:nvCxnSpPr>
          <p:spPr>
            <a:xfrm>
              <a:off x="11124808" y="943844"/>
              <a:ext cx="1708827" cy="0"/>
            </a:xfrm>
            <a:prstGeom prst="line">
              <a:avLst/>
            </a:prstGeom>
          </p:spPr>
          <p:style>
            <a:lnRef idx="2">
              <a:schemeClr val="accent3"/>
            </a:lnRef>
            <a:fillRef idx="0">
              <a:schemeClr val="accent3"/>
            </a:fillRef>
            <a:effectRef idx="1">
              <a:schemeClr val="accent3"/>
            </a:effectRef>
            <a:fontRef idx="minor">
              <a:schemeClr val="tx1"/>
            </a:fontRef>
          </p:style>
        </p:cxnSp>
      </p:grpSp>
      <p:grpSp>
        <p:nvGrpSpPr>
          <p:cNvPr id="130" name="Groupe 129"/>
          <p:cNvGrpSpPr/>
          <p:nvPr/>
        </p:nvGrpSpPr>
        <p:grpSpPr>
          <a:xfrm>
            <a:off x="3998188" y="1428964"/>
            <a:ext cx="4246220" cy="380001"/>
            <a:chOff x="4982462" y="2536877"/>
            <a:chExt cx="3732463" cy="380001"/>
          </a:xfrm>
        </p:grpSpPr>
        <p:pic>
          <p:nvPicPr>
            <p:cNvPr id="131" name="Image 1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03286" y="2588579"/>
              <a:ext cx="792087" cy="328299"/>
            </a:xfrm>
            <a:prstGeom prst="rect">
              <a:avLst/>
            </a:prstGeom>
          </p:spPr>
        </p:pic>
        <p:cxnSp>
          <p:nvCxnSpPr>
            <p:cNvPr id="132" name="Connecteur droit 131"/>
            <p:cNvCxnSpPr/>
            <p:nvPr/>
          </p:nvCxnSpPr>
          <p:spPr>
            <a:xfrm>
              <a:off x="4982462" y="2536877"/>
              <a:ext cx="3732463" cy="0"/>
            </a:xfrm>
            <a:prstGeom prst="line">
              <a:avLst/>
            </a:prstGeom>
          </p:spPr>
          <p:style>
            <a:lnRef idx="3">
              <a:schemeClr val="accent3"/>
            </a:lnRef>
            <a:fillRef idx="0">
              <a:schemeClr val="accent3"/>
            </a:fillRef>
            <a:effectRef idx="2">
              <a:schemeClr val="accent3"/>
            </a:effectRef>
            <a:fontRef idx="minor">
              <a:schemeClr val="tx1"/>
            </a:fontRef>
          </p:style>
        </p:cxnSp>
      </p:grpSp>
      <p:sp>
        <p:nvSpPr>
          <p:cNvPr id="133" name="ZoneTexte 132"/>
          <p:cNvSpPr txBox="1"/>
          <p:nvPr/>
        </p:nvSpPr>
        <p:spPr>
          <a:xfrm>
            <a:off x="155308" y="5868568"/>
            <a:ext cx="8820472" cy="830997"/>
          </a:xfrm>
          <a:prstGeom prst="rect">
            <a:avLst/>
          </a:prstGeom>
          <a:noFill/>
        </p:spPr>
        <p:txBody>
          <a:bodyPr wrap="square" rtlCol="0">
            <a:spAutoFit/>
          </a:bodyPr>
          <a:lstStyle/>
          <a:p>
            <a:pPr algn="just">
              <a:lnSpc>
                <a:spcPct val="150000"/>
              </a:lnSpc>
            </a:pPr>
            <a:r>
              <a:rPr lang="fr-FR" sz="2400" spc="130" dirty="0">
                <a:latin typeface="Arial" panose="020B0604020202020204" pitchFamily="34" charset="0"/>
                <a:ea typeface="Andika" pitchFamily="2" charset="0"/>
                <a:cs typeface="Arial" panose="020B0604020202020204" pitchFamily="34" charset="0"/>
              </a:rPr>
              <a:t>Frédéric, pour y laisser entrer la neige, ouvre la bouche</a:t>
            </a:r>
            <a:r>
              <a:rPr lang="fr-FR" sz="3200" spc="130" dirty="0">
                <a:latin typeface="Andika" pitchFamily="2" charset="0"/>
                <a:ea typeface="Andika" pitchFamily="2" charset="0"/>
                <a:cs typeface="Andika" pitchFamily="2" charset="0"/>
              </a:rPr>
              <a:t>.</a:t>
            </a:r>
          </a:p>
        </p:txBody>
      </p:sp>
      <p:sp>
        <p:nvSpPr>
          <p:cNvPr id="134" name="ZoneTexte 133"/>
          <p:cNvSpPr txBox="1"/>
          <p:nvPr/>
        </p:nvSpPr>
        <p:spPr>
          <a:xfrm>
            <a:off x="2961224" y="4642054"/>
            <a:ext cx="2887775" cy="830997"/>
          </a:xfrm>
          <a:prstGeom prst="rect">
            <a:avLst/>
          </a:prstGeom>
          <a:noFill/>
        </p:spPr>
        <p:txBody>
          <a:bodyPr wrap="square" rtlCol="0">
            <a:spAutoFit/>
          </a:bodyPr>
          <a:lstStyle/>
          <a:p>
            <a:pPr algn="just">
              <a:lnSpc>
                <a:spcPct val="150000"/>
              </a:lnSpc>
            </a:pPr>
            <a:r>
              <a:rPr lang="fr-FR" sz="2400" spc="130" dirty="0">
                <a:latin typeface="Arial" panose="020B0604020202020204" pitchFamily="34" charset="0"/>
                <a:ea typeface="Andika" pitchFamily="2" charset="0"/>
                <a:cs typeface="Arial" panose="020B0604020202020204" pitchFamily="34" charset="0"/>
              </a:rPr>
              <a:t>Ils sont satisfaits</a:t>
            </a:r>
            <a:r>
              <a:rPr lang="fr-FR" sz="3200" spc="130" dirty="0">
                <a:latin typeface="Arial" panose="020B0604020202020204" pitchFamily="34" charset="0"/>
                <a:ea typeface="Andika" pitchFamily="2" charset="0"/>
                <a:cs typeface="Arial" panose="020B0604020202020204" pitchFamily="34" charset="0"/>
              </a:rPr>
              <a:t>.</a:t>
            </a:r>
          </a:p>
        </p:txBody>
      </p:sp>
      <p:sp>
        <p:nvSpPr>
          <p:cNvPr id="135" name="ZoneTexte 134"/>
          <p:cNvSpPr txBox="1"/>
          <p:nvPr/>
        </p:nvSpPr>
        <p:spPr>
          <a:xfrm>
            <a:off x="5807248" y="3844997"/>
            <a:ext cx="3023332" cy="830997"/>
          </a:xfrm>
          <a:prstGeom prst="rect">
            <a:avLst/>
          </a:prstGeom>
          <a:noFill/>
        </p:spPr>
        <p:txBody>
          <a:bodyPr wrap="square" rtlCol="0">
            <a:spAutoFit/>
          </a:bodyPr>
          <a:lstStyle/>
          <a:p>
            <a:pPr algn="just">
              <a:lnSpc>
                <a:spcPct val="150000"/>
              </a:lnSpc>
            </a:pPr>
            <a:r>
              <a:rPr lang="fr-FR" sz="2400" spc="130" dirty="0">
                <a:latin typeface="Arial" panose="020B0604020202020204" pitchFamily="34" charset="0"/>
                <a:ea typeface="Andika" pitchFamily="2" charset="0"/>
                <a:cs typeface="Arial" panose="020B0604020202020204" pitchFamily="34" charset="0"/>
              </a:rPr>
              <a:t>Elle est satisfaite</a:t>
            </a:r>
            <a:r>
              <a:rPr lang="fr-FR" sz="3200" spc="130" dirty="0">
                <a:latin typeface="Arial" panose="020B0604020202020204" pitchFamily="34" charset="0"/>
                <a:ea typeface="Andika" pitchFamily="2" charset="0"/>
                <a:cs typeface="Arial" panose="020B0604020202020204" pitchFamily="34" charset="0"/>
              </a:rPr>
              <a:t>.</a:t>
            </a:r>
          </a:p>
        </p:txBody>
      </p:sp>
      <p:sp>
        <p:nvSpPr>
          <p:cNvPr id="136" name="ZoneTexte 135"/>
          <p:cNvSpPr txBox="1"/>
          <p:nvPr/>
        </p:nvSpPr>
        <p:spPr>
          <a:xfrm>
            <a:off x="5506088" y="5086698"/>
            <a:ext cx="3625651" cy="830997"/>
          </a:xfrm>
          <a:prstGeom prst="rect">
            <a:avLst/>
          </a:prstGeom>
          <a:noFill/>
        </p:spPr>
        <p:txBody>
          <a:bodyPr wrap="square" rtlCol="0">
            <a:spAutoFit/>
          </a:bodyPr>
          <a:lstStyle/>
          <a:p>
            <a:pPr algn="just">
              <a:lnSpc>
                <a:spcPct val="150000"/>
              </a:lnSpc>
            </a:pPr>
            <a:r>
              <a:rPr lang="fr-FR" sz="2400" spc="130" dirty="0">
                <a:latin typeface="Arial" panose="020B0604020202020204" pitchFamily="34" charset="0"/>
                <a:ea typeface="Andika" pitchFamily="2" charset="0"/>
                <a:cs typeface="Arial" panose="020B0604020202020204" pitchFamily="34" charset="0"/>
              </a:rPr>
              <a:t>Elles sont satisfaites</a:t>
            </a:r>
            <a:r>
              <a:rPr lang="fr-FR" sz="3200" spc="130" dirty="0">
                <a:latin typeface="Arial" panose="020B0604020202020204" pitchFamily="34" charset="0"/>
                <a:ea typeface="Andika" pitchFamily="2" charset="0"/>
                <a:cs typeface="Arial" panose="020B0604020202020204" pitchFamily="34" charset="0"/>
              </a:rPr>
              <a:t>.</a:t>
            </a:r>
          </a:p>
        </p:txBody>
      </p:sp>
      <p:sp>
        <p:nvSpPr>
          <p:cNvPr id="137" name="ZoneTexte 136"/>
          <p:cNvSpPr txBox="1"/>
          <p:nvPr/>
        </p:nvSpPr>
        <p:spPr>
          <a:xfrm>
            <a:off x="2414271" y="548977"/>
            <a:ext cx="868296" cy="507831"/>
          </a:xfrm>
          <a:prstGeom prst="rect">
            <a:avLst/>
          </a:prstGeom>
          <a:noFill/>
        </p:spPr>
        <p:txBody>
          <a:bodyPr wrap="square" rtlCol="0">
            <a:spAutoFit/>
          </a:bodyPr>
          <a:lstStyle/>
          <a:p>
            <a:pPr algn="just">
              <a:lnSpc>
                <a:spcPct val="150000"/>
              </a:lnSpc>
            </a:pPr>
            <a:r>
              <a:rPr lang="fr-FR" spc="130" dirty="0">
                <a:latin typeface="Arial" panose="020B0604020202020204" pitchFamily="34" charset="0"/>
                <a:ea typeface="Andika" pitchFamily="2" charset="0"/>
                <a:cs typeface="Arial" panose="020B0604020202020204" pitchFamily="34" charset="0"/>
              </a:rPr>
              <a:t>ouvrir</a:t>
            </a:r>
          </a:p>
        </p:txBody>
      </p:sp>
      <p:sp>
        <p:nvSpPr>
          <p:cNvPr id="138" name="ZoneTexte 137"/>
          <p:cNvSpPr txBox="1"/>
          <p:nvPr/>
        </p:nvSpPr>
        <p:spPr>
          <a:xfrm>
            <a:off x="7815906" y="1886686"/>
            <a:ext cx="868296" cy="456535"/>
          </a:xfrm>
          <a:prstGeom prst="rect">
            <a:avLst/>
          </a:prstGeom>
          <a:noFill/>
        </p:spPr>
        <p:txBody>
          <a:bodyPr wrap="square" rtlCol="0">
            <a:spAutoFit/>
          </a:bodyPr>
          <a:lstStyle/>
          <a:p>
            <a:pPr algn="just">
              <a:lnSpc>
                <a:spcPct val="150000"/>
              </a:lnSpc>
            </a:pPr>
            <a:r>
              <a:rPr lang="fr-FR" spc="130" dirty="0">
                <a:latin typeface="Arial" panose="020B0604020202020204" pitchFamily="34" charset="0"/>
                <a:ea typeface="Andika" pitchFamily="2" charset="0"/>
                <a:cs typeface="Arial" panose="020B0604020202020204" pitchFamily="34" charset="0"/>
              </a:rPr>
              <a:t>jeter</a:t>
            </a:r>
          </a:p>
        </p:txBody>
      </p:sp>
      <p:sp>
        <p:nvSpPr>
          <p:cNvPr id="139" name="ZoneTexte 138"/>
          <p:cNvSpPr txBox="1"/>
          <p:nvPr/>
        </p:nvSpPr>
        <p:spPr>
          <a:xfrm>
            <a:off x="5561788" y="3103520"/>
            <a:ext cx="1149588" cy="507831"/>
          </a:xfrm>
          <a:prstGeom prst="rect">
            <a:avLst/>
          </a:prstGeom>
          <a:noFill/>
        </p:spPr>
        <p:txBody>
          <a:bodyPr wrap="square" rtlCol="0">
            <a:spAutoFit/>
          </a:bodyPr>
          <a:lstStyle/>
          <a:p>
            <a:pPr algn="just">
              <a:lnSpc>
                <a:spcPct val="150000"/>
              </a:lnSpc>
            </a:pPr>
            <a:r>
              <a:rPr lang="fr-FR" spc="130" dirty="0">
                <a:latin typeface="Arial" panose="020B0604020202020204" pitchFamily="34" charset="0"/>
                <a:ea typeface="Andika" pitchFamily="2" charset="0"/>
                <a:cs typeface="Arial" panose="020B0604020202020204" pitchFamily="34" charset="0"/>
              </a:rPr>
              <a:t>avaler</a:t>
            </a:r>
          </a:p>
        </p:txBody>
      </p:sp>
      <p:sp>
        <p:nvSpPr>
          <p:cNvPr id="140" name="ZoneTexte 139"/>
          <p:cNvSpPr txBox="1"/>
          <p:nvPr/>
        </p:nvSpPr>
        <p:spPr>
          <a:xfrm>
            <a:off x="3706782" y="4436364"/>
            <a:ext cx="868296" cy="456535"/>
          </a:xfrm>
          <a:prstGeom prst="rect">
            <a:avLst/>
          </a:prstGeom>
          <a:noFill/>
        </p:spPr>
        <p:txBody>
          <a:bodyPr wrap="square" rtlCol="0">
            <a:spAutoFit/>
          </a:bodyPr>
          <a:lstStyle/>
          <a:p>
            <a:pPr algn="just">
              <a:lnSpc>
                <a:spcPct val="150000"/>
              </a:lnSpc>
            </a:pPr>
            <a:r>
              <a:rPr lang="fr-FR" spc="130" dirty="0">
                <a:latin typeface="Arial" panose="020B0604020202020204" pitchFamily="34" charset="0"/>
                <a:ea typeface="Andika" pitchFamily="2" charset="0"/>
                <a:cs typeface="Arial" panose="020B0604020202020204" pitchFamily="34" charset="0"/>
              </a:rPr>
              <a:t>voir</a:t>
            </a:r>
          </a:p>
        </p:txBody>
      </p:sp>
      <p:sp>
        <p:nvSpPr>
          <p:cNvPr id="141" name="ZoneTexte 140"/>
          <p:cNvSpPr txBox="1"/>
          <p:nvPr/>
        </p:nvSpPr>
        <p:spPr>
          <a:xfrm>
            <a:off x="677114" y="5544419"/>
            <a:ext cx="868296" cy="456535"/>
          </a:xfrm>
          <a:prstGeom prst="rect">
            <a:avLst/>
          </a:prstGeom>
          <a:noFill/>
        </p:spPr>
        <p:txBody>
          <a:bodyPr wrap="square" rtlCol="0">
            <a:spAutoFit/>
          </a:bodyPr>
          <a:lstStyle/>
          <a:p>
            <a:pPr algn="just">
              <a:lnSpc>
                <a:spcPct val="150000"/>
              </a:lnSpc>
            </a:pPr>
            <a:r>
              <a:rPr lang="fr-FR" spc="130" dirty="0">
                <a:latin typeface="Arial" panose="020B0604020202020204" pitchFamily="34" charset="0"/>
                <a:ea typeface="Andika" pitchFamily="2" charset="0"/>
                <a:cs typeface="Arial" panose="020B0604020202020204" pitchFamily="34" charset="0"/>
              </a:rPr>
              <a:t>être</a:t>
            </a:r>
          </a:p>
        </p:txBody>
      </p:sp>
      <p:sp>
        <p:nvSpPr>
          <p:cNvPr id="142" name="Flèche courbée vers le haut 21"/>
          <p:cNvSpPr/>
          <p:nvPr/>
        </p:nvSpPr>
        <p:spPr>
          <a:xfrm>
            <a:off x="5923280" y="4509121"/>
            <a:ext cx="2300862" cy="279486"/>
          </a:xfrm>
          <a:prstGeom prst="curved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solidFill>
                <a:schemeClr val="tx1"/>
              </a:solidFill>
            </a:endParaRPr>
          </a:p>
        </p:txBody>
      </p:sp>
      <p:sp>
        <p:nvSpPr>
          <p:cNvPr id="143" name="Flèche courbée vers le haut 21"/>
          <p:cNvSpPr/>
          <p:nvPr/>
        </p:nvSpPr>
        <p:spPr>
          <a:xfrm flipV="1">
            <a:off x="5962635" y="4814075"/>
            <a:ext cx="2179386" cy="640660"/>
          </a:xfrm>
          <a:prstGeom prst="curved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solidFill>
                <a:schemeClr val="tx1"/>
              </a:solidFill>
            </a:endParaRPr>
          </a:p>
        </p:txBody>
      </p:sp>
      <p:sp>
        <p:nvSpPr>
          <p:cNvPr id="144" name="Flèche courbée vers le haut 21"/>
          <p:cNvSpPr/>
          <p:nvPr/>
        </p:nvSpPr>
        <p:spPr>
          <a:xfrm>
            <a:off x="3172942" y="5291212"/>
            <a:ext cx="1799976" cy="472913"/>
          </a:xfrm>
          <a:prstGeom prst="curved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291060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7"/>
                                        </p:tgtEl>
                                        <p:attrNameLst>
                                          <p:attrName>style.visibility</p:attrName>
                                        </p:attrNameLst>
                                      </p:cBhvr>
                                      <p:to>
                                        <p:strVal val="visible"/>
                                      </p:to>
                                    </p:set>
                                    <p:anim calcmode="lin" valueType="num">
                                      <p:cBhvr additive="base">
                                        <p:cTn id="15" dur="500" fill="hold"/>
                                        <p:tgtEl>
                                          <p:spTgt spid="57"/>
                                        </p:tgtEl>
                                        <p:attrNameLst>
                                          <p:attrName>ppt_x</p:attrName>
                                        </p:attrNameLst>
                                      </p:cBhvr>
                                      <p:tavLst>
                                        <p:tav tm="0">
                                          <p:val>
                                            <p:strVal val="#ppt_x"/>
                                          </p:val>
                                        </p:tav>
                                        <p:tav tm="100000">
                                          <p:val>
                                            <p:strVal val="#ppt_x"/>
                                          </p:val>
                                        </p:tav>
                                      </p:tavLst>
                                    </p:anim>
                                    <p:anim calcmode="lin" valueType="num">
                                      <p:cBhvr additive="base">
                                        <p:cTn id="16"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30"/>
                                        </p:tgtEl>
                                        <p:attrNameLst>
                                          <p:attrName>style.visibility</p:attrName>
                                        </p:attrNameLst>
                                      </p:cBhvr>
                                      <p:to>
                                        <p:strVal val="visible"/>
                                      </p:to>
                                    </p:set>
                                    <p:anim calcmode="lin" valueType="num">
                                      <p:cBhvr additive="base">
                                        <p:cTn id="29" dur="500" fill="hold"/>
                                        <p:tgtEl>
                                          <p:spTgt spid="130"/>
                                        </p:tgtEl>
                                        <p:attrNameLst>
                                          <p:attrName>ppt_x</p:attrName>
                                        </p:attrNameLst>
                                      </p:cBhvr>
                                      <p:tavLst>
                                        <p:tav tm="0">
                                          <p:val>
                                            <p:strVal val="#ppt_x"/>
                                          </p:val>
                                        </p:tav>
                                        <p:tav tm="100000">
                                          <p:val>
                                            <p:strVal val="#ppt_x"/>
                                          </p:val>
                                        </p:tav>
                                      </p:tavLst>
                                    </p:anim>
                                    <p:anim calcmode="lin" valueType="num">
                                      <p:cBhvr additive="base">
                                        <p:cTn id="30" dur="500" fill="hold"/>
                                        <p:tgtEl>
                                          <p:spTgt spid="13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6"/>
                                        </p:tgtEl>
                                        <p:attrNameLst>
                                          <p:attrName>style.visibility</p:attrName>
                                        </p:attrNameLst>
                                      </p:cBhvr>
                                      <p:to>
                                        <p:strVal val="visible"/>
                                      </p:to>
                                    </p:set>
                                    <p:anim calcmode="lin" valueType="num">
                                      <p:cBhvr additive="base">
                                        <p:cTn id="43" dur="500" fill="hold"/>
                                        <p:tgtEl>
                                          <p:spTgt spid="66"/>
                                        </p:tgtEl>
                                        <p:attrNameLst>
                                          <p:attrName>ppt_x</p:attrName>
                                        </p:attrNameLst>
                                      </p:cBhvr>
                                      <p:tavLst>
                                        <p:tav tm="0">
                                          <p:val>
                                            <p:strVal val="#ppt_x"/>
                                          </p:val>
                                        </p:tav>
                                        <p:tav tm="100000">
                                          <p:val>
                                            <p:strVal val="#ppt_x"/>
                                          </p:val>
                                        </p:tav>
                                      </p:tavLst>
                                    </p:anim>
                                    <p:anim calcmode="lin" valueType="num">
                                      <p:cBhvr additive="base">
                                        <p:cTn id="44"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3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67"/>
                                        </p:tgtEl>
                                        <p:attrNameLst>
                                          <p:attrName>style.visibility</p:attrName>
                                        </p:attrNameLst>
                                      </p:cBhvr>
                                      <p:to>
                                        <p:strVal val="visible"/>
                                      </p:to>
                                    </p:set>
                                    <p:anim calcmode="lin" valueType="num">
                                      <p:cBhvr additive="base">
                                        <p:cTn id="57" dur="500" fill="hold"/>
                                        <p:tgtEl>
                                          <p:spTgt spid="67"/>
                                        </p:tgtEl>
                                        <p:attrNameLst>
                                          <p:attrName>ppt_x</p:attrName>
                                        </p:attrNameLst>
                                      </p:cBhvr>
                                      <p:tavLst>
                                        <p:tav tm="0">
                                          <p:val>
                                            <p:strVal val="#ppt_x"/>
                                          </p:val>
                                        </p:tav>
                                        <p:tav tm="100000">
                                          <p:val>
                                            <p:strVal val="#ppt_x"/>
                                          </p:val>
                                        </p:tav>
                                      </p:tavLst>
                                    </p:anim>
                                    <p:anim calcmode="lin" valueType="num">
                                      <p:cBhvr additive="base">
                                        <p:cTn id="58" dur="500" fill="hold"/>
                                        <p:tgtEl>
                                          <p:spTgt spid="6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90"/>
                                        </p:tgtEl>
                                        <p:attrNameLst>
                                          <p:attrName>style.visibility</p:attrName>
                                        </p:attrNameLst>
                                      </p:cBhvr>
                                      <p:to>
                                        <p:strVal val="visible"/>
                                      </p:to>
                                    </p:set>
                                    <p:anim calcmode="lin" valueType="num">
                                      <p:cBhvr additive="base">
                                        <p:cTn id="63" dur="500" fill="hold"/>
                                        <p:tgtEl>
                                          <p:spTgt spid="90"/>
                                        </p:tgtEl>
                                        <p:attrNameLst>
                                          <p:attrName>ppt_x</p:attrName>
                                        </p:attrNameLst>
                                      </p:cBhvr>
                                      <p:tavLst>
                                        <p:tav tm="0">
                                          <p:val>
                                            <p:strVal val="#ppt_x"/>
                                          </p:val>
                                        </p:tav>
                                        <p:tav tm="100000">
                                          <p:val>
                                            <p:strVal val="#ppt_x"/>
                                          </p:val>
                                        </p:tav>
                                      </p:tavLst>
                                    </p:anim>
                                    <p:anim calcmode="lin" valueType="num">
                                      <p:cBhvr additive="base">
                                        <p:cTn id="64" dur="500" fill="hold"/>
                                        <p:tgtEl>
                                          <p:spTgt spid="9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6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103"/>
                                        </p:tgtEl>
                                        <p:attrNameLst>
                                          <p:attrName>style.visibility</p:attrName>
                                        </p:attrNameLst>
                                      </p:cBhvr>
                                      <p:to>
                                        <p:strVal val="visible"/>
                                      </p:to>
                                    </p:set>
                                    <p:anim calcmode="lin" valueType="num">
                                      <p:cBhvr additive="base">
                                        <p:cTn id="77" dur="500" fill="hold"/>
                                        <p:tgtEl>
                                          <p:spTgt spid="103"/>
                                        </p:tgtEl>
                                        <p:attrNameLst>
                                          <p:attrName>ppt_x</p:attrName>
                                        </p:attrNameLst>
                                      </p:cBhvr>
                                      <p:tavLst>
                                        <p:tav tm="0">
                                          <p:val>
                                            <p:strVal val="#ppt_x"/>
                                          </p:val>
                                        </p:tav>
                                        <p:tav tm="100000">
                                          <p:val>
                                            <p:strVal val="#ppt_x"/>
                                          </p:val>
                                        </p:tav>
                                      </p:tavLst>
                                    </p:anim>
                                    <p:anim calcmode="lin" valueType="num">
                                      <p:cBhvr additive="base">
                                        <p:cTn id="78" dur="500" fill="hold"/>
                                        <p:tgtEl>
                                          <p:spTgt spid="103"/>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3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86"/>
                                        </p:tgtEl>
                                        <p:attrNameLst>
                                          <p:attrName>style.visibility</p:attrName>
                                        </p:attrNameLst>
                                      </p:cBhvr>
                                      <p:to>
                                        <p:strVal val="visible"/>
                                      </p:to>
                                    </p:set>
                                    <p:anim calcmode="lin" valueType="num">
                                      <p:cBhvr additive="base">
                                        <p:cTn id="91" dur="500" fill="hold"/>
                                        <p:tgtEl>
                                          <p:spTgt spid="86"/>
                                        </p:tgtEl>
                                        <p:attrNameLst>
                                          <p:attrName>ppt_x</p:attrName>
                                        </p:attrNameLst>
                                      </p:cBhvr>
                                      <p:tavLst>
                                        <p:tav tm="0">
                                          <p:val>
                                            <p:strVal val="#ppt_x"/>
                                          </p:val>
                                        </p:tav>
                                        <p:tav tm="100000">
                                          <p:val>
                                            <p:strVal val="#ppt_x"/>
                                          </p:val>
                                        </p:tav>
                                      </p:tavLst>
                                    </p:anim>
                                    <p:anim calcmode="lin" valueType="num">
                                      <p:cBhvr additive="base">
                                        <p:cTn id="92"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85"/>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87"/>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nodeType="clickEffect">
                                  <p:stCondLst>
                                    <p:cond delay="0"/>
                                  </p:stCondLst>
                                  <p:childTnLst>
                                    <p:set>
                                      <p:cBhvr>
                                        <p:cTn id="104" dur="1" fill="hold">
                                          <p:stCondLst>
                                            <p:cond delay="0"/>
                                          </p:stCondLst>
                                        </p:cTn>
                                        <p:tgtEl>
                                          <p:spTgt spid="121"/>
                                        </p:tgtEl>
                                        <p:attrNameLst>
                                          <p:attrName>style.visibility</p:attrName>
                                        </p:attrNameLst>
                                      </p:cBhvr>
                                      <p:to>
                                        <p:strVal val="visible"/>
                                      </p:to>
                                    </p:set>
                                    <p:anim calcmode="lin" valueType="num">
                                      <p:cBhvr additive="base">
                                        <p:cTn id="105" dur="500" fill="hold"/>
                                        <p:tgtEl>
                                          <p:spTgt spid="121"/>
                                        </p:tgtEl>
                                        <p:attrNameLst>
                                          <p:attrName>ppt_x</p:attrName>
                                        </p:attrNameLst>
                                      </p:cBhvr>
                                      <p:tavLst>
                                        <p:tav tm="0">
                                          <p:val>
                                            <p:strVal val="#ppt_x"/>
                                          </p:val>
                                        </p:tav>
                                        <p:tav tm="100000">
                                          <p:val>
                                            <p:strVal val="#ppt_x"/>
                                          </p:val>
                                        </p:tav>
                                      </p:tavLst>
                                    </p:anim>
                                    <p:anim calcmode="lin" valueType="num">
                                      <p:cBhvr additive="base">
                                        <p:cTn id="106" dur="500" fill="hold"/>
                                        <p:tgtEl>
                                          <p:spTgt spid="121"/>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05"/>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40"/>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16"/>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106"/>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nodeType="clickEffect">
                                  <p:stCondLst>
                                    <p:cond delay="0"/>
                                  </p:stCondLst>
                                  <p:childTnLst>
                                    <p:set>
                                      <p:cBhvr>
                                        <p:cTn id="126" dur="1" fill="hold">
                                          <p:stCondLst>
                                            <p:cond delay="0"/>
                                          </p:stCondLst>
                                        </p:cTn>
                                        <p:tgtEl>
                                          <p:spTgt spid="113"/>
                                        </p:tgtEl>
                                        <p:attrNameLst>
                                          <p:attrName>style.visibility</p:attrName>
                                        </p:attrNameLst>
                                      </p:cBhvr>
                                      <p:to>
                                        <p:strVal val="visible"/>
                                      </p:to>
                                    </p:set>
                                    <p:anim calcmode="lin" valueType="num">
                                      <p:cBhvr additive="base">
                                        <p:cTn id="127" dur="500" fill="hold"/>
                                        <p:tgtEl>
                                          <p:spTgt spid="113"/>
                                        </p:tgtEl>
                                        <p:attrNameLst>
                                          <p:attrName>ppt_x</p:attrName>
                                        </p:attrNameLst>
                                      </p:cBhvr>
                                      <p:tavLst>
                                        <p:tav tm="0">
                                          <p:val>
                                            <p:strVal val="#ppt_x"/>
                                          </p:val>
                                        </p:tav>
                                        <p:tav tm="100000">
                                          <p:val>
                                            <p:strVal val="#ppt_x"/>
                                          </p:val>
                                        </p:tav>
                                      </p:tavLst>
                                    </p:anim>
                                    <p:anim calcmode="lin" valueType="num">
                                      <p:cBhvr additive="base">
                                        <p:cTn id="128" dur="500" fill="hold"/>
                                        <p:tgtEl>
                                          <p:spTgt spid="113"/>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118"/>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141"/>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133"/>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134"/>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45" presetClass="entr" presetSubtype="0" fill="hold" grpId="0" nodeType="clickEffect">
                                  <p:stCondLst>
                                    <p:cond delay="0"/>
                                  </p:stCondLst>
                                  <p:childTnLst>
                                    <p:set>
                                      <p:cBhvr>
                                        <p:cTn id="148" dur="1" fill="hold">
                                          <p:stCondLst>
                                            <p:cond delay="0"/>
                                          </p:stCondLst>
                                        </p:cTn>
                                        <p:tgtEl>
                                          <p:spTgt spid="144"/>
                                        </p:tgtEl>
                                        <p:attrNameLst>
                                          <p:attrName>style.visibility</p:attrName>
                                        </p:attrNameLst>
                                      </p:cBhvr>
                                      <p:to>
                                        <p:strVal val="visible"/>
                                      </p:to>
                                    </p:set>
                                    <p:animEffect transition="in" filter="fade">
                                      <p:cBhvr>
                                        <p:cTn id="149" dur="2000"/>
                                        <p:tgtEl>
                                          <p:spTgt spid="144"/>
                                        </p:tgtEl>
                                      </p:cBhvr>
                                    </p:animEffect>
                                    <p:anim calcmode="lin" valueType="num">
                                      <p:cBhvr>
                                        <p:cTn id="150" dur="2000" fill="hold"/>
                                        <p:tgtEl>
                                          <p:spTgt spid="144"/>
                                        </p:tgtEl>
                                        <p:attrNameLst>
                                          <p:attrName>ppt_w</p:attrName>
                                        </p:attrNameLst>
                                      </p:cBhvr>
                                      <p:tavLst>
                                        <p:tav tm="0" fmla="#ppt_w*sin(2.5*pi*$)">
                                          <p:val>
                                            <p:fltVal val="0"/>
                                          </p:val>
                                        </p:tav>
                                        <p:tav tm="100000">
                                          <p:val>
                                            <p:fltVal val="1"/>
                                          </p:val>
                                        </p:tav>
                                      </p:tavLst>
                                    </p:anim>
                                    <p:anim calcmode="lin" valueType="num">
                                      <p:cBhvr>
                                        <p:cTn id="151" dur="2000" fill="hold"/>
                                        <p:tgtEl>
                                          <p:spTgt spid="144"/>
                                        </p:tgtEl>
                                        <p:attrNameLst>
                                          <p:attrName>ppt_h</p:attrName>
                                        </p:attrNameLst>
                                      </p:cBhvr>
                                      <p:tavLst>
                                        <p:tav tm="0">
                                          <p:val>
                                            <p:strVal val="#ppt_h"/>
                                          </p:val>
                                        </p:tav>
                                        <p:tav tm="100000">
                                          <p:val>
                                            <p:strVal val="#ppt_h"/>
                                          </p:val>
                                        </p:tav>
                                      </p:tavLst>
                                    </p:anim>
                                  </p:childTnLst>
                                </p:cTn>
                              </p:par>
                            </p:childTnLst>
                          </p:cTn>
                        </p:par>
                      </p:childTnLst>
                    </p:cTn>
                  </p:par>
                  <p:par>
                    <p:cTn id="152" fill="hold">
                      <p:stCondLst>
                        <p:cond delay="indefinite"/>
                      </p:stCondLst>
                      <p:childTnLst>
                        <p:par>
                          <p:cTn id="153" fill="hold">
                            <p:stCondLst>
                              <p:cond delay="0"/>
                            </p:stCondLst>
                            <p:childTnLst>
                              <p:par>
                                <p:cTn id="154" presetID="1" presetClass="entr" presetSubtype="0" fill="hold" grpId="0" nodeType="clickEffect">
                                  <p:stCondLst>
                                    <p:cond delay="0"/>
                                  </p:stCondLst>
                                  <p:childTnLst>
                                    <p:set>
                                      <p:cBhvr>
                                        <p:cTn id="155" dur="1" fill="hold">
                                          <p:stCondLst>
                                            <p:cond delay="0"/>
                                          </p:stCondLst>
                                        </p:cTn>
                                        <p:tgtEl>
                                          <p:spTgt spid="135"/>
                                        </p:tgtEl>
                                        <p:attrNameLst>
                                          <p:attrName>style.visibility</p:attrName>
                                        </p:attrNameLst>
                                      </p:cBhvr>
                                      <p:to>
                                        <p:strVal val="visible"/>
                                      </p:to>
                                    </p:set>
                                  </p:childTnLst>
                                </p:cTn>
                              </p:par>
                            </p:childTnLst>
                          </p:cTn>
                        </p:par>
                      </p:childTnLst>
                    </p:cTn>
                  </p:par>
                  <p:par>
                    <p:cTn id="156" fill="hold">
                      <p:stCondLst>
                        <p:cond delay="indefinite"/>
                      </p:stCondLst>
                      <p:childTnLst>
                        <p:par>
                          <p:cTn id="157" fill="hold">
                            <p:stCondLst>
                              <p:cond delay="0"/>
                            </p:stCondLst>
                            <p:childTnLst>
                              <p:par>
                                <p:cTn id="158" presetID="45" presetClass="entr" presetSubtype="0" fill="hold" grpId="0" nodeType="clickEffect">
                                  <p:stCondLst>
                                    <p:cond delay="0"/>
                                  </p:stCondLst>
                                  <p:childTnLst>
                                    <p:set>
                                      <p:cBhvr>
                                        <p:cTn id="159" dur="1" fill="hold">
                                          <p:stCondLst>
                                            <p:cond delay="0"/>
                                          </p:stCondLst>
                                        </p:cTn>
                                        <p:tgtEl>
                                          <p:spTgt spid="142"/>
                                        </p:tgtEl>
                                        <p:attrNameLst>
                                          <p:attrName>style.visibility</p:attrName>
                                        </p:attrNameLst>
                                      </p:cBhvr>
                                      <p:to>
                                        <p:strVal val="visible"/>
                                      </p:to>
                                    </p:set>
                                    <p:animEffect transition="in" filter="fade">
                                      <p:cBhvr>
                                        <p:cTn id="160" dur="2000"/>
                                        <p:tgtEl>
                                          <p:spTgt spid="142"/>
                                        </p:tgtEl>
                                      </p:cBhvr>
                                    </p:animEffect>
                                    <p:anim calcmode="lin" valueType="num">
                                      <p:cBhvr>
                                        <p:cTn id="161" dur="2000" fill="hold"/>
                                        <p:tgtEl>
                                          <p:spTgt spid="142"/>
                                        </p:tgtEl>
                                        <p:attrNameLst>
                                          <p:attrName>ppt_w</p:attrName>
                                        </p:attrNameLst>
                                      </p:cBhvr>
                                      <p:tavLst>
                                        <p:tav tm="0" fmla="#ppt_w*sin(2.5*pi*$)">
                                          <p:val>
                                            <p:fltVal val="0"/>
                                          </p:val>
                                        </p:tav>
                                        <p:tav tm="100000">
                                          <p:val>
                                            <p:fltVal val="1"/>
                                          </p:val>
                                        </p:tav>
                                      </p:tavLst>
                                    </p:anim>
                                    <p:anim calcmode="lin" valueType="num">
                                      <p:cBhvr>
                                        <p:cTn id="162" dur="2000" fill="hold"/>
                                        <p:tgtEl>
                                          <p:spTgt spid="142"/>
                                        </p:tgtEl>
                                        <p:attrNameLst>
                                          <p:attrName>ppt_h</p:attrName>
                                        </p:attrNameLst>
                                      </p:cBhvr>
                                      <p:tavLst>
                                        <p:tav tm="0">
                                          <p:val>
                                            <p:strVal val="#ppt_h"/>
                                          </p:val>
                                        </p:tav>
                                        <p:tav tm="100000">
                                          <p:val>
                                            <p:strVal val="#ppt_h"/>
                                          </p:val>
                                        </p:tav>
                                      </p:tavLst>
                                    </p:anim>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136"/>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45" presetClass="entr" presetSubtype="0" fill="hold" grpId="0" nodeType="clickEffect">
                                  <p:stCondLst>
                                    <p:cond delay="0"/>
                                  </p:stCondLst>
                                  <p:childTnLst>
                                    <p:set>
                                      <p:cBhvr>
                                        <p:cTn id="170" dur="1" fill="hold">
                                          <p:stCondLst>
                                            <p:cond delay="0"/>
                                          </p:stCondLst>
                                        </p:cTn>
                                        <p:tgtEl>
                                          <p:spTgt spid="143"/>
                                        </p:tgtEl>
                                        <p:attrNameLst>
                                          <p:attrName>style.visibility</p:attrName>
                                        </p:attrNameLst>
                                      </p:cBhvr>
                                      <p:to>
                                        <p:strVal val="visible"/>
                                      </p:to>
                                    </p:set>
                                    <p:animEffect transition="in" filter="fade">
                                      <p:cBhvr>
                                        <p:cTn id="171" dur="2000"/>
                                        <p:tgtEl>
                                          <p:spTgt spid="143"/>
                                        </p:tgtEl>
                                      </p:cBhvr>
                                    </p:animEffect>
                                    <p:anim calcmode="lin" valueType="num">
                                      <p:cBhvr>
                                        <p:cTn id="172" dur="2000" fill="hold"/>
                                        <p:tgtEl>
                                          <p:spTgt spid="143"/>
                                        </p:tgtEl>
                                        <p:attrNameLst>
                                          <p:attrName>ppt_w</p:attrName>
                                        </p:attrNameLst>
                                      </p:cBhvr>
                                      <p:tavLst>
                                        <p:tav tm="0" fmla="#ppt_w*sin(2.5*pi*$)">
                                          <p:val>
                                            <p:fltVal val="0"/>
                                          </p:val>
                                        </p:tav>
                                        <p:tav tm="100000">
                                          <p:val>
                                            <p:fltVal val="1"/>
                                          </p:val>
                                        </p:tav>
                                      </p:tavLst>
                                    </p:anim>
                                    <p:anim calcmode="lin" valueType="num">
                                      <p:cBhvr>
                                        <p:cTn id="173" dur="2000" fill="hold"/>
                                        <p:tgtEl>
                                          <p:spTgt spid="14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25" grpId="0" animBg="1"/>
      <p:bldP spid="26" grpId="0" animBg="1"/>
      <p:bldP spid="60" grpId="0"/>
      <p:bldP spid="61" grpId="0" animBg="1"/>
      <p:bldP spid="85" grpId="0"/>
      <p:bldP spid="105" grpId="0" animBg="1"/>
      <p:bldP spid="116" grpId="0"/>
      <p:bldP spid="118" grpId="0" animBg="1"/>
      <p:bldP spid="133" grpId="0"/>
      <p:bldP spid="134" grpId="0"/>
      <p:bldP spid="135" grpId="0"/>
      <p:bldP spid="136" grpId="0"/>
      <p:bldP spid="137" grpId="0"/>
      <p:bldP spid="138" grpId="0"/>
      <p:bldP spid="139" grpId="0"/>
      <p:bldP spid="140" grpId="0"/>
      <p:bldP spid="141" grpId="0"/>
      <p:bldP spid="142" grpId="0" animBg="1"/>
      <p:bldP spid="143" grpId="0" animBg="1"/>
      <p:bldP spid="14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692696"/>
            <a:ext cx="7992888" cy="3416320"/>
          </a:xfrm>
          <a:prstGeom prst="rect">
            <a:avLst/>
          </a:prstGeom>
          <a:noFill/>
        </p:spPr>
        <p:txBody>
          <a:bodyPr wrap="square" rtlCol="0">
            <a:spAutoFit/>
          </a:bodyPr>
          <a:lstStyle/>
          <a:p>
            <a:r>
              <a:rPr lang="fr-FR" dirty="0"/>
              <a:t>COLLECTES</a:t>
            </a:r>
          </a:p>
          <a:p>
            <a:r>
              <a:rPr lang="fr-FR" dirty="0"/>
              <a:t>Il avale la neige à pleine bouche.</a:t>
            </a:r>
          </a:p>
          <a:p>
            <a:r>
              <a:rPr lang="fr-FR" dirty="0">
                <a:sym typeface="Wingdings" panose="05000000000000000000" pitchFamily="2" charset="2"/>
              </a:rPr>
              <a:t></a:t>
            </a:r>
            <a:r>
              <a:rPr lang="fr-FR" dirty="0"/>
              <a:t>--------------------------------------------------------------------------------------------------------------</a:t>
            </a:r>
          </a:p>
          <a:p>
            <a:r>
              <a:rPr lang="fr-FR" dirty="0"/>
              <a:t>Il voit son empreinte.</a:t>
            </a:r>
          </a:p>
          <a:p>
            <a:r>
              <a:rPr lang="fr-FR" dirty="0">
                <a:sym typeface="Wingdings" panose="05000000000000000000" pitchFamily="2" charset="2"/>
              </a:rPr>
              <a:t></a:t>
            </a:r>
            <a:r>
              <a:rPr lang="fr-FR" dirty="0"/>
              <a:t>--------------------------------------------------------------------------------------------------------------</a:t>
            </a:r>
          </a:p>
          <a:p>
            <a:r>
              <a:rPr lang="fr-FR" dirty="0"/>
              <a:t>Il est satisfait. Ils sont satisfaits.</a:t>
            </a:r>
          </a:p>
          <a:p>
            <a:r>
              <a:rPr lang="fr-FR" dirty="0"/>
              <a:t>Elle est satisfaite. Elles sont satisfaites.</a:t>
            </a:r>
          </a:p>
          <a:p>
            <a:r>
              <a:rPr lang="fr-FR" dirty="0">
                <a:sym typeface="Wingdings" panose="05000000000000000000" pitchFamily="2" charset="2"/>
              </a:rPr>
              <a:t></a:t>
            </a:r>
            <a:r>
              <a:rPr lang="fr-FR" dirty="0"/>
              <a:t>-------------------------------------------------------------------------------------------------------------- </a:t>
            </a:r>
          </a:p>
          <a:p>
            <a:endParaRPr lang="fr-FR" dirty="0"/>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9992" y="4005064"/>
            <a:ext cx="1628287" cy="2620062"/>
          </a:xfrm>
          <a:prstGeom prst="rect">
            <a:avLst/>
          </a:prstGeom>
        </p:spPr>
      </p:pic>
    </p:spTree>
    <p:extLst>
      <p:ext uri="{BB962C8B-B14F-4D97-AF65-F5344CB8AC3E}">
        <p14:creationId xmlns:p14="http://schemas.microsoft.com/office/powerpoint/2010/main" val="1914485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116201" y="234488"/>
            <a:ext cx="3216881" cy="561856"/>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lnSpc>
                <a:spcPct val="150000"/>
              </a:lnSpc>
            </a:pPr>
            <a:r>
              <a:rPr lang="fr-FR" dirty="0">
                <a:solidFill>
                  <a:schemeClr val="accent1">
                    <a:lumMod val="75000"/>
                  </a:schemeClr>
                </a:solidFill>
                <a:latin typeface="Andika" pitchFamily="2" charset="0"/>
                <a:ea typeface="Andika" pitchFamily="2" charset="0"/>
                <a:cs typeface="Andika" pitchFamily="2" charset="0"/>
              </a:rPr>
              <a:t>PRONOMS PERSONNELS</a:t>
            </a:r>
          </a:p>
        </p:txBody>
      </p:sp>
      <p:sp>
        <p:nvSpPr>
          <p:cNvPr id="3" name="Rectangle à coins arrondis 2"/>
          <p:cNvSpPr/>
          <p:nvPr/>
        </p:nvSpPr>
        <p:spPr>
          <a:xfrm>
            <a:off x="1979712" y="2945151"/>
            <a:ext cx="1868913" cy="52325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a:solidFill>
                  <a:schemeClr val="accent2">
                    <a:lumMod val="50000"/>
                  </a:schemeClr>
                </a:solidFill>
              </a:rPr>
              <a:t>DES GROUPES NOMINAUX</a:t>
            </a:r>
          </a:p>
        </p:txBody>
      </p:sp>
      <p:sp>
        <p:nvSpPr>
          <p:cNvPr id="18" name="Nuage 17"/>
          <p:cNvSpPr/>
          <p:nvPr/>
        </p:nvSpPr>
        <p:spPr>
          <a:xfrm>
            <a:off x="2051720" y="2045460"/>
            <a:ext cx="1937625" cy="899691"/>
          </a:xfrm>
          <a:prstGeom prst="cloud">
            <a:avLst/>
          </a:prstGeom>
          <a:solidFill>
            <a:srgbClr val="7030A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1100" dirty="0">
                <a:latin typeface="Alba Super" pitchFamily="2" charset="0"/>
              </a:rPr>
              <a:t>Frédéric dans la neige</a:t>
            </a:r>
          </a:p>
        </p:txBody>
      </p:sp>
      <p:sp>
        <p:nvSpPr>
          <p:cNvPr id="28" name="ZoneTexte 27"/>
          <p:cNvSpPr txBox="1"/>
          <p:nvPr/>
        </p:nvSpPr>
        <p:spPr>
          <a:xfrm>
            <a:off x="4932040" y="113585"/>
            <a:ext cx="3816424" cy="510778"/>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lnSpc>
                <a:spcPct val="150000"/>
              </a:lnSpc>
            </a:pPr>
            <a:r>
              <a:rPr lang="fr-FR" sz="1600" dirty="0">
                <a:solidFill>
                  <a:schemeClr val="accent1">
                    <a:lumMod val="75000"/>
                  </a:schemeClr>
                </a:solidFill>
                <a:latin typeface="Andika" pitchFamily="2" charset="0"/>
                <a:ea typeface="Andika" pitchFamily="2" charset="0"/>
                <a:cs typeface="Andika" pitchFamily="2" charset="0"/>
              </a:rPr>
              <a:t>Retrouve les déterminants et le nom</a:t>
            </a:r>
          </a:p>
        </p:txBody>
      </p:sp>
      <p:sp>
        <p:nvSpPr>
          <p:cNvPr id="22" name="ZoneTexte 21"/>
          <p:cNvSpPr txBox="1"/>
          <p:nvPr/>
        </p:nvSpPr>
        <p:spPr>
          <a:xfrm>
            <a:off x="4937729" y="2694444"/>
            <a:ext cx="3168352" cy="504749"/>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lnSpc>
                <a:spcPct val="150000"/>
              </a:lnSpc>
            </a:pPr>
            <a:r>
              <a:rPr lang="fr-FR" dirty="0">
                <a:solidFill>
                  <a:schemeClr val="accent1">
                    <a:lumMod val="75000"/>
                  </a:schemeClr>
                </a:solidFill>
                <a:latin typeface="Andika" pitchFamily="2" charset="0"/>
                <a:ea typeface="Andika" pitchFamily="2" charset="0"/>
                <a:cs typeface="Andika" pitchFamily="2" charset="0"/>
              </a:rPr>
              <a:t>Classement</a:t>
            </a:r>
          </a:p>
        </p:txBody>
      </p:sp>
      <p:cxnSp>
        <p:nvCxnSpPr>
          <p:cNvPr id="7" name="Connecteur en arc 40"/>
          <p:cNvCxnSpPr/>
          <p:nvPr/>
        </p:nvCxnSpPr>
        <p:spPr>
          <a:xfrm flipV="1">
            <a:off x="3989344" y="2945151"/>
            <a:ext cx="834684" cy="340296"/>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necteur en arc 40"/>
          <p:cNvCxnSpPr/>
          <p:nvPr/>
        </p:nvCxnSpPr>
        <p:spPr>
          <a:xfrm rot="16200000" flipV="1">
            <a:off x="1683969" y="1261049"/>
            <a:ext cx="1239559" cy="504056"/>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cteur en arc 40"/>
          <p:cNvCxnSpPr/>
          <p:nvPr/>
        </p:nvCxnSpPr>
        <p:spPr>
          <a:xfrm flipV="1">
            <a:off x="3563888" y="796346"/>
            <a:ext cx="2520281" cy="1249114"/>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5" name="ZoneTexte 4"/>
          <p:cNvSpPr txBox="1"/>
          <p:nvPr/>
        </p:nvSpPr>
        <p:spPr>
          <a:xfrm>
            <a:off x="395536" y="1080599"/>
            <a:ext cx="1368152" cy="369332"/>
          </a:xfrm>
          <a:prstGeom prst="rect">
            <a:avLst/>
          </a:prstGeom>
          <a:noFill/>
        </p:spPr>
        <p:txBody>
          <a:bodyPr wrap="square" rtlCol="0">
            <a:spAutoFit/>
          </a:bodyPr>
          <a:lstStyle/>
          <a:p>
            <a:r>
              <a:rPr lang="fr-FR" dirty="0">
                <a:latin typeface="Comic Sans MS" panose="030F0702030302020204" pitchFamily="66" charset="0"/>
              </a:rPr>
              <a:t>Il, lui</a:t>
            </a:r>
          </a:p>
        </p:txBody>
      </p:sp>
      <p:sp>
        <p:nvSpPr>
          <p:cNvPr id="13" name="ZoneTexte 12"/>
          <p:cNvSpPr txBox="1"/>
          <p:nvPr/>
        </p:nvSpPr>
        <p:spPr>
          <a:xfrm>
            <a:off x="3707904" y="1073114"/>
            <a:ext cx="5673849" cy="461665"/>
          </a:xfrm>
          <a:prstGeom prst="rect">
            <a:avLst/>
          </a:prstGeom>
          <a:noFill/>
        </p:spPr>
        <p:txBody>
          <a:bodyPr wrap="square" rtlCol="0">
            <a:spAutoFit/>
          </a:bodyPr>
          <a:lstStyle/>
          <a:p>
            <a:r>
              <a:rPr lang="fr-FR" sz="2400" dirty="0">
                <a:latin typeface="Comic Sans MS" panose="030F0702030302020204" pitchFamily="66" charset="0"/>
              </a:rPr>
              <a:t>La neige, mon empreinte, des flocons</a:t>
            </a:r>
            <a:r>
              <a:rPr lang="fr-FR" dirty="0">
                <a:latin typeface="Comic Sans MS" panose="030F0702030302020204" pitchFamily="66" charset="0"/>
              </a:rPr>
              <a:t>, </a:t>
            </a:r>
          </a:p>
        </p:txBody>
      </p:sp>
      <p:pic>
        <p:nvPicPr>
          <p:cNvPr id="25" name="Image 24"/>
          <p:cNvPicPr>
            <a:picLocks noChangeAspect="1"/>
          </p:cNvPicPr>
          <p:nvPr/>
        </p:nvPicPr>
        <p:blipFill>
          <a:blip r:embed="rId2"/>
          <a:stretch>
            <a:fillRect/>
          </a:stretch>
        </p:blipFill>
        <p:spPr>
          <a:xfrm>
            <a:off x="3701879" y="1467776"/>
            <a:ext cx="574931" cy="598721"/>
          </a:xfrm>
          <a:prstGeom prst="rect">
            <a:avLst/>
          </a:prstGeom>
        </p:spPr>
      </p:pic>
      <p:pic>
        <p:nvPicPr>
          <p:cNvPr id="26" name="Image 25"/>
          <p:cNvPicPr>
            <a:picLocks noChangeAspect="1"/>
          </p:cNvPicPr>
          <p:nvPr/>
        </p:nvPicPr>
        <p:blipFill>
          <a:blip r:embed="rId2"/>
          <a:stretch>
            <a:fillRect/>
          </a:stretch>
        </p:blipFill>
        <p:spPr>
          <a:xfrm>
            <a:off x="5135446" y="1434228"/>
            <a:ext cx="574931" cy="598721"/>
          </a:xfrm>
          <a:prstGeom prst="rect">
            <a:avLst/>
          </a:prstGeom>
        </p:spPr>
      </p:pic>
      <p:pic>
        <p:nvPicPr>
          <p:cNvPr id="27" name="Image 26"/>
          <p:cNvPicPr>
            <a:picLocks noChangeAspect="1"/>
          </p:cNvPicPr>
          <p:nvPr/>
        </p:nvPicPr>
        <p:blipFill>
          <a:blip r:embed="rId2"/>
          <a:stretch>
            <a:fillRect/>
          </a:stretch>
        </p:blipFill>
        <p:spPr>
          <a:xfrm>
            <a:off x="7384976" y="1467776"/>
            <a:ext cx="574931" cy="598721"/>
          </a:xfrm>
          <a:prstGeom prst="rect">
            <a:avLst/>
          </a:prstGeom>
        </p:spPr>
      </p:pic>
      <p:pic>
        <p:nvPicPr>
          <p:cNvPr id="29" name="Image 28"/>
          <p:cNvPicPr>
            <a:picLocks noChangeAspect="1"/>
          </p:cNvPicPr>
          <p:nvPr/>
        </p:nvPicPr>
        <p:blipFill>
          <a:blip r:embed="rId3"/>
          <a:stretch>
            <a:fillRect/>
          </a:stretch>
        </p:blipFill>
        <p:spPr>
          <a:xfrm>
            <a:off x="4343832" y="1512449"/>
            <a:ext cx="585811" cy="613333"/>
          </a:xfrm>
          <a:prstGeom prst="rect">
            <a:avLst/>
          </a:prstGeom>
        </p:spPr>
      </p:pic>
      <p:pic>
        <p:nvPicPr>
          <p:cNvPr id="30" name="Image 29"/>
          <p:cNvPicPr>
            <a:picLocks noChangeAspect="1"/>
          </p:cNvPicPr>
          <p:nvPr/>
        </p:nvPicPr>
        <p:blipFill>
          <a:blip r:embed="rId3"/>
          <a:stretch>
            <a:fillRect/>
          </a:stretch>
        </p:blipFill>
        <p:spPr>
          <a:xfrm>
            <a:off x="6228185" y="1487599"/>
            <a:ext cx="585811" cy="613333"/>
          </a:xfrm>
          <a:prstGeom prst="rect">
            <a:avLst/>
          </a:prstGeom>
        </p:spPr>
      </p:pic>
      <p:pic>
        <p:nvPicPr>
          <p:cNvPr id="31" name="Image 30"/>
          <p:cNvPicPr>
            <a:picLocks noChangeAspect="1"/>
          </p:cNvPicPr>
          <p:nvPr/>
        </p:nvPicPr>
        <p:blipFill>
          <a:blip r:embed="rId3"/>
          <a:stretch>
            <a:fillRect/>
          </a:stretch>
        </p:blipFill>
        <p:spPr>
          <a:xfrm>
            <a:off x="8237981" y="1477198"/>
            <a:ext cx="585811" cy="613333"/>
          </a:xfrm>
          <a:prstGeom prst="rect">
            <a:avLst/>
          </a:prstGeom>
        </p:spPr>
      </p:pic>
      <p:graphicFrame>
        <p:nvGraphicFramePr>
          <p:cNvPr id="39" name="Tableau 38"/>
          <p:cNvGraphicFramePr>
            <a:graphicFrameLocks noGrp="1"/>
          </p:cNvGraphicFramePr>
          <p:nvPr>
            <p:extLst>
              <p:ext uri="{D42A27DB-BD31-4B8C-83A1-F6EECF244321}">
                <p14:modId xmlns:p14="http://schemas.microsoft.com/office/powerpoint/2010/main" val="1568173337"/>
              </p:ext>
            </p:extLst>
          </p:nvPr>
        </p:nvGraphicFramePr>
        <p:xfrm>
          <a:off x="539551" y="4801151"/>
          <a:ext cx="7992889" cy="2006596"/>
        </p:xfrm>
        <a:graphic>
          <a:graphicData uri="http://schemas.openxmlformats.org/drawingml/2006/table">
            <a:tbl>
              <a:tblPr firstRow="1" bandRow="1">
                <a:tableStyleId>{5C22544A-7EE6-4342-B048-85BDC9FD1C3A}</a:tableStyleId>
              </a:tblPr>
              <a:tblGrid>
                <a:gridCol w="1983074">
                  <a:extLst>
                    <a:ext uri="{9D8B030D-6E8A-4147-A177-3AD203B41FA5}">
                      <a16:colId xmlns:a16="http://schemas.microsoft.com/office/drawing/2014/main" val="1338773629"/>
                    </a:ext>
                  </a:extLst>
                </a:gridCol>
                <a:gridCol w="3175523">
                  <a:extLst>
                    <a:ext uri="{9D8B030D-6E8A-4147-A177-3AD203B41FA5}">
                      <a16:colId xmlns:a16="http://schemas.microsoft.com/office/drawing/2014/main" val="3901895288"/>
                    </a:ext>
                  </a:extLst>
                </a:gridCol>
                <a:gridCol w="2834292">
                  <a:extLst>
                    <a:ext uri="{9D8B030D-6E8A-4147-A177-3AD203B41FA5}">
                      <a16:colId xmlns:a16="http://schemas.microsoft.com/office/drawing/2014/main" val="1293975798"/>
                    </a:ext>
                  </a:extLst>
                </a:gridCol>
              </a:tblGrid>
              <a:tr h="452116">
                <a:tc>
                  <a:txBody>
                    <a:bodyPr/>
                    <a:lstStyle/>
                    <a:p>
                      <a:pPr algn="ctr"/>
                      <a:endParaRPr lang="fr-FR" dirty="0"/>
                    </a:p>
                  </a:txBody>
                  <a:tcPr/>
                </a:tc>
                <a:tc>
                  <a:txBody>
                    <a:bodyPr/>
                    <a:lstStyle/>
                    <a:p>
                      <a:pPr algn="ctr"/>
                      <a:r>
                        <a:rPr lang="fr-FR" dirty="0"/>
                        <a:t>MASCULIN</a:t>
                      </a:r>
                    </a:p>
                  </a:txBody>
                  <a:tcPr/>
                </a:tc>
                <a:tc>
                  <a:txBody>
                    <a:bodyPr/>
                    <a:lstStyle/>
                    <a:p>
                      <a:pPr algn="ctr"/>
                      <a:r>
                        <a:rPr lang="fr-FR" dirty="0"/>
                        <a:t>FEMININ</a:t>
                      </a:r>
                    </a:p>
                  </a:txBody>
                  <a:tcPr/>
                </a:tc>
                <a:extLst>
                  <a:ext uri="{0D108BD9-81ED-4DB2-BD59-A6C34878D82A}">
                    <a16:rowId xmlns:a16="http://schemas.microsoft.com/office/drawing/2014/main" val="2279882101"/>
                  </a:ext>
                </a:extLst>
              </a:tr>
              <a:tr h="551997">
                <a:tc>
                  <a:txBody>
                    <a:bodyPr/>
                    <a:lstStyle/>
                    <a:p>
                      <a:pPr algn="ctr"/>
                      <a:r>
                        <a:rPr lang="fr-FR" dirty="0"/>
                        <a:t>SINGULIER</a:t>
                      </a:r>
                    </a:p>
                  </a:txBody>
                  <a:tcPr/>
                </a:tc>
                <a:tc>
                  <a:txBody>
                    <a:bodyPr/>
                    <a:lstStyle/>
                    <a:p>
                      <a:pPr algn="ctr"/>
                      <a:endParaRPr lang="fr-FR" dirty="0"/>
                    </a:p>
                    <a:p>
                      <a:pPr algn="ctr"/>
                      <a:endParaRPr lang="fr-FR" dirty="0"/>
                    </a:p>
                    <a:p>
                      <a:pPr algn="ctr"/>
                      <a:endParaRPr lang="fr-FR" dirty="0"/>
                    </a:p>
                  </a:txBody>
                  <a:tcPr/>
                </a:tc>
                <a:tc>
                  <a:txBody>
                    <a:bodyPr/>
                    <a:lstStyle/>
                    <a:p>
                      <a:pPr algn="ctr"/>
                      <a:endParaRPr lang="fr-FR" dirty="0"/>
                    </a:p>
                  </a:txBody>
                  <a:tcPr/>
                </a:tc>
                <a:extLst>
                  <a:ext uri="{0D108BD9-81ED-4DB2-BD59-A6C34878D82A}">
                    <a16:rowId xmlns:a16="http://schemas.microsoft.com/office/drawing/2014/main" val="898692159"/>
                  </a:ext>
                </a:extLst>
              </a:tr>
              <a:tr h="452116">
                <a:tc>
                  <a:txBody>
                    <a:bodyPr/>
                    <a:lstStyle/>
                    <a:p>
                      <a:pPr algn="ctr"/>
                      <a:r>
                        <a:rPr lang="fr-FR" dirty="0"/>
                        <a:t>PLURIEL</a:t>
                      </a:r>
                    </a:p>
                  </a:txBody>
                  <a:tcPr/>
                </a:tc>
                <a:tc>
                  <a:txBody>
                    <a:bodyPr/>
                    <a:lstStyle/>
                    <a:p>
                      <a:pPr algn="ctr"/>
                      <a:endParaRPr lang="fr-FR" dirty="0"/>
                    </a:p>
                    <a:p>
                      <a:pPr algn="ctr"/>
                      <a:endParaRPr lang="fr-FR" dirty="0"/>
                    </a:p>
                  </a:txBody>
                  <a:tcPr/>
                </a:tc>
                <a:tc>
                  <a:txBody>
                    <a:bodyPr/>
                    <a:lstStyle/>
                    <a:p>
                      <a:pPr algn="ctr"/>
                      <a:endParaRPr lang="fr-FR" dirty="0"/>
                    </a:p>
                  </a:txBody>
                  <a:tcPr/>
                </a:tc>
                <a:extLst>
                  <a:ext uri="{0D108BD9-81ED-4DB2-BD59-A6C34878D82A}">
                    <a16:rowId xmlns:a16="http://schemas.microsoft.com/office/drawing/2014/main" val="114644161"/>
                  </a:ext>
                </a:extLst>
              </a:tr>
            </a:tbl>
          </a:graphicData>
        </a:graphic>
      </p:graphicFrame>
      <p:sp>
        <p:nvSpPr>
          <p:cNvPr id="37" name="ZoneTexte 36"/>
          <p:cNvSpPr txBox="1"/>
          <p:nvPr/>
        </p:nvSpPr>
        <p:spPr>
          <a:xfrm>
            <a:off x="539552" y="3645024"/>
            <a:ext cx="1368152" cy="369332"/>
          </a:xfrm>
          <a:prstGeom prst="rect">
            <a:avLst/>
          </a:prstGeom>
          <a:noFill/>
        </p:spPr>
        <p:txBody>
          <a:bodyPr wrap="square" rtlCol="0">
            <a:spAutoFit/>
          </a:bodyPr>
          <a:lstStyle/>
          <a:p>
            <a:r>
              <a:rPr lang="fr-FR" dirty="0">
                <a:latin typeface="Comic Sans MS" panose="030F0702030302020204" pitchFamily="66" charset="0"/>
              </a:rPr>
              <a:t>Son élan</a:t>
            </a:r>
          </a:p>
        </p:txBody>
      </p:sp>
      <p:sp>
        <p:nvSpPr>
          <p:cNvPr id="34" name="ZoneTexte 33"/>
          <p:cNvSpPr txBox="1"/>
          <p:nvPr/>
        </p:nvSpPr>
        <p:spPr>
          <a:xfrm>
            <a:off x="1847404" y="3683586"/>
            <a:ext cx="2603965" cy="369332"/>
          </a:xfrm>
          <a:prstGeom prst="rect">
            <a:avLst/>
          </a:prstGeom>
          <a:noFill/>
        </p:spPr>
        <p:txBody>
          <a:bodyPr wrap="square" rtlCol="0">
            <a:spAutoFit/>
          </a:bodyPr>
          <a:lstStyle/>
          <a:p>
            <a:r>
              <a:rPr lang="fr-FR" dirty="0">
                <a:latin typeface="Comic Sans MS" panose="030F0702030302020204" pitchFamily="66" charset="0"/>
              </a:rPr>
              <a:t>Un grand pas prudent</a:t>
            </a:r>
          </a:p>
        </p:txBody>
      </p:sp>
      <p:sp>
        <p:nvSpPr>
          <p:cNvPr id="35" name="ZoneTexte 34"/>
          <p:cNvSpPr txBox="1"/>
          <p:nvPr/>
        </p:nvSpPr>
        <p:spPr>
          <a:xfrm>
            <a:off x="4331266" y="3691019"/>
            <a:ext cx="1731487" cy="369332"/>
          </a:xfrm>
          <a:prstGeom prst="rect">
            <a:avLst/>
          </a:prstGeom>
          <a:noFill/>
        </p:spPr>
        <p:txBody>
          <a:bodyPr wrap="square" rtlCol="0">
            <a:spAutoFit/>
          </a:bodyPr>
          <a:lstStyle/>
          <a:p>
            <a:r>
              <a:rPr lang="fr-FR" dirty="0">
                <a:latin typeface="Comic Sans MS" panose="030F0702030302020204" pitchFamily="66" charset="0"/>
              </a:rPr>
              <a:t>Son empreinte</a:t>
            </a:r>
          </a:p>
        </p:txBody>
      </p:sp>
      <p:sp>
        <p:nvSpPr>
          <p:cNvPr id="38" name="ZoneTexte 37"/>
          <p:cNvSpPr txBox="1"/>
          <p:nvPr/>
        </p:nvSpPr>
        <p:spPr>
          <a:xfrm>
            <a:off x="6190855" y="3691019"/>
            <a:ext cx="1368152" cy="369332"/>
          </a:xfrm>
          <a:prstGeom prst="rect">
            <a:avLst/>
          </a:prstGeom>
          <a:noFill/>
        </p:spPr>
        <p:txBody>
          <a:bodyPr wrap="square" rtlCol="0">
            <a:spAutoFit/>
          </a:bodyPr>
          <a:lstStyle/>
          <a:p>
            <a:r>
              <a:rPr lang="fr-FR" dirty="0">
                <a:latin typeface="Comic Sans MS" panose="030F0702030302020204" pitchFamily="66" charset="0"/>
              </a:rPr>
              <a:t>Les yeux</a:t>
            </a:r>
          </a:p>
        </p:txBody>
      </p:sp>
      <p:sp>
        <p:nvSpPr>
          <p:cNvPr id="19" name="ZoneTexte 18"/>
          <p:cNvSpPr txBox="1"/>
          <p:nvPr/>
        </p:nvSpPr>
        <p:spPr>
          <a:xfrm>
            <a:off x="329012" y="4162389"/>
            <a:ext cx="1789231" cy="369332"/>
          </a:xfrm>
          <a:prstGeom prst="rect">
            <a:avLst/>
          </a:prstGeom>
          <a:noFill/>
        </p:spPr>
        <p:txBody>
          <a:bodyPr wrap="square" rtlCol="0">
            <a:spAutoFit/>
          </a:bodyPr>
          <a:lstStyle/>
          <a:p>
            <a:r>
              <a:rPr lang="fr-FR" dirty="0">
                <a:latin typeface="Comic Sans MS" panose="030F0702030302020204" pitchFamily="66" charset="0"/>
              </a:rPr>
              <a:t>Des flocons</a:t>
            </a:r>
          </a:p>
        </p:txBody>
      </p:sp>
      <p:sp>
        <p:nvSpPr>
          <p:cNvPr id="36" name="ZoneTexte 35"/>
          <p:cNvSpPr txBox="1"/>
          <p:nvPr/>
        </p:nvSpPr>
        <p:spPr>
          <a:xfrm>
            <a:off x="2051720" y="4162389"/>
            <a:ext cx="1368152" cy="369332"/>
          </a:xfrm>
          <a:prstGeom prst="rect">
            <a:avLst/>
          </a:prstGeom>
          <a:noFill/>
        </p:spPr>
        <p:txBody>
          <a:bodyPr wrap="square" rtlCol="0">
            <a:spAutoFit/>
          </a:bodyPr>
          <a:lstStyle/>
          <a:p>
            <a:r>
              <a:rPr lang="fr-FR" dirty="0">
                <a:latin typeface="Comic Sans MS" panose="030F0702030302020204" pitchFamily="66" charset="0"/>
              </a:rPr>
              <a:t>Sa trace</a:t>
            </a:r>
          </a:p>
        </p:txBody>
      </p:sp>
      <p:pic>
        <p:nvPicPr>
          <p:cNvPr id="40" name="Image 3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8808" y="1623493"/>
            <a:ext cx="1138283" cy="1831601"/>
          </a:xfrm>
          <a:prstGeom prst="rect">
            <a:avLst/>
          </a:prstGeom>
        </p:spPr>
      </p:pic>
    </p:spTree>
    <p:extLst>
      <p:ext uri="{BB962C8B-B14F-4D97-AF65-F5344CB8AC3E}">
        <p14:creationId xmlns:p14="http://schemas.microsoft.com/office/powerpoint/2010/main" val="110435209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wipe(down)">
                                      <p:cBhvr>
                                        <p:cTn id="18" dur="580">
                                          <p:stCondLst>
                                            <p:cond delay="0"/>
                                          </p:stCondLst>
                                        </p:cTn>
                                        <p:tgtEl>
                                          <p:spTgt spid="28"/>
                                        </p:tgtEl>
                                      </p:cBhvr>
                                    </p:animEffect>
                                    <p:anim calcmode="lin" valueType="num">
                                      <p:cBhvr>
                                        <p:cTn id="19"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24" dur="26">
                                          <p:stCondLst>
                                            <p:cond delay="650"/>
                                          </p:stCondLst>
                                        </p:cTn>
                                        <p:tgtEl>
                                          <p:spTgt spid="28"/>
                                        </p:tgtEl>
                                      </p:cBhvr>
                                      <p:to x="100000" y="60000"/>
                                    </p:animScale>
                                    <p:animScale>
                                      <p:cBhvr>
                                        <p:cTn id="25" dur="166" decel="50000">
                                          <p:stCondLst>
                                            <p:cond delay="676"/>
                                          </p:stCondLst>
                                        </p:cTn>
                                        <p:tgtEl>
                                          <p:spTgt spid="28"/>
                                        </p:tgtEl>
                                      </p:cBhvr>
                                      <p:to x="100000" y="100000"/>
                                    </p:animScale>
                                    <p:animScale>
                                      <p:cBhvr>
                                        <p:cTn id="26" dur="26">
                                          <p:stCondLst>
                                            <p:cond delay="1312"/>
                                          </p:stCondLst>
                                        </p:cTn>
                                        <p:tgtEl>
                                          <p:spTgt spid="28"/>
                                        </p:tgtEl>
                                      </p:cBhvr>
                                      <p:to x="100000" y="80000"/>
                                    </p:animScale>
                                    <p:animScale>
                                      <p:cBhvr>
                                        <p:cTn id="27" dur="166" decel="50000">
                                          <p:stCondLst>
                                            <p:cond delay="1338"/>
                                          </p:stCondLst>
                                        </p:cTn>
                                        <p:tgtEl>
                                          <p:spTgt spid="28"/>
                                        </p:tgtEl>
                                      </p:cBhvr>
                                      <p:to x="100000" y="100000"/>
                                    </p:animScale>
                                    <p:animScale>
                                      <p:cBhvr>
                                        <p:cTn id="28" dur="26">
                                          <p:stCondLst>
                                            <p:cond delay="1642"/>
                                          </p:stCondLst>
                                        </p:cTn>
                                        <p:tgtEl>
                                          <p:spTgt spid="28"/>
                                        </p:tgtEl>
                                      </p:cBhvr>
                                      <p:to x="100000" y="90000"/>
                                    </p:animScale>
                                    <p:animScale>
                                      <p:cBhvr>
                                        <p:cTn id="29" dur="166" decel="50000">
                                          <p:stCondLst>
                                            <p:cond delay="1668"/>
                                          </p:stCondLst>
                                        </p:cTn>
                                        <p:tgtEl>
                                          <p:spTgt spid="28"/>
                                        </p:tgtEl>
                                      </p:cBhvr>
                                      <p:to x="100000" y="100000"/>
                                    </p:animScale>
                                    <p:animScale>
                                      <p:cBhvr>
                                        <p:cTn id="30" dur="26">
                                          <p:stCondLst>
                                            <p:cond delay="1808"/>
                                          </p:stCondLst>
                                        </p:cTn>
                                        <p:tgtEl>
                                          <p:spTgt spid="28"/>
                                        </p:tgtEl>
                                      </p:cBhvr>
                                      <p:to x="100000" y="95000"/>
                                    </p:animScale>
                                    <p:animScale>
                                      <p:cBhvr>
                                        <p:cTn id="31" dur="166" decel="50000">
                                          <p:stCondLst>
                                            <p:cond delay="1834"/>
                                          </p:stCondLst>
                                        </p:cTn>
                                        <p:tgtEl>
                                          <p:spTgt spid="28"/>
                                        </p:tgtEl>
                                      </p:cBhvr>
                                      <p:to x="100000" y="100000"/>
                                    </p:animScale>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1000"/>
                                        <p:tgtEl>
                                          <p:spTgt spid="13"/>
                                        </p:tgtEl>
                                      </p:cBhvr>
                                    </p:animEffect>
                                    <p:anim calcmode="lin" valueType="num">
                                      <p:cBhvr>
                                        <p:cTn id="37" dur="1000" fill="hold"/>
                                        <p:tgtEl>
                                          <p:spTgt spid="13"/>
                                        </p:tgtEl>
                                        <p:attrNameLst>
                                          <p:attrName>ppt_x</p:attrName>
                                        </p:attrNameLst>
                                      </p:cBhvr>
                                      <p:tavLst>
                                        <p:tav tm="0">
                                          <p:val>
                                            <p:strVal val="#ppt_x"/>
                                          </p:val>
                                        </p:tav>
                                        <p:tav tm="100000">
                                          <p:val>
                                            <p:strVal val="#ppt_x"/>
                                          </p:val>
                                        </p:tav>
                                      </p:tavLst>
                                    </p:anim>
                                    <p:anim calcmode="lin" valueType="num">
                                      <p:cBhvr>
                                        <p:cTn id="3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5" presetClass="entr" presetSubtype="0"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fade">
                                      <p:cBhvr>
                                        <p:cTn id="43" dur="2000"/>
                                        <p:tgtEl>
                                          <p:spTgt spid="25"/>
                                        </p:tgtEl>
                                      </p:cBhvr>
                                    </p:animEffect>
                                    <p:anim calcmode="lin" valueType="num">
                                      <p:cBhvr>
                                        <p:cTn id="44" dur="2000" fill="hold"/>
                                        <p:tgtEl>
                                          <p:spTgt spid="25"/>
                                        </p:tgtEl>
                                        <p:attrNameLst>
                                          <p:attrName>ppt_w</p:attrName>
                                        </p:attrNameLst>
                                      </p:cBhvr>
                                      <p:tavLst>
                                        <p:tav tm="0" fmla="#ppt_w*sin(2.5*pi*$)">
                                          <p:val>
                                            <p:fltVal val="0"/>
                                          </p:val>
                                        </p:tav>
                                        <p:tav tm="100000">
                                          <p:val>
                                            <p:fltVal val="1"/>
                                          </p:val>
                                        </p:tav>
                                      </p:tavLst>
                                    </p:anim>
                                    <p:anim calcmode="lin" valueType="num">
                                      <p:cBhvr>
                                        <p:cTn id="45" dur="20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wipe(down)">
                                      <p:cBhvr>
                                        <p:cTn id="50" dur="580">
                                          <p:stCondLst>
                                            <p:cond delay="0"/>
                                          </p:stCondLst>
                                        </p:cTn>
                                        <p:tgtEl>
                                          <p:spTgt spid="29"/>
                                        </p:tgtEl>
                                      </p:cBhvr>
                                    </p:animEffect>
                                    <p:anim calcmode="lin" valueType="num">
                                      <p:cBhvr>
                                        <p:cTn id="51"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56" dur="26">
                                          <p:stCondLst>
                                            <p:cond delay="650"/>
                                          </p:stCondLst>
                                        </p:cTn>
                                        <p:tgtEl>
                                          <p:spTgt spid="29"/>
                                        </p:tgtEl>
                                      </p:cBhvr>
                                      <p:to x="100000" y="60000"/>
                                    </p:animScale>
                                    <p:animScale>
                                      <p:cBhvr>
                                        <p:cTn id="57" dur="166" decel="50000">
                                          <p:stCondLst>
                                            <p:cond delay="676"/>
                                          </p:stCondLst>
                                        </p:cTn>
                                        <p:tgtEl>
                                          <p:spTgt spid="29"/>
                                        </p:tgtEl>
                                      </p:cBhvr>
                                      <p:to x="100000" y="100000"/>
                                    </p:animScale>
                                    <p:animScale>
                                      <p:cBhvr>
                                        <p:cTn id="58" dur="26">
                                          <p:stCondLst>
                                            <p:cond delay="1312"/>
                                          </p:stCondLst>
                                        </p:cTn>
                                        <p:tgtEl>
                                          <p:spTgt spid="29"/>
                                        </p:tgtEl>
                                      </p:cBhvr>
                                      <p:to x="100000" y="80000"/>
                                    </p:animScale>
                                    <p:animScale>
                                      <p:cBhvr>
                                        <p:cTn id="59" dur="166" decel="50000">
                                          <p:stCondLst>
                                            <p:cond delay="1338"/>
                                          </p:stCondLst>
                                        </p:cTn>
                                        <p:tgtEl>
                                          <p:spTgt spid="29"/>
                                        </p:tgtEl>
                                      </p:cBhvr>
                                      <p:to x="100000" y="100000"/>
                                    </p:animScale>
                                    <p:animScale>
                                      <p:cBhvr>
                                        <p:cTn id="60" dur="26">
                                          <p:stCondLst>
                                            <p:cond delay="1642"/>
                                          </p:stCondLst>
                                        </p:cTn>
                                        <p:tgtEl>
                                          <p:spTgt spid="29"/>
                                        </p:tgtEl>
                                      </p:cBhvr>
                                      <p:to x="100000" y="90000"/>
                                    </p:animScale>
                                    <p:animScale>
                                      <p:cBhvr>
                                        <p:cTn id="61" dur="166" decel="50000">
                                          <p:stCondLst>
                                            <p:cond delay="1668"/>
                                          </p:stCondLst>
                                        </p:cTn>
                                        <p:tgtEl>
                                          <p:spTgt spid="29"/>
                                        </p:tgtEl>
                                      </p:cBhvr>
                                      <p:to x="100000" y="100000"/>
                                    </p:animScale>
                                    <p:animScale>
                                      <p:cBhvr>
                                        <p:cTn id="62" dur="26">
                                          <p:stCondLst>
                                            <p:cond delay="1808"/>
                                          </p:stCondLst>
                                        </p:cTn>
                                        <p:tgtEl>
                                          <p:spTgt spid="29"/>
                                        </p:tgtEl>
                                      </p:cBhvr>
                                      <p:to x="100000" y="95000"/>
                                    </p:animScale>
                                    <p:animScale>
                                      <p:cBhvr>
                                        <p:cTn id="63" dur="166" decel="50000">
                                          <p:stCondLst>
                                            <p:cond delay="1834"/>
                                          </p:stCondLst>
                                        </p:cTn>
                                        <p:tgtEl>
                                          <p:spTgt spid="29"/>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45" presetClass="entr" presetSubtype="0" fill="hold" nodeType="click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fade">
                                      <p:cBhvr>
                                        <p:cTn id="68" dur="2000"/>
                                        <p:tgtEl>
                                          <p:spTgt spid="26"/>
                                        </p:tgtEl>
                                      </p:cBhvr>
                                    </p:animEffect>
                                    <p:anim calcmode="lin" valueType="num">
                                      <p:cBhvr>
                                        <p:cTn id="69" dur="2000" fill="hold"/>
                                        <p:tgtEl>
                                          <p:spTgt spid="26"/>
                                        </p:tgtEl>
                                        <p:attrNameLst>
                                          <p:attrName>ppt_w</p:attrName>
                                        </p:attrNameLst>
                                      </p:cBhvr>
                                      <p:tavLst>
                                        <p:tav tm="0" fmla="#ppt_w*sin(2.5*pi*$)">
                                          <p:val>
                                            <p:fltVal val="0"/>
                                          </p:val>
                                        </p:tav>
                                        <p:tav tm="100000">
                                          <p:val>
                                            <p:fltVal val="1"/>
                                          </p:val>
                                        </p:tav>
                                      </p:tavLst>
                                    </p:anim>
                                    <p:anim calcmode="lin" valueType="num">
                                      <p:cBhvr>
                                        <p:cTn id="70" dur="2000" fill="hold"/>
                                        <p:tgtEl>
                                          <p:spTgt spid="26"/>
                                        </p:tgtEl>
                                        <p:attrNameLst>
                                          <p:attrName>ppt_h</p:attrName>
                                        </p:attrNameLst>
                                      </p:cBhvr>
                                      <p:tavLst>
                                        <p:tav tm="0">
                                          <p:val>
                                            <p:strVal val="#ppt_h"/>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nodeType="clickEffect">
                                  <p:stCondLst>
                                    <p:cond delay="0"/>
                                  </p:stCondLst>
                                  <p:childTnLst>
                                    <p:set>
                                      <p:cBhvr>
                                        <p:cTn id="74" dur="1" fill="hold">
                                          <p:stCondLst>
                                            <p:cond delay="0"/>
                                          </p:stCondLst>
                                        </p:cTn>
                                        <p:tgtEl>
                                          <p:spTgt spid="30"/>
                                        </p:tgtEl>
                                        <p:attrNameLst>
                                          <p:attrName>style.visibility</p:attrName>
                                        </p:attrNameLst>
                                      </p:cBhvr>
                                      <p:to>
                                        <p:strVal val="visible"/>
                                      </p:to>
                                    </p:set>
                                    <p:animEffect transition="in" filter="wipe(down)">
                                      <p:cBhvr>
                                        <p:cTn id="75" dur="580">
                                          <p:stCondLst>
                                            <p:cond delay="0"/>
                                          </p:stCondLst>
                                        </p:cTn>
                                        <p:tgtEl>
                                          <p:spTgt spid="30"/>
                                        </p:tgtEl>
                                      </p:cBhvr>
                                    </p:animEffect>
                                    <p:anim calcmode="lin" valueType="num">
                                      <p:cBhvr>
                                        <p:cTn id="76" dur="1822" tmFilter="0,0; 0.14,0.36; 0.43,0.73; 0.71,0.91; 1.0,1.0">
                                          <p:stCondLst>
                                            <p:cond delay="0"/>
                                          </p:stCondLst>
                                        </p:cTn>
                                        <p:tgtEl>
                                          <p:spTgt spid="30"/>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30"/>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30"/>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30"/>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30"/>
                                        </p:tgtEl>
                                        <p:attrNameLst>
                                          <p:attrName>ppt_y</p:attrName>
                                        </p:attrNameLst>
                                      </p:cBhvr>
                                      <p:tavLst>
                                        <p:tav tm="0" fmla="#ppt_y-sin(pi*$)/81">
                                          <p:val>
                                            <p:fltVal val="0"/>
                                          </p:val>
                                        </p:tav>
                                        <p:tav tm="100000">
                                          <p:val>
                                            <p:fltVal val="1"/>
                                          </p:val>
                                        </p:tav>
                                      </p:tavLst>
                                    </p:anim>
                                    <p:animScale>
                                      <p:cBhvr>
                                        <p:cTn id="81" dur="26">
                                          <p:stCondLst>
                                            <p:cond delay="650"/>
                                          </p:stCondLst>
                                        </p:cTn>
                                        <p:tgtEl>
                                          <p:spTgt spid="30"/>
                                        </p:tgtEl>
                                      </p:cBhvr>
                                      <p:to x="100000" y="60000"/>
                                    </p:animScale>
                                    <p:animScale>
                                      <p:cBhvr>
                                        <p:cTn id="82" dur="166" decel="50000">
                                          <p:stCondLst>
                                            <p:cond delay="676"/>
                                          </p:stCondLst>
                                        </p:cTn>
                                        <p:tgtEl>
                                          <p:spTgt spid="30"/>
                                        </p:tgtEl>
                                      </p:cBhvr>
                                      <p:to x="100000" y="100000"/>
                                    </p:animScale>
                                    <p:animScale>
                                      <p:cBhvr>
                                        <p:cTn id="83" dur="26">
                                          <p:stCondLst>
                                            <p:cond delay="1312"/>
                                          </p:stCondLst>
                                        </p:cTn>
                                        <p:tgtEl>
                                          <p:spTgt spid="30"/>
                                        </p:tgtEl>
                                      </p:cBhvr>
                                      <p:to x="100000" y="80000"/>
                                    </p:animScale>
                                    <p:animScale>
                                      <p:cBhvr>
                                        <p:cTn id="84" dur="166" decel="50000">
                                          <p:stCondLst>
                                            <p:cond delay="1338"/>
                                          </p:stCondLst>
                                        </p:cTn>
                                        <p:tgtEl>
                                          <p:spTgt spid="30"/>
                                        </p:tgtEl>
                                      </p:cBhvr>
                                      <p:to x="100000" y="100000"/>
                                    </p:animScale>
                                    <p:animScale>
                                      <p:cBhvr>
                                        <p:cTn id="85" dur="26">
                                          <p:stCondLst>
                                            <p:cond delay="1642"/>
                                          </p:stCondLst>
                                        </p:cTn>
                                        <p:tgtEl>
                                          <p:spTgt spid="30"/>
                                        </p:tgtEl>
                                      </p:cBhvr>
                                      <p:to x="100000" y="90000"/>
                                    </p:animScale>
                                    <p:animScale>
                                      <p:cBhvr>
                                        <p:cTn id="86" dur="166" decel="50000">
                                          <p:stCondLst>
                                            <p:cond delay="1668"/>
                                          </p:stCondLst>
                                        </p:cTn>
                                        <p:tgtEl>
                                          <p:spTgt spid="30"/>
                                        </p:tgtEl>
                                      </p:cBhvr>
                                      <p:to x="100000" y="100000"/>
                                    </p:animScale>
                                    <p:animScale>
                                      <p:cBhvr>
                                        <p:cTn id="87" dur="26">
                                          <p:stCondLst>
                                            <p:cond delay="1808"/>
                                          </p:stCondLst>
                                        </p:cTn>
                                        <p:tgtEl>
                                          <p:spTgt spid="30"/>
                                        </p:tgtEl>
                                      </p:cBhvr>
                                      <p:to x="100000" y="95000"/>
                                    </p:animScale>
                                    <p:animScale>
                                      <p:cBhvr>
                                        <p:cTn id="88" dur="166" decel="50000">
                                          <p:stCondLst>
                                            <p:cond delay="1834"/>
                                          </p:stCondLst>
                                        </p:cTn>
                                        <p:tgtEl>
                                          <p:spTgt spid="30"/>
                                        </p:tgtEl>
                                      </p:cBhvr>
                                      <p:to x="100000" y="100000"/>
                                    </p:animScale>
                                  </p:childTnLst>
                                </p:cTn>
                              </p:par>
                            </p:childTnLst>
                          </p:cTn>
                        </p:par>
                      </p:childTnLst>
                    </p:cTn>
                  </p:par>
                  <p:par>
                    <p:cTn id="89" fill="hold">
                      <p:stCondLst>
                        <p:cond delay="indefinite"/>
                      </p:stCondLst>
                      <p:childTnLst>
                        <p:par>
                          <p:cTn id="90" fill="hold">
                            <p:stCondLst>
                              <p:cond delay="0"/>
                            </p:stCondLst>
                            <p:childTnLst>
                              <p:par>
                                <p:cTn id="91" presetID="45" presetClass="entr" presetSubtype="0" fill="hold" nodeType="clickEffect">
                                  <p:stCondLst>
                                    <p:cond delay="0"/>
                                  </p:stCondLst>
                                  <p:childTnLst>
                                    <p:set>
                                      <p:cBhvr>
                                        <p:cTn id="92" dur="1" fill="hold">
                                          <p:stCondLst>
                                            <p:cond delay="0"/>
                                          </p:stCondLst>
                                        </p:cTn>
                                        <p:tgtEl>
                                          <p:spTgt spid="27"/>
                                        </p:tgtEl>
                                        <p:attrNameLst>
                                          <p:attrName>style.visibility</p:attrName>
                                        </p:attrNameLst>
                                      </p:cBhvr>
                                      <p:to>
                                        <p:strVal val="visible"/>
                                      </p:to>
                                    </p:set>
                                    <p:animEffect transition="in" filter="fade">
                                      <p:cBhvr>
                                        <p:cTn id="93" dur="2000"/>
                                        <p:tgtEl>
                                          <p:spTgt spid="27"/>
                                        </p:tgtEl>
                                      </p:cBhvr>
                                    </p:animEffect>
                                    <p:anim calcmode="lin" valueType="num">
                                      <p:cBhvr>
                                        <p:cTn id="94" dur="2000" fill="hold"/>
                                        <p:tgtEl>
                                          <p:spTgt spid="27"/>
                                        </p:tgtEl>
                                        <p:attrNameLst>
                                          <p:attrName>ppt_w</p:attrName>
                                        </p:attrNameLst>
                                      </p:cBhvr>
                                      <p:tavLst>
                                        <p:tav tm="0" fmla="#ppt_w*sin(2.5*pi*$)">
                                          <p:val>
                                            <p:fltVal val="0"/>
                                          </p:val>
                                        </p:tav>
                                        <p:tav tm="100000">
                                          <p:val>
                                            <p:fltVal val="1"/>
                                          </p:val>
                                        </p:tav>
                                      </p:tavLst>
                                    </p:anim>
                                    <p:anim calcmode="lin" valueType="num">
                                      <p:cBhvr>
                                        <p:cTn id="95" dur="2000" fill="hold"/>
                                        <p:tgtEl>
                                          <p:spTgt spid="27"/>
                                        </p:tgtEl>
                                        <p:attrNameLst>
                                          <p:attrName>ppt_h</p:attrName>
                                        </p:attrNameLst>
                                      </p:cBhvr>
                                      <p:tavLst>
                                        <p:tav tm="0">
                                          <p:val>
                                            <p:strVal val="#ppt_h"/>
                                          </p:val>
                                        </p:tav>
                                        <p:tav tm="100000">
                                          <p:val>
                                            <p:strVal val="#ppt_h"/>
                                          </p:val>
                                        </p:tav>
                                      </p:tavLst>
                                    </p:anim>
                                  </p:childTnLst>
                                </p:cTn>
                              </p:par>
                            </p:childTnLst>
                          </p:cTn>
                        </p:par>
                      </p:childTnLst>
                    </p:cTn>
                  </p:par>
                  <p:par>
                    <p:cTn id="96" fill="hold">
                      <p:stCondLst>
                        <p:cond delay="indefinite"/>
                      </p:stCondLst>
                      <p:childTnLst>
                        <p:par>
                          <p:cTn id="97" fill="hold">
                            <p:stCondLst>
                              <p:cond delay="0"/>
                            </p:stCondLst>
                            <p:childTnLst>
                              <p:par>
                                <p:cTn id="98" presetID="26" presetClass="entr" presetSubtype="0" fill="hold" nodeType="clickEffect">
                                  <p:stCondLst>
                                    <p:cond delay="0"/>
                                  </p:stCondLst>
                                  <p:childTnLst>
                                    <p:set>
                                      <p:cBhvr>
                                        <p:cTn id="99" dur="1" fill="hold">
                                          <p:stCondLst>
                                            <p:cond delay="0"/>
                                          </p:stCondLst>
                                        </p:cTn>
                                        <p:tgtEl>
                                          <p:spTgt spid="31"/>
                                        </p:tgtEl>
                                        <p:attrNameLst>
                                          <p:attrName>style.visibility</p:attrName>
                                        </p:attrNameLst>
                                      </p:cBhvr>
                                      <p:to>
                                        <p:strVal val="visible"/>
                                      </p:to>
                                    </p:set>
                                    <p:animEffect transition="in" filter="wipe(down)">
                                      <p:cBhvr>
                                        <p:cTn id="100" dur="580">
                                          <p:stCondLst>
                                            <p:cond delay="0"/>
                                          </p:stCondLst>
                                        </p:cTn>
                                        <p:tgtEl>
                                          <p:spTgt spid="31"/>
                                        </p:tgtEl>
                                      </p:cBhvr>
                                    </p:animEffect>
                                    <p:anim calcmode="lin" valueType="num">
                                      <p:cBhvr>
                                        <p:cTn id="101" dur="1822"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102" dur="664"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103" dur="664" tmFilter="0, 0; 0.125,0.2665; 0.25,0.4; 0.375,0.465; 0.5,0.5;  0.625,0.535; 0.75,0.6; 0.875,0.7335; 1,1">
                                          <p:stCondLst>
                                            <p:cond delay="664"/>
                                          </p:stCondLst>
                                        </p:cTn>
                                        <p:tgtEl>
                                          <p:spTgt spid="31"/>
                                        </p:tgtEl>
                                        <p:attrNameLst>
                                          <p:attrName>ppt_y</p:attrName>
                                        </p:attrNameLst>
                                      </p:cBhvr>
                                      <p:tavLst>
                                        <p:tav tm="0" fmla="#ppt_y-sin(pi*$)/9">
                                          <p:val>
                                            <p:fltVal val="0"/>
                                          </p:val>
                                        </p:tav>
                                        <p:tav tm="100000">
                                          <p:val>
                                            <p:fltVal val="1"/>
                                          </p:val>
                                        </p:tav>
                                      </p:tavLst>
                                    </p:anim>
                                    <p:anim calcmode="lin" valueType="num">
                                      <p:cBhvr>
                                        <p:cTn id="104" dur="332" tmFilter="0, 0; 0.125,0.2665; 0.25,0.4; 0.375,0.465; 0.5,0.5;  0.625,0.535; 0.75,0.6; 0.875,0.7335; 1,1">
                                          <p:stCondLst>
                                            <p:cond delay="1324"/>
                                          </p:stCondLst>
                                        </p:cTn>
                                        <p:tgtEl>
                                          <p:spTgt spid="31"/>
                                        </p:tgtEl>
                                        <p:attrNameLst>
                                          <p:attrName>ppt_y</p:attrName>
                                        </p:attrNameLst>
                                      </p:cBhvr>
                                      <p:tavLst>
                                        <p:tav tm="0" fmla="#ppt_y-sin(pi*$)/27">
                                          <p:val>
                                            <p:fltVal val="0"/>
                                          </p:val>
                                        </p:tav>
                                        <p:tav tm="100000">
                                          <p:val>
                                            <p:fltVal val="1"/>
                                          </p:val>
                                        </p:tav>
                                      </p:tavLst>
                                    </p:anim>
                                    <p:anim calcmode="lin" valueType="num">
                                      <p:cBhvr>
                                        <p:cTn id="105" dur="164" tmFilter="0, 0; 0.125,0.2665; 0.25,0.4; 0.375,0.465; 0.5,0.5;  0.625,0.535; 0.75,0.6; 0.875,0.7335; 1,1">
                                          <p:stCondLst>
                                            <p:cond delay="1656"/>
                                          </p:stCondLst>
                                        </p:cTn>
                                        <p:tgtEl>
                                          <p:spTgt spid="31"/>
                                        </p:tgtEl>
                                        <p:attrNameLst>
                                          <p:attrName>ppt_y</p:attrName>
                                        </p:attrNameLst>
                                      </p:cBhvr>
                                      <p:tavLst>
                                        <p:tav tm="0" fmla="#ppt_y-sin(pi*$)/81">
                                          <p:val>
                                            <p:fltVal val="0"/>
                                          </p:val>
                                        </p:tav>
                                        <p:tav tm="100000">
                                          <p:val>
                                            <p:fltVal val="1"/>
                                          </p:val>
                                        </p:tav>
                                      </p:tavLst>
                                    </p:anim>
                                    <p:animScale>
                                      <p:cBhvr>
                                        <p:cTn id="106" dur="26">
                                          <p:stCondLst>
                                            <p:cond delay="650"/>
                                          </p:stCondLst>
                                        </p:cTn>
                                        <p:tgtEl>
                                          <p:spTgt spid="31"/>
                                        </p:tgtEl>
                                      </p:cBhvr>
                                      <p:to x="100000" y="60000"/>
                                    </p:animScale>
                                    <p:animScale>
                                      <p:cBhvr>
                                        <p:cTn id="107" dur="166" decel="50000">
                                          <p:stCondLst>
                                            <p:cond delay="676"/>
                                          </p:stCondLst>
                                        </p:cTn>
                                        <p:tgtEl>
                                          <p:spTgt spid="31"/>
                                        </p:tgtEl>
                                      </p:cBhvr>
                                      <p:to x="100000" y="100000"/>
                                    </p:animScale>
                                    <p:animScale>
                                      <p:cBhvr>
                                        <p:cTn id="108" dur="26">
                                          <p:stCondLst>
                                            <p:cond delay="1312"/>
                                          </p:stCondLst>
                                        </p:cTn>
                                        <p:tgtEl>
                                          <p:spTgt spid="31"/>
                                        </p:tgtEl>
                                      </p:cBhvr>
                                      <p:to x="100000" y="80000"/>
                                    </p:animScale>
                                    <p:animScale>
                                      <p:cBhvr>
                                        <p:cTn id="109" dur="166" decel="50000">
                                          <p:stCondLst>
                                            <p:cond delay="1338"/>
                                          </p:stCondLst>
                                        </p:cTn>
                                        <p:tgtEl>
                                          <p:spTgt spid="31"/>
                                        </p:tgtEl>
                                      </p:cBhvr>
                                      <p:to x="100000" y="100000"/>
                                    </p:animScale>
                                    <p:animScale>
                                      <p:cBhvr>
                                        <p:cTn id="110" dur="26">
                                          <p:stCondLst>
                                            <p:cond delay="1642"/>
                                          </p:stCondLst>
                                        </p:cTn>
                                        <p:tgtEl>
                                          <p:spTgt spid="31"/>
                                        </p:tgtEl>
                                      </p:cBhvr>
                                      <p:to x="100000" y="90000"/>
                                    </p:animScale>
                                    <p:animScale>
                                      <p:cBhvr>
                                        <p:cTn id="111" dur="166" decel="50000">
                                          <p:stCondLst>
                                            <p:cond delay="1668"/>
                                          </p:stCondLst>
                                        </p:cTn>
                                        <p:tgtEl>
                                          <p:spTgt spid="31"/>
                                        </p:tgtEl>
                                      </p:cBhvr>
                                      <p:to x="100000" y="100000"/>
                                    </p:animScale>
                                    <p:animScale>
                                      <p:cBhvr>
                                        <p:cTn id="112" dur="26">
                                          <p:stCondLst>
                                            <p:cond delay="1808"/>
                                          </p:stCondLst>
                                        </p:cTn>
                                        <p:tgtEl>
                                          <p:spTgt spid="31"/>
                                        </p:tgtEl>
                                      </p:cBhvr>
                                      <p:to x="100000" y="95000"/>
                                    </p:animScale>
                                    <p:animScale>
                                      <p:cBhvr>
                                        <p:cTn id="113" dur="166" decel="50000">
                                          <p:stCondLst>
                                            <p:cond delay="1834"/>
                                          </p:stCondLst>
                                        </p:cTn>
                                        <p:tgtEl>
                                          <p:spTgt spid="31"/>
                                        </p:tgtEl>
                                      </p:cBhvr>
                                      <p:to x="100000" y="100000"/>
                                    </p:animScale>
                                  </p:childTnLst>
                                </p:cTn>
                              </p:par>
                            </p:childTnLst>
                          </p:cTn>
                        </p:par>
                      </p:childTnLst>
                    </p:cTn>
                  </p:par>
                  <p:par>
                    <p:cTn id="114" fill="hold">
                      <p:stCondLst>
                        <p:cond delay="indefinite"/>
                      </p:stCondLst>
                      <p:childTnLst>
                        <p:par>
                          <p:cTn id="115" fill="hold">
                            <p:stCondLst>
                              <p:cond delay="0"/>
                            </p:stCondLst>
                            <p:childTnLst>
                              <p:par>
                                <p:cTn id="116" presetID="16" presetClass="entr" presetSubtype="21" fill="hold" grpId="0" nodeType="clickEffect">
                                  <p:stCondLst>
                                    <p:cond delay="0"/>
                                  </p:stCondLst>
                                  <p:childTnLst>
                                    <p:set>
                                      <p:cBhvr>
                                        <p:cTn id="117" dur="1" fill="hold">
                                          <p:stCondLst>
                                            <p:cond delay="0"/>
                                          </p:stCondLst>
                                        </p:cTn>
                                        <p:tgtEl>
                                          <p:spTgt spid="22"/>
                                        </p:tgtEl>
                                        <p:attrNameLst>
                                          <p:attrName>style.visibility</p:attrName>
                                        </p:attrNameLst>
                                      </p:cBhvr>
                                      <p:to>
                                        <p:strVal val="visible"/>
                                      </p:to>
                                    </p:set>
                                    <p:animEffect transition="in" filter="barn(inVertical)">
                                      <p:cBhvr>
                                        <p:cTn id="118" dur="500"/>
                                        <p:tgtEl>
                                          <p:spTgt spid="22"/>
                                        </p:tgtEl>
                                      </p:cBhvr>
                                    </p:animEffec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39"/>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45" presetClass="entr" presetSubtype="0" fill="hold" grpId="1" nodeType="clickEffect">
                                  <p:stCondLst>
                                    <p:cond delay="0"/>
                                  </p:stCondLst>
                                  <p:childTnLst>
                                    <p:set>
                                      <p:cBhvr>
                                        <p:cTn id="126" dur="1" fill="hold">
                                          <p:stCondLst>
                                            <p:cond delay="0"/>
                                          </p:stCondLst>
                                        </p:cTn>
                                        <p:tgtEl>
                                          <p:spTgt spid="37"/>
                                        </p:tgtEl>
                                        <p:attrNameLst>
                                          <p:attrName>style.visibility</p:attrName>
                                        </p:attrNameLst>
                                      </p:cBhvr>
                                      <p:to>
                                        <p:strVal val="visible"/>
                                      </p:to>
                                    </p:set>
                                    <p:animEffect transition="in" filter="fade">
                                      <p:cBhvr>
                                        <p:cTn id="127" dur="2000"/>
                                        <p:tgtEl>
                                          <p:spTgt spid="37"/>
                                        </p:tgtEl>
                                      </p:cBhvr>
                                    </p:animEffect>
                                    <p:anim calcmode="lin" valueType="num">
                                      <p:cBhvr>
                                        <p:cTn id="128" dur="2000" fill="hold"/>
                                        <p:tgtEl>
                                          <p:spTgt spid="37"/>
                                        </p:tgtEl>
                                        <p:attrNameLst>
                                          <p:attrName>ppt_w</p:attrName>
                                        </p:attrNameLst>
                                      </p:cBhvr>
                                      <p:tavLst>
                                        <p:tav tm="0" fmla="#ppt_w*sin(2.5*pi*$)">
                                          <p:val>
                                            <p:fltVal val="0"/>
                                          </p:val>
                                        </p:tav>
                                        <p:tav tm="100000">
                                          <p:val>
                                            <p:fltVal val="1"/>
                                          </p:val>
                                        </p:tav>
                                      </p:tavLst>
                                    </p:anim>
                                    <p:anim calcmode="lin" valueType="num">
                                      <p:cBhvr>
                                        <p:cTn id="129" dur="2000" fill="hold"/>
                                        <p:tgtEl>
                                          <p:spTgt spid="37"/>
                                        </p:tgtEl>
                                        <p:attrNameLst>
                                          <p:attrName>ppt_h</p:attrName>
                                        </p:attrNameLst>
                                      </p:cBhvr>
                                      <p:tavLst>
                                        <p:tav tm="0">
                                          <p:val>
                                            <p:strVal val="#ppt_h"/>
                                          </p:val>
                                        </p:tav>
                                        <p:tav tm="100000">
                                          <p:val>
                                            <p:strVal val="#ppt_h"/>
                                          </p:val>
                                        </p:tav>
                                      </p:tavLst>
                                    </p:anim>
                                  </p:childTnLst>
                                </p:cTn>
                              </p:par>
                            </p:childTnLst>
                          </p:cTn>
                        </p:par>
                      </p:childTnLst>
                    </p:cTn>
                  </p:par>
                  <p:par>
                    <p:cTn id="130" fill="hold">
                      <p:stCondLst>
                        <p:cond delay="indefinite"/>
                      </p:stCondLst>
                      <p:childTnLst>
                        <p:par>
                          <p:cTn id="131" fill="hold">
                            <p:stCondLst>
                              <p:cond delay="0"/>
                            </p:stCondLst>
                            <p:childTnLst>
                              <p:par>
                                <p:cTn id="132" presetID="42" presetClass="path" presetSubtype="0" accel="50000" decel="50000" fill="hold" grpId="0" nodeType="clickEffect">
                                  <p:stCondLst>
                                    <p:cond delay="0"/>
                                  </p:stCondLst>
                                  <p:childTnLst>
                                    <p:animMotion origin="layout" path="M -4.16667E-6 -3.33333E-6 L 0.23073 0.26065 " pathEditMode="relative" rAng="0" ptsTypes="AA">
                                      <p:cBhvr>
                                        <p:cTn id="133" dur="2000" fill="hold"/>
                                        <p:tgtEl>
                                          <p:spTgt spid="37"/>
                                        </p:tgtEl>
                                        <p:attrNameLst>
                                          <p:attrName>ppt_x</p:attrName>
                                          <p:attrName>ppt_y</p:attrName>
                                        </p:attrNameLst>
                                      </p:cBhvr>
                                      <p:rCtr x="11528" y="13032"/>
                                    </p:animMotion>
                                  </p:childTnLst>
                                </p:cTn>
                              </p:par>
                            </p:childTnLst>
                          </p:cTn>
                        </p:par>
                      </p:childTnLst>
                    </p:cTn>
                  </p:par>
                  <p:par>
                    <p:cTn id="134" fill="hold">
                      <p:stCondLst>
                        <p:cond delay="indefinite"/>
                      </p:stCondLst>
                      <p:childTnLst>
                        <p:par>
                          <p:cTn id="135" fill="hold">
                            <p:stCondLst>
                              <p:cond delay="0"/>
                            </p:stCondLst>
                            <p:childTnLst>
                              <p:par>
                                <p:cTn id="136" presetID="21" presetClass="entr" presetSubtype="1" fill="hold" grpId="1" nodeType="clickEffect">
                                  <p:stCondLst>
                                    <p:cond delay="0"/>
                                  </p:stCondLst>
                                  <p:childTnLst>
                                    <p:set>
                                      <p:cBhvr>
                                        <p:cTn id="137" dur="1" fill="hold">
                                          <p:stCondLst>
                                            <p:cond delay="0"/>
                                          </p:stCondLst>
                                        </p:cTn>
                                        <p:tgtEl>
                                          <p:spTgt spid="34"/>
                                        </p:tgtEl>
                                        <p:attrNameLst>
                                          <p:attrName>style.visibility</p:attrName>
                                        </p:attrNameLst>
                                      </p:cBhvr>
                                      <p:to>
                                        <p:strVal val="visible"/>
                                      </p:to>
                                    </p:set>
                                    <p:animEffect transition="in" filter="wheel(1)">
                                      <p:cBhvr>
                                        <p:cTn id="138" dur="2000"/>
                                        <p:tgtEl>
                                          <p:spTgt spid="34"/>
                                        </p:tgtEl>
                                      </p:cBhvr>
                                    </p:animEffect>
                                  </p:childTnLst>
                                </p:cTn>
                              </p:par>
                            </p:childTnLst>
                          </p:cTn>
                        </p:par>
                      </p:childTnLst>
                    </p:cTn>
                  </p:par>
                  <p:par>
                    <p:cTn id="139" fill="hold">
                      <p:stCondLst>
                        <p:cond delay="indefinite"/>
                      </p:stCondLst>
                      <p:childTnLst>
                        <p:par>
                          <p:cTn id="140" fill="hold">
                            <p:stCondLst>
                              <p:cond delay="0"/>
                            </p:stCondLst>
                            <p:childTnLst>
                              <p:par>
                                <p:cTn id="141" presetID="50" presetClass="path" presetSubtype="0" accel="50000" decel="50000" fill="hold" grpId="0" nodeType="clickEffect">
                                  <p:stCondLst>
                                    <p:cond delay="0"/>
                                  </p:stCondLst>
                                  <p:childTnLst>
                                    <p:animMotion origin="layout" path="M -4.44444E-6 1.11111E-6 L 0.07119 1.11111E-6 C 0.10296 1.11111E-6 0.14237 0.08565 0.14237 0.15509 L 0.14237 0.31042 " pathEditMode="relative" rAng="0" ptsTypes="AAAA">
                                      <p:cBhvr>
                                        <p:cTn id="142" dur="2000" fill="hold"/>
                                        <p:tgtEl>
                                          <p:spTgt spid="34"/>
                                        </p:tgtEl>
                                        <p:attrNameLst>
                                          <p:attrName>ppt_x</p:attrName>
                                          <p:attrName>ppt_y</p:attrName>
                                        </p:attrNameLst>
                                      </p:cBhvr>
                                      <p:rCtr x="7118" y="15509"/>
                                    </p:animMotion>
                                  </p:childTnLst>
                                </p:cTn>
                              </p:par>
                            </p:childTnLst>
                          </p:cTn>
                        </p:par>
                      </p:childTnLst>
                    </p:cTn>
                  </p:par>
                  <p:par>
                    <p:cTn id="143" fill="hold">
                      <p:stCondLst>
                        <p:cond delay="indefinite"/>
                      </p:stCondLst>
                      <p:childTnLst>
                        <p:par>
                          <p:cTn id="144" fill="hold">
                            <p:stCondLst>
                              <p:cond delay="0"/>
                            </p:stCondLst>
                            <p:childTnLst>
                              <p:par>
                                <p:cTn id="145" presetID="2" presetClass="entr" presetSubtype="4" fill="hold" grpId="1" nodeType="clickEffect">
                                  <p:stCondLst>
                                    <p:cond delay="0"/>
                                  </p:stCondLst>
                                  <p:childTnLst>
                                    <p:set>
                                      <p:cBhvr>
                                        <p:cTn id="146" dur="1" fill="hold">
                                          <p:stCondLst>
                                            <p:cond delay="0"/>
                                          </p:stCondLst>
                                        </p:cTn>
                                        <p:tgtEl>
                                          <p:spTgt spid="35"/>
                                        </p:tgtEl>
                                        <p:attrNameLst>
                                          <p:attrName>style.visibility</p:attrName>
                                        </p:attrNameLst>
                                      </p:cBhvr>
                                      <p:to>
                                        <p:strVal val="visible"/>
                                      </p:to>
                                    </p:set>
                                    <p:anim calcmode="lin" valueType="num">
                                      <p:cBhvr additive="base">
                                        <p:cTn id="147" dur="500" fill="hold"/>
                                        <p:tgtEl>
                                          <p:spTgt spid="35"/>
                                        </p:tgtEl>
                                        <p:attrNameLst>
                                          <p:attrName>ppt_x</p:attrName>
                                        </p:attrNameLst>
                                      </p:cBhvr>
                                      <p:tavLst>
                                        <p:tav tm="0">
                                          <p:val>
                                            <p:strVal val="#ppt_x"/>
                                          </p:val>
                                        </p:tav>
                                        <p:tav tm="100000">
                                          <p:val>
                                            <p:strVal val="#ppt_x"/>
                                          </p:val>
                                        </p:tav>
                                      </p:tavLst>
                                    </p:anim>
                                    <p:anim calcmode="lin" valueType="num">
                                      <p:cBhvr additive="base">
                                        <p:cTn id="14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0" presetClass="path" presetSubtype="0" accel="50000" decel="50000" fill="hold" grpId="0" nodeType="clickEffect">
                                  <p:stCondLst>
                                    <p:cond delay="0"/>
                                  </p:stCondLst>
                                  <p:childTnLst>
                                    <p:animMotion origin="layout" path="M -0.01372 0.00347 L 0.09253 0.21319 L 0.1526 0.2118 L 0.14792 0.21805 " pathEditMode="relative" ptsTypes="AAAA">
                                      <p:cBhvr>
                                        <p:cTn id="152" dur="2000" fill="hold"/>
                                        <p:tgtEl>
                                          <p:spTgt spid="35"/>
                                        </p:tgtEl>
                                        <p:attrNameLst>
                                          <p:attrName>ppt_x</p:attrName>
                                          <p:attrName>ppt_y</p:attrName>
                                        </p:attrNameLst>
                                      </p:cBhvr>
                                    </p:animMotion>
                                  </p:childTnLst>
                                </p:cTn>
                              </p:par>
                            </p:childTnLst>
                          </p:cTn>
                        </p:par>
                      </p:childTnLst>
                    </p:cTn>
                  </p:par>
                  <p:par>
                    <p:cTn id="153" fill="hold">
                      <p:stCondLst>
                        <p:cond delay="indefinite"/>
                      </p:stCondLst>
                      <p:childTnLst>
                        <p:par>
                          <p:cTn id="154" fill="hold">
                            <p:stCondLst>
                              <p:cond delay="0"/>
                            </p:stCondLst>
                            <p:childTnLst>
                              <p:par>
                                <p:cTn id="155" presetID="14" presetClass="entr" presetSubtype="10" fill="hold" grpId="1" nodeType="clickEffect">
                                  <p:stCondLst>
                                    <p:cond delay="0"/>
                                  </p:stCondLst>
                                  <p:childTnLst>
                                    <p:set>
                                      <p:cBhvr>
                                        <p:cTn id="156" dur="1" fill="hold">
                                          <p:stCondLst>
                                            <p:cond delay="0"/>
                                          </p:stCondLst>
                                        </p:cTn>
                                        <p:tgtEl>
                                          <p:spTgt spid="38"/>
                                        </p:tgtEl>
                                        <p:attrNameLst>
                                          <p:attrName>style.visibility</p:attrName>
                                        </p:attrNameLst>
                                      </p:cBhvr>
                                      <p:to>
                                        <p:strVal val="visible"/>
                                      </p:to>
                                    </p:set>
                                    <p:animEffect transition="in" filter="randombar(horizontal)">
                                      <p:cBhvr>
                                        <p:cTn id="157" dur="500"/>
                                        <p:tgtEl>
                                          <p:spTgt spid="38"/>
                                        </p:tgtEl>
                                      </p:cBhvr>
                                    </p:animEffect>
                                  </p:childTnLst>
                                </p:cTn>
                              </p:par>
                            </p:childTnLst>
                          </p:cTn>
                        </p:par>
                      </p:childTnLst>
                    </p:cTn>
                  </p:par>
                  <p:par>
                    <p:cTn id="158" fill="hold">
                      <p:stCondLst>
                        <p:cond delay="indefinite"/>
                      </p:stCondLst>
                      <p:childTnLst>
                        <p:par>
                          <p:cTn id="159" fill="hold">
                            <p:stCondLst>
                              <p:cond delay="0"/>
                            </p:stCondLst>
                            <p:childTnLst>
                              <p:par>
                                <p:cTn id="160" presetID="0" presetClass="path" presetSubtype="0" accel="50000" decel="50000" fill="hold" grpId="0" nodeType="clickEffect">
                                  <p:stCondLst>
                                    <p:cond delay="0"/>
                                  </p:stCondLst>
                                  <p:childTnLst>
                                    <p:animMotion origin="layout" path="M 0.0316 0.02523 L 0.0316 0.02523 C 0.03281 0.03217 0.03368 0.03657 0.03437 0.04328 C 0.03472 0.04699 0.03472 0.05069 0.03524 0.05416 C 0.03559 0.05601 0.03663 0.0574 0.03715 0.05902 C 0.0375 0.06064 0.03767 0.06226 0.03802 0.06389 C 0.03854 0.06666 0.03924 0.06967 0.03993 0.07245 C 0.0401 0.07569 0.04028 0.07893 0.0408 0.08217 C 0.04097 0.08333 0.04149 0.08449 0.04167 0.08564 C 0.04253 0.0949 0.04288 0.10439 0.04358 0.11365 C 0.04323 0.13264 0.04306 0.15162 0.04253 0.1706 C 0.04236 0.17847 0.0408 0.19351 0.03802 0.19976 L 0.03524 0.20578 C 0.03455 0.20972 0.0342 0.21296 0.03264 0.21666 C 0.02691 0.23032 0.03316 0.21041 0.02622 0.2287 C 0.02569 0.23032 0.02517 0.23217 0.02448 0.23356 C 0.02361 0.23495 0.0224 0.23588 0.0217 0.23726 C 0.02031 0.23958 0.01927 0.24213 0.01806 0.24444 C 0.01736 0.24583 0.01701 0.24722 0.01615 0.24814 C 0.01476 0.25023 0.01267 0.25162 0.01163 0.25416 C 0.01076 0.25671 0.00955 0.26064 0.00799 0.26273 C 0.00608 0.26574 0.00347 0.26805 0.00174 0.27129 C -0.00365 0.28055 2.77778E-7 0.275 -0.01111 0.28703 C -0.0125 0.28865 -0.01372 0.29097 -0.01563 0.29189 C -0.01719 0.29259 -0.01875 0.29305 -0.02014 0.29421 C -0.02188 0.2956 -0.02309 0.29768 -0.02465 0.29907 C -0.02622 0.30046 -0.02778 0.30139 -0.02917 0.30277 C -0.03108 0.30439 -0.03281 0.30625 -0.03472 0.30764 C -0.03611 0.30856 -0.03785 0.30902 -0.03924 0.30995 C -0.04028 0.31064 -0.04115 0.31157 -0.04201 0.3125 C -0.04288 0.31365 -0.04358 0.31527 -0.04462 0.3162 C -0.04583 0.31689 -0.04705 0.31689 -0.04826 0.31736 C -0.05017 0.31805 -0.05191 0.31898 -0.05382 0.31967 L -0.06198 0.32338 L -0.06476 0.32453 C -0.06563 0.325 -0.06649 0.32546 -0.06736 0.32569 L -0.07188 0.32708 C -0.07344 0.32777 -0.075 0.3287 -0.07656 0.32939 C -0.0776 0.32986 -0.07899 0.33009 -0.08021 0.33055 C -0.08229 0.33148 -0.08438 0.33217 -0.08646 0.3331 C -0.08802 0.33379 -0.08941 0.33495 -0.09097 0.33541 C -0.0941 0.33634 -0.09705 0.33634 -0.10017 0.3368 C -0.10885 0.34375 -0.10226 0.33958 -0.11823 0.34143 C -0.12083 0.34189 -0.12309 0.34259 -0.12552 0.34282 C -0.13941 0.34444 -0.15139 0.34444 -0.16563 0.34514 L -0.17917 0.34768 C -0.18194 0.34814 -0.18472 0.34838 -0.18733 0.34884 C -0.18889 0.34907 -0.19045 0.34976 -0.19201 0.35 C -0.1941 0.35046 -0.19618 0.35092 -0.19826 0.35115 C -0.2099 0.35324 -0.20278 0.35139 -0.21111 0.3537 C -0.21163 0.35393 -0.21684 0.35694 -0.21823 0.3574 C -0.22049 0.35787 -0.22257 0.3581 -0.22465 0.35856 C -0.23594 0.36111 -0.22031 0.35856 -0.23837 0.36088 C -0.25122 0.36597 -0.24219 0.36296 -0.26458 0.36574 C -0.3191 0.37268 -0.22049 0.36643 -0.39913 0.36828 C -0.40556 0.36782 -0.41198 0.36828 -0.41823 0.36689 C -0.41997 0.36666 -0.42118 0.36435 -0.42292 0.36342 C -0.42361 0.36273 -0.42465 0.3625 -0.42552 0.36226 C -0.4276 0.36134 -0.43194 0.36018 -0.43368 0.35972 C -0.43646 0.35926 -0.44184 0.35856 -0.44184 0.35856 L -0.44184 0.35856 " pathEditMode="relative" ptsTypes="AAAAAAAAAAAAAAAAAAAAAAAAAAAAAAAAAAAAAAAAAAAAAAAAAAAAAAAAAAAAA">
                                      <p:cBhvr>
                                        <p:cTn id="161" dur="2000" fill="hold"/>
                                        <p:tgtEl>
                                          <p:spTgt spid="38"/>
                                        </p:tgtEl>
                                        <p:attrNameLst>
                                          <p:attrName>ppt_x</p:attrName>
                                          <p:attrName>ppt_y</p:attrName>
                                        </p:attrNameLst>
                                      </p:cBhvr>
                                    </p:animMotion>
                                  </p:childTnLst>
                                </p:cTn>
                              </p:par>
                            </p:childTnLst>
                          </p:cTn>
                        </p:par>
                      </p:childTnLst>
                    </p:cTn>
                  </p:par>
                  <p:par>
                    <p:cTn id="162" fill="hold">
                      <p:stCondLst>
                        <p:cond delay="indefinite"/>
                      </p:stCondLst>
                      <p:childTnLst>
                        <p:par>
                          <p:cTn id="163" fill="hold">
                            <p:stCondLst>
                              <p:cond delay="0"/>
                            </p:stCondLst>
                            <p:childTnLst>
                              <p:par>
                                <p:cTn id="164" presetID="10" presetClass="entr" presetSubtype="0" fill="hold" grpId="1" nodeType="clickEffect">
                                  <p:stCondLst>
                                    <p:cond delay="0"/>
                                  </p:stCondLst>
                                  <p:childTnLst>
                                    <p:set>
                                      <p:cBhvr>
                                        <p:cTn id="165" dur="1" fill="hold">
                                          <p:stCondLst>
                                            <p:cond delay="0"/>
                                          </p:stCondLst>
                                        </p:cTn>
                                        <p:tgtEl>
                                          <p:spTgt spid="19"/>
                                        </p:tgtEl>
                                        <p:attrNameLst>
                                          <p:attrName>style.visibility</p:attrName>
                                        </p:attrNameLst>
                                      </p:cBhvr>
                                      <p:to>
                                        <p:strVal val="visible"/>
                                      </p:to>
                                    </p:set>
                                    <p:animEffect transition="in" filter="fade">
                                      <p:cBhvr>
                                        <p:cTn id="166" dur="500"/>
                                        <p:tgtEl>
                                          <p:spTgt spid="19"/>
                                        </p:tgtEl>
                                      </p:cBhvr>
                                    </p:animEffect>
                                  </p:childTnLst>
                                </p:cTn>
                              </p:par>
                            </p:childTnLst>
                          </p:cTn>
                        </p:par>
                      </p:childTnLst>
                    </p:cTn>
                  </p:par>
                  <p:par>
                    <p:cTn id="167" fill="hold">
                      <p:stCondLst>
                        <p:cond delay="indefinite"/>
                      </p:stCondLst>
                      <p:childTnLst>
                        <p:par>
                          <p:cTn id="168" fill="hold">
                            <p:stCondLst>
                              <p:cond delay="0"/>
                            </p:stCondLst>
                            <p:childTnLst>
                              <p:par>
                                <p:cTn id="169" presetID="0" presetClass="path" presetSubtype="0" accel="50000" decel="50000" fill="hold" grpId="0" nodeType="clickEffect">
                                  <p:stCondLst>
                                    <p:cond delay="0"/>
                                  </p:stCondLst>
                                  <p:childTnLst>
                                    <p:animMotion origin="layout" path="M 0.03177 0.02685 L 0.03177 0.02685 C 0.0342 0.03287 0.03576 0.0375 0.03889 0.04259 C 0.0401 0.04421 0.04132 0.04583 0.04254 0.04722 C 0.04323 0.04814 0.04392 0.04884 0.04445 0.04976 C 0.04531 0.05139 0.04635 0.05277 0.04722 0.05463 C 0.04792 0.05625 0.04809 0.05787 0.04896 0.05949 C 0.04965 0.06088 0.05087 0.0618 0.05174 0.06319 C 0.05538 0.06875 0.05885 0.0743 0.06267 0.08009 C 0.06476 0.08333 0.06719 0.08611 0.06892 0.08981 C 0.07292 0.09791 0.07483 0.10231 0.07986 0.10902 C 0.0809 0.11064 0.08229 0.11157 0.08351 0.11273 C 0.08976 0.12916 0.08195 0.11088 0.09167 0.12615 C 0.09375 0.12939 0.09514 0.13356 0.09722 0.13703 C 0.09879 0.14004 0.10087 0.14259 0.1026 0.14537 C 0.10347 0.14699 0.10434 0.14884 0.10538 0.15023 C 0.10885 0.15601 0.11302 0.16111 0.11615 0.16736 C 0.12309 0.17986 0.11892 0.17338 0.12899 0.18657 L 0.13438 0.19398 C 0.13698 0.20254 0.13559 0.19976 0.14167 0.20856 C 0.14427 0.21226 0.14792 0.21481 0.14983 0.21944 C 0.15521 0.23194 0.15156 0.22592 0.16163 0.23634 L 0.16163 0.23634 C 0.16267 0.23796 0.16337 0.23981 0.16441 0.2412 C 0.16545 0.24259 0.16927 0.24583 0.17083 0.24722 C 0.17465 0.2574 0.16997 0.24768 0.17622 0.25463 C 0.17708 0.25555 0.17726 0.25717 0.17813 0.2581 C 0.19063 0.275 0.17691 0.25532 0.18524 0.26551 C 0.1875 0.26805 0.18924 0.27152 0.19167 0.27384 C 0.19288 0.27523 0.1941 0.27639 0.19531 0.27754 C 0.19618 0.27847 0.19722 0.27893 0.19809 0.27986 C 0.2066 0.28935 0.19236 0.27615 0.20625 0.28842 C 0.21441 0.30393 0.20625 0.29097 0.21892 0.30301 C 0.22153 0.30555 0.22361 0.30902 0.22622 0.31157 C 0.23056 0.31551 0.23542 0.31851 0.23993 0.32245 C 0.24445 0.32639 0.24844 0.33171 0.25347 0.33449 C 0.25504 0.33518 0.2566 0.33588 0.25799 0.3368 C 0.25955 0.33796 0.26094 0.33958 0.2625 0.34051 C 0.26372 0.3412 0.26493 0.3412 0.26615 0.34166 C 0.26719 0.34213 0.26806 0.34259 0.26892 0.34305 C 0.27188 0.34398 0.27517 0.34398 0.27795 0.34537 C 0.28229 0.34722 0.27986 0.34629 0.28524 0.34791 C 0.28629 0.34861 0.28698 0.34976 0.28802 0.35023 C 0.28941 0.35092 0.29115 0.35092 0.29254 0.35139 C 0.29375 0.35185 0.29497 0.35231 0.29618 0.35277 C 0.30139 0.35231 0.3066 0.35208 0.31163 0.35139 C 0.31285 0.35139 0.31406 0.35069 0.31528 0.35023 C 0.3184 0.34907 0.32135 0.34791 0.32448 0.34652 C 0.32656 0.3456 0.32865 0.34398 0.33073 0.34305 C 0.33229 0.34236 0.33385 0.34213 0.33524 0.34166 C 0.33646 0.34143 0.33767 0.34097 0.33889 0.34051 C 0.34167 0.33935 0.34445 0.33819 0.34705 0.3368 C 0.34809 0.33611 0.34879 0.33495 0.34983 0.33449 C 0.35104 0.33379 0.35226 0.33379 0.35347 0.33333 C 0.35434 0.33287 0.35538 0.3324 0.35625 0.33217 C 0.35712 0.33125 0.35903 0.33101 0.35903 0.32963 C 0.35903 0.32847 0.35712 0.3287 0.35625 0.32847 C 0.35313 0.32777 0.35017 0.32754 0.34705 0.32731 C 0.34583 0.32685 0.34462 0.32639 0.3434 0.32592 C 0.34254 0.32569 0.3408 0.32476 0.3408 0.32476 L 0.3408 0.32476 " pathEditMode="relative" ptsTypes="AAAAAAAAAAAAAAAAAAAAAAAAAAAAAAAAAAAAAAAAAAAAAAAAAAAAAAAAAAAAA">
                                      <p:cBhvr>
                                        <p:cTn id="170" dur="2000" fill="hold"/>
                                        <p:tgtEl>
                                          <p:spTgt spid="19"/>
                                        </p:tgtEl>
                                        <p:attrNameLst>
                                          <p:attrName>ppt_x</p:attrName>
                                          <p:attrName>ppt_y</p:attrName>
                                        </p:attrNameLst>
                                      </p:cBhvr>
                                    </p:animMotion>
                                  </p:childTnLst>
                                </p:cTn>
                              </p:par>
                            </p:childTnLst>
                          </p:cTn>
                        </p:par>
                      </p:childTnLst>
                    </p:cTn>
                  </p:par>
                  <p:par>
                    <p:cTn id="171" fill="hold">
                      <p:stCondLst>
                        <p:cond delay="indefinite"/>
                      </p:stCondLst>
                      <p:childTnLst>
                        <p:par>
                          <p:cTn id="172" fill="hold">
                            <p:stCondLst>
                              <p:cond delay="0"/>
                            </p:stCondLst>
                            <p:childTnLst>
                              <p:par>
                                <p:cTn id="173" presetID="6" presetClass="entr" presetSubtype="16" fill="hold" grpId="1" nodeType="clickEffect">
                                  <p:stCondLst>
                                    <p:cond delay="0"/>
                                  </p:stCondLst>
                                  <p:childTnLst>
                                    <p:set>
                                      <p:cBhvr>
                                        <p:cTn id="174" dur="1" fill="hold">
                                          <p:stCondLst>
                                            <p:cond delay="0"/>
                                          </p:stCondLst>
                                        </p:cTn>
                                        <p:tgtEl>
                                          <p:spTgt spid="36"/>
                                        </p:tgtEl>
                                        <p:attrNameLst>
                                          <p:attrName>style.visibility</p:attrName>
                                        </p:attrNameLst>
                                      </p:cBhvr>
                                      <p:to>
                                        <p:strVal val="visible"/>
                                      </p:to>
                                    </p:set>
                                    <p:animEffect transition="in" filter="circle(in)">
                                      <p:cBhvr>
                                        <p:cTn id="175" dur="2000"/>
                                        <p:tgtEl>
                                          <p:spTgt spid="36"/>
                                        </p:tgtEl>
                                      </p:cBhvr>
                                    </p:animEffect>
                                  </p:childTnLst>
                                </p:cTn>
                              </p:par>
                            </p:childTnLst>
                          </p:cTn>
                        </p:par>
                      </p:childTnLst>
                    </p:cTn>
                  </p:par>
                  <p:par>
                    <p:cTn id="176" fill="hold">
                      <p:stCondLst>
                        <p:cond delay="indefinite"/>
                      </p:stCondLst>
                      <p:childTnLst>
                        <p:par>
                          <p:cTn id="177" fill="hold">
                            <p:stCondLst>
                              <p:cond delay="0"/>
                            </p:stCondLst>
                            <p:childTnLst>
                              <p:par>
                                <p:cTn id="178" presetID="0" presetClass="path" presetSubtype="0" accel="50000" decel="50000" fill="hold" grpId="0" nodeType="clickEffect">
                                  <p:stCondLst>
                                    <p:cond delay="0"/>
                                  </p:stCondLst>
                                  <p:childTnLst>
                                    <p:animMotion origin="layout" path="M 0.05 0.02916 L 0.05 0.02916 C 0.05851 0.04189 0.05834 0.04213 0.06893 0.05578 C 0.07188 0.05949 0.07552 0.0625 0.07813 0.06666 C 0.07969 0.06898 0.0809 0.07199 0.08264 0.07384 C 0.0849 0.07662 0.09393 0.08379 0.09722 0.08611 C 0.09983 0.08773 0.10278 0.08912 0.10538 0.09097 C 0.12952 0.10717 0.09688 0.08703 0.12257 0.10185 C 0.12604 0.1037 0.12917 0.10648 0.13264 0.10787 C 0.14063 0.11111 0.14931 0.11111 0.15712 0.11527 C 0.18004 0.12685 0.15747 0.11574 0.18351 0.12731 C 0.19236 0.13125 0.20087 0.1368 0.2099 0.13935 C 0.21406 0.14074 0.2184 0.14143 0.22257 0.14305 C 0.2309 0.14629 0.23872 0.15139 0.24722 0.15393 C 0.25955 0.15787 0.26893 0.16041 0.28177 0.1662 C 0.2967 0.17268 0.28889 0.17014 0.30538 0.17338 C 0.30868 0.175 0.31198 0.17685 0.31528 0.17824 C 0.31858 0.17963 0.32205 0.18055 0.32535 0.18194 C 0.33108 0.18402 0.33559 0.18564 0.3408 0.18912 C 0.34688 0.19351 0.35261 0.19907 0.35903 0.20254 C 0.36268 0.20463 0.36615 0.20671 0.36979 0.20856 C 0.37309 0.21041 0.37656 0.21157 0.37986 0.21342 C 0.38212 0.21481 0.38403 0.21713 0.38629 0.21828 C 0.39063 0.2206 0.39531 0.22199 0.39983 0.2243 C 0.40174 0.22523 0.40347 0.22708 0.40538 0.22801 C 0.41806 0.23402 0.41146 0.22986 0.42084 0.23287 C 0.43438 0.23703 0.41893 0.23426 0.43802 0.23657 C 0.44809 0.23912 0.44896 0.23981 0.46441 0.23657 C 0.4665 0.23611 0.46771 0.2324 0.46979 0.23171 C 0.47101 0.23125 0.47222 0.23078 0.47344 0.23032 C 0.47448 0.23009 0.47535 0.22939 0.47622 0.22916 C 0.47917 0.22847 0.48229 0.22847 0.48525 0.22801 C 0.49288 0.22546 0.48542 0.22847 0.49167 0.2243 C 0.49254 0.22384 0.49358 0.22361 0.49445 0.22314 C 0.49531 0.22245 0.49618 0.22129 0.49705 0.2206 C 0.49896 0.21967 0.5007 0.21898 0.50261 0.21828 L 0.50538 0.21713 C 0.5059 0.2162 0.5066 0.21574 0.50712 0.21458 C 0.50886 0.21064 0.50677 0.21111 0.50903 0.21111 L 0.50903 0.21111 " pathEditMode="relative" ptsTypes="AAAAAAAAAAAAAAAAAAAAAAAAAAAAAAAAAAAAAAAA">
                                      <p:cBhvr>
                                        <p:cTn id="179" dur="2000" fill="hold"/>
                                        <p:tgtEl>
                                          <p:spTgt spid="3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8" grpId="0" animBg="1"/>
      <p:bldP spid="22" grpId="0" animBg="1"/>
      <p:bldP spid="5" grpId="0"/>
      <p:bldP spid="13" grpId="0"/>
      <p:bldP spid="37" grpId="0"/>
      <p:bldP spid="37" grpId="1"/>
      <p:bldP spid="34" grpId="0"/>
      <p:bldP spid="34" grpId="1"/>
      <p:bldP spid="35" grpId="0"/>
      <p:bldP spid="35" grpId="1"/>
      <p:bldP spid="38" grpId="0"/>
      <p:bldP spid="38" grpId="1"/>
      <p:bldP spid="19" grpId="0"/>
      <p:bldP spid="19" grpId="1"/>
      <p:bldP spid="36" grpId="0"/>
      <p:bldP spid="36"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692696"/>
            <a:ext cx="7992888" cy="2031325"/>
          </a:xfrm>
          <a:prstGeom prst="rect">
            <a:avLst/>
          </a:prstGeom>
          <a:noFill/>
        </p:spPr>
        <p:txBody>
          <a:bodyPr wrap="square" rtlCol="0">
            <a:spAutoFit/>
          </a:bodyPr>
          <a:lstStyle/>
          <a:p>
            <a:r>
              <a:rPr lang="fr-FR" dirty="0"/>
              <a:t>COLLECTES</a:t>
            </a:r>
          </a:p>
          <a:p>
            <a:endParaRPr lang="fr-FR" dirty="0"/>
          </a:p>
          <a:p>
            <a:r>
              <a:rPr lang="fr-FR" dirty="0"/>
              <a:t>un grand pas prudent </a:t>
            </a:r>
          </a:p>
          <a:p>
            <a:r>
              <a:rPr lang="fr-FR" dirty="0"/>
              <a:t>son empreinte </a:t>
            </a:r>
          </a:p>
          <a:p>
            <a:r>
              <a:rPr lang="fr-FR" dirty="0"/>
              <a:t>des flocons </a:t>
            </a:r>
          </a:p>
          <a:p>
            <a:r>
              <a:rPr lang="fr-FR" dirty="0"/>
              <a:t>sa trace</a:t>
            </a:r>
          </a:p>
          <a:p>
            <a:endParaRPr lang="fr-FR" dirty="0"/>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0232" y="620688"/>
            <a:ext cx="1628287" cy="2620062"/>
          </a:xfrm>
          <a:prstGeom prst="rect">
            <a:avLst/>
          </a:prstGeom>
        </p:spPr>
      </p:pic>
    </p:spTree>
    <p:extLst>
      <p:ext uri="{BB962C8B-B14F-4D97-AF65-F5344CB8AC3E}">
        <p14:creationId xmlns:p14="http://schemas.microsoft.com/office/powerpoint/2010/main" val="125691911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5843</TotalTime>
  <Words>651</Words>
  <Application>Microsoft Office PowerPoint</Application>
  <PresentationFormat>Affichage à l'écran (4:3)</PresentationFormat>
  <Paragraphs>146</Paragraphs>
  <Slides>9</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9</vt:i4>
      </vt:variant>
    </vt:vector>
  </HeadingPairs>
  <TitlesOfParts>
    <vt:vector size="19" baseType="lpstr">
      <vt:lpstr>28 Days Later</vt:lpstr>
      <vt:lpstr>Alamain</vt:lpstr>
      <vt:lpstr>Alba Super</vt:lpstr>
      <vt:lpstr>Andika</vt:lpstr>
      <vt:lpstr>Arial</vt:lpstr>
      <vt:lpstr>Calibri</vt:lpstr>
      <vt:lpstr>Comic Sans MS</vt:lpstr>
      <vt:lpstr>Kristen ITC</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Geneviève</dc:creator>
  <cp:lastModifiedBy>JULIE SAINT-LEGER</cp:lastModifiedBy>
  <cp:revision>417</cp:revision>
  <dcterms:created xsi:type="dcterms:W3CDTF">2012-11-08T07:34:57Z</dcterms:created>
  <dcterms:modified xsi:type="dcterms:W3CDTF">2016-07-22T11:47:55Z</dcterms:modified>
</cp:coreProperties>
</file>