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680" y="90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6755C-C6C4-4BFC-8E2C-62ED51B3905F}" type="datetimeFigureOut">
              <a:rPr lang="fr-FR" smtClean="0"/>
              <a:pPr/>
              <a:t>13/05/2016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D3281-B7AE-4D54-A4C0-513D3286658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90" y="214282"/>
            <a:ext cx="2000264" cy="78581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r-FR" sz="1200" dirty="0" smtClean="0">
                <a:solidFill>
                  <a:schemeClr val="tx1"/>
                </a:solidFill>
              </a:rPr>
              <a:t>Prénom: …………….…………..</a:t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/>
            </a:r>
            <a:br>
              <a:rPr lang="fr-FR" sz="1200" dirty="0" smtClean="0">
                <a:solidFill>
                  <a:schemeClr val="tx1"/>
                </a:solidFill>
              </a:rPr>
            </a:br>
            <a:r>
              <a:rPr lang="fr-FR" sz="1200" dirty="0" smtClean="0">
                <a:solidFill>
                  <a:schemeClr val="tx1"/>
                </a:solidFill>
              </a:rPr>
              <a:t>Date: ………………….………….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714620" y="357158"/>
            <a:ext cx="2214578" cy="408623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002060"/>
                </a:solidFill>
                <a:latin typeface="Jokerman" pitchFamily="82" charset="0"/>
              </a:rPr>
              <a:t>Rallye romans</a:t>
            </a:r>
            <a:endParaRPr lang="fr-FR" b="1" dirty="0">
              <a:solidFill>
                <a:srgbClr val="002060"/>
              </a:solidFill>
              <a:latin typeface="Jokerman" pitchFamily="82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57232" y="1214414"/>
            <a:ext cx="3786214" cy="81724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 smtClean="0"/>
              <a:t>Titre: ………………………………………………………….……</a:t>
            </a:r>
          </a:p>
          <a:p>
            <a:pPr>
              <a:lnSpc>
                <a:spcPct val="150000"/>
              </a:lnSpc>
            </a:pPr>
            <a:r>
              <a:rPr lang="fr-FR" sz="1400" dirty="0" smtClean="0"/>
              <a:t>Auteur: ……………………………………………………………</a:t>
            </a:r>
            <a:endParaRPr lang="fr-FR" sz="1400" dirty="0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714356" y="2285984"/>
          <a:ext cx="5616000" cy="5636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000"/>
                <a:gridCol w="648000"/>
                <a:gridCol w="648000"/>
              </a:tblGrid>
              <a:tr h="399464">
                <a:tc>
                  <a:txBody>
                    <a:bodyPr/>
                    <a:lstStyle/>
                    <a:p>
                      <a:pPr algn="ctr"/>
                      <a:endParaRPr lang="fr-FR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Vrai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Faux</a:t>
                      </a:r>
                      <a:endParaRPr lang="fr-FR" dirty="0"/>
                    </a:p>
                  </a:txBody>
                  <a:tcPr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1)     Vincent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et Nicolas sont projetés à l’époque de l’antiquité gallo-romaine.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2)     Dans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la cour du château se trouve un véritable village avec toutes sortes d’animaux domestiques.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3)     Colin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est fils de paysan. Il ne sait ni lire ni écrire.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612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4)     La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nourriture est très variée à cette époque. Les paysans  mangent beaucoup de viande mais aussi toutes sortes de légumes comme les tomates, les pommes de terre…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5)     Les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animaux vivent dans la maison durant l’hiver.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6)     Le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forgeron est celui qui fabrique les haches, les faucilles, les armes, les socs de charrue…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7)     Le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palefrenier est celui qui s’occupe des moutons.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8)     Le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seigneur et sa famille habitent le donjon, la plus haute tour du château.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9)     Thibaud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est le fils du seigneur. Il veut devenir chevalier mais pour le moment, il doit garder les moutons.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r>
                        <a:rPr lang="fr-FR" sz="1100" dirty="0" smtClean="0">
                          <a:latin typeface="Calibri"/>
                          <a:ea typeface="Calibri"/>
                          <a:cs typeface="Times New Roman"/>
                        </a:rPr>
                        <a:t>10)     Les </a:t>
                      </a:r>
                      <a:r>
                        <a:rPr lang="fr-FR" sz="1100" dirty="0">
                          <a:latin typeface="Calibri"/>
                          <a:ea typeface="Calibri"/>
                          <a:cs typeface="Times New Roman"/>
                        </a:rPr>
                        <a:t>seigneurs et les paysans vivent pratiquement de la même manière.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</a:t>
                      </a:r>
                      <a:endParaRPr lang="fr-FR" dirty="0"/>
                    </a:p>
                  </a:txBody>
                  <a:tcPr anchor="ctr"/>
                </a:tc>
              </a:tr>
              <a:tr h="504000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3381375" algn="l"/>
                        </a:tabLst>
                      </a:pPr>
                      <a:endParaRPr lang="fr-F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785794" y="7500958"/>
          <a:ext cx="5500726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0726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200" dirty="0" smtClean="0"/>
                        <a:t>          Qu’as-tu pensé</a:t>
                      </a:r>
                      <a:r>
                        <a:rPr lang="fr-FR" sz="1200" baseline="0" dirty="0" smtClean="0"/>
                        <a:t> de ce livre?           </a:t>
                      </a:r>
                      <a:r>
                        <a:rPr lang="fr-FR" sz="1200" baseline="0" dirty="0" smtClean="0">
                          <a:sym typeface="Wingdings"/>
                        </a:rPr>
                        <a:t>                  </a:t>
                      </a:r>
                      <a:endParaRPr lang="fr-FR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429375" y="6819900"/>
            <a:ext cx="428625" cy="23241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vert="vert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http://tousmesclasseurs.eklablog.com/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Afficher l'image d'origin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8" y="142844"/>
            <a:ext cx="1383749" cy="180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217</Words>
  <Application>Microsoft Office PowerPoint</Application>
  <PresentationFormat>Affichage à l'écran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Prénom: …………….…………..  Date: ………………….………….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Prénom: ……………………..  Date: ………………………….</dc:title>
  <dc:creator>Sylvie</dc:creator>
  <cp:lastModifiedBy>Sylvie</cp:lastModifiedBy>
  <cp:revision>9</cp:revision>
  <dcterms:created xsi:type="dcterms:W3CDTF">2016-05-10T12:14:10Z</dcterms:created>
  <dcterms:modified xsi:type="dcterms:W3CDTF">2016-05-13T21:01:51Z</dcterms:modified>
</cp:coreProperties>
</file>