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70" r:id="rId2"/>
    <p:sldId id="273" r:id="rId3"/>
    <p:sldId id="280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iandra GD" panose="020E0502030308020204" pitchFamily="34" charset="0"/>
      <p:regular r:id="rId1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39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34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3.png"/><Relationship Id="rId3" Type="http://schemas.microsoft.com/office/2007/relationships/media" Target="../media/media2.m4a"/><Relationship Id="rId21" Type="http://schemas.microsoft.com/office/2007/relationships/media" Target="../media/media11.mp3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notesSlide" Target="../notesSlides/notesSlide1.xml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p3"/><Relationship Id="rId13" Type="http://schemas.microsoft.com/office/2007/relationships/media" Target="../media/media18.mp3"/><Relationship Id="rId18" Type="http://schemas.openxmlformats.org/officeDocument/2006/relationships/audio" Target="../media/media20.mp3"/><Relationship Id="rId26" Type="http://schemas.openxmlformats.org/officeDocument/2006/relationships/image" Target="../media/image3.png"/><Relationship Id="rId3" Type="http://schemas.microsoft.com/office/2007/relationships/media" Target="../media/media13.m4a"/><Relationship Id="rId21" Type="http://schemas.microsoft.com/office/2007/relationships/media" Target="../media/media11.mp3"/><Relationship Id="rId7" Type="http://schemas.microsoft.com/office/2007/relationships/media" Target="../media/media15.mp3"/><Relationship Id="rId12" Type="http://schemas.openxmlformats.org/officeDocument/2006/relationships/audio" Target="../media/media17.mp3"/><Relationship Id="rId17" Type="http://schemas.microsoft.com/office/2007/relationships/media" Target="../media/media20.mp3"/><Relationship Id="rId25" Type="http://schemas.openxmlformats.org/officeDocument/2006/relationships/image" Target="../media/image2.png"/><Relationship Id="rId2" Type="http://schemas.openxmlformats.org/officeDocument/2006/relationships/audio" Target="../media/media12.m4a"/><Relationship Id="rId16" Type="http://schemas.openxmlformats.org/officeDocument/2006/relationships/audio" Target="../media/media19.mp3"/><Relationship Id="rId20" Type="http://schemas.openxmlformats.org/officeDocument/2006/relationships/audio" Target="../media/media21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11" Type="http://schemas.microsoft.com/office/2007/relationships/media" Target="../media/media17.mp3"/><Relationship Id="rId24" Type="http://schemas.openxmlformats.org/officeDocument/2006/relationships/notesSlide" Target="../notesSlides/notesSlide2.xml"/><Relationship Id="rId5" Type="http://schemas.microsoft.com/office/2007/relationships/media" Target="../media/media14.m4a"/><Relationship Id="rId15" Type="http://schemas.microsoft.com/office/2007/relationships/media" Target="../media/media19.mp3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16.mp3"/><Relationship Id="rId19" Type="http://schemas.microsoft.com/office/2007/relationships/media" Target="../media/media21.m4a"/><Relationship Id="rId4" Type="http://schemas.openxmlformats.org/officeDocument/2006/relationships/audio" Target="../media/media13.m4a"/><Relationship Id="rId9" Type="http://schemas.microsoft.com/office/2007/relationships/media" Target="../media/media16.mp3"/><Relationship Id="rId14" Type="http://schemas.openxmlformats.org/officeDocument/2006/relationships/audio" Target="../media/media18.mp3"/><Relationship Id="rId22" Type="http://schemas.openxmlformats.org/officeDocument/2006/relationships/audio" Target="../media/media1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La ville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Listen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and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number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2" y="0"/>
            <a:ext cx="912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Maiandra GD" panose="020E0502030308020204" pitchFamily="34" charset="0"/>
              </a:rPr>
              <a:t>Listen</a:t>
            </a:r>
            <a:r>
              <a:rPr lang="fr-FR" sz="3600" b="1" dirty="0">
                <a:latin typeface="Maiandra GD" panose="020E0502030308020204" pitchFamily="34" charset="0"/>
              </a:rPr>
              <a:t> and </a:t>
            </a:r>
            <a:r>
              <a:rPr lang="fr-FR" sz="3600" b="1" dirty="0" err="1">
                <a:latin typeface="Maiandra GD" panose="020E0502030308020204" pitchFamily="34" charset="0"/>
              </a:rPr>
              <a:t>number</a:t>
            </a:r>
            <a:r>
              <a:rPr lang="fr-FR" sz="3600" b="1" dirty="0">
                <a:latin typeface="Maiandra GD" panose="020E0502030308020204" pitchFamily="34" charset="0"/>
              </a:rPr>
              <a:t> the </a:t>
            </a:r>
            <a:r>
              <a:rPr lang="fr-FR" sz="3600" b="1" dirty="0" err="1">
                <a:latin typeface="Maiandra GD" panose="020E0502030308020204" pitchFamily="34" charset="0"/>
              </a:rPr>
              <a:t>pictures</a:t>
            </a:r>
            <a:r>
              <a:rPr lang="fr-FR" sz="3600" b="1" dirty="0"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F6FE3BB-F4E6-4D98-91F0-999DDC81E1AF}"/>
              </a:ext>
            </a:extLst>
          </p:cNvPr>
          <p:cNvSpPr txBox="1"/>
          <p:nvPr/>
        </p:nvSpPr>
        <p:spPr>
          <a:xfrm>
            <a:off x="-1" y="5733256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95E4B4E-0220-45B4-9DC7-55D873C47643}"/>
              </a:ext>
            </a:extLst>
          </p:cNvPr>
          <p:cNvSpPr txBox="1"/>
          <p:nvPr/>
        </p:nvSpPr>
        <p:spPr>
          <a:xfrm>
            <a:off x="507678" y="5733256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D747A69-665D-495F-9F27-CA22738DA703}"/>
              </a:ext>
            </a:extLst>
          </p:cNvPr>
          <p:cNvSpPr txBox="1"/>
          <p:nvPr/>
        </p:nvSpPr>
        <p:spPr>
          <a:xfrm>
            <a:off x="1567476" y="5733256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D74E7D9-D126-421D-BD14-B88F49A7415B}"/>
              </a:ext>
            </a:extLst>
          </p:cNvPr>
          <p:cNvSpPr txBox="1"/>
          <p:nvPr/>
        </p:nvSpPr>
        <p:spPr>
          <a:xfrm>
            <a:off x="996628" y="5723407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28FA5A0-D420-4B04-BAE1-DF0F0617CEDA}"/>
              </a:ext>
            </a:extLst>
          </p:cNvPr>
          <p:cNvSpPr txBox="1"/>
          <p:nvPr/>
        </p:nvSpPr>
        <p:spPr>
          <a:xfrm>
            <a:off x="2015477" y="5733256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67D5935-7BAE-4EC1-ACA3-C83BA3A6CF18}"/>
              </a:ext>
            </a:extLst>
          </p:cNvPr>
          <p:cNvSpPr txBox="1"/>
          <p:nvPr/>
        </p:nvSpPr>
        <p:spPr>
          <a:xfrm>
            <a:off x="2463478" y="5733256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9C977AF-5380-4112-AAD5-18901D14DAFE}"/>
              </a:ext>
            </a:extLst>
          </p:cNvPr>
          <p:cNvSpPr txBox="1"/>
          <p:nvPr/>
        </p:nvSpPr>
        <p:spPr>
          <a:xfrm>
            <a:off x="2968064" y="5733256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E10C3D9-7587-4F05-BDBB-88FEEBE2B090}"/>
              </a:ext>
            </a:extLst>
          </p:cNvPr>
          <p:cNvSpPr txBox="1"/>
          <p:nvPr/>
        </p:nvSpPr>
        <p:spPr>
          <a:xfrm>
            <a:off x="3469210" y="5723407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C6B4399-E29D-4F9A-84DE-B3B133D55FD7}"/>
              </a:ext>
            </a:extLst>
          </p:cNvPr>
          <p:cNvSpPr txBox="1"/>
          <p:nvPr/>
        </p:nvSpPr>
        <p:spPr>
          <a:xfrm>
            <a:off x="3980711" y="5733511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DBF541-3806-463B-B813-4FA8578159D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1" y="1825459"/>
            <a:ext cx="9126238" cy="3207082"/>
          </a:xfrm>
          <a:prstGeom prst="rect">
            <a:avLst/>
          </a:prstGeom>
        </p:spPr>
      </p:pic>
      <p:pic>
        <p:nvPicPr>
          <p:cNvPr id="7" name="Listen and number the pictures">
            <a:hlinkClick r:id="" action="ppaction://media"/>
            <a:extLst>
              <a:ext uri="{FF2B5EF4-FFF2-40B4-BE49-F238E27FC236}">
                <a16:creationId xmlns:a16="http://schemas.microsoft.com/office/drawing/2014/main" id="{5535CFBE-1ED9-49FB-9828-DC6D0DF8B3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525519" y="0"/>
            <a:ext cx="609600" cy="609600"/>
          </a:xfrm>
          <a:prstGeom prst="rect">
            <a:avLst/>
          </a:prstGeom>
        </p:spPr>
      </p:pic>
      <p:pic>
        <p:nvPicPr>
          <p:cNvPr id="8" name="Number 1">
            <a:hlinkClick r:id="" action="ppaction://media"/>
            <a:extLst>
              <a:ext uri="{FF2B5EF4-FFF2-40B4-BE49-F238E27FC236}">
                <a16:creationId xmlns:a16="http://schemas.microsoft.com/office/drawing/2014/main" id="{C332F836-6AE5-413C-9328-E9704B2942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825" y="6214333"/>
            <a:ext cx="609600" cy="609600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2565C8DA-9BF0-47C7-A3C1-335ACD11D5E6}"/>
              </a:ext>
            </a:extLst>
          </p:cNvPr>
          <p:cNvSpPr txBox="1"/>
          <p:nvPr/>
        </p:nvSpPr>
        <p:spPr>
          <a:xfrm>
            <a:off x="4425950" y="573325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9" name="Number 2">
            <a:hlinkClick r:id="" action="ppaction://media"/>
            <a:extLst>
              <a:ext uri="{FF2B5EF4-FFF2-40B4-BE49-F238E27FC236}">
                <a16:creationId xmlns:a16="http://schemas.microsoft.com/office/drawing/2014/main" id="{25134CFA-1FA6-47F4-8F54-BCDFD4A574A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77070" y="6225556"/>
            <a:ext cx="609600" cy="609600"/>
          </a:xfrm>
          <a:prstGeom prst="rect">
            <a:avLst/>
          </a:prstGeom>
        </p:spPr>
      </p:pic>
      <p:pic>
        <p:nvPicPr>
          <p:cNvPr id="10" name="Number 3">
            <a:hlinkClick r:id="" action="ppaction://media"/>
            <a:extLst>
              <a:ext uri="{FF2B5EF4-FFF2-40B4-BE49-F238E27FC236}">
                <a16:creationId xmlns:a16="http://schemas.microsoft.com/office/drawing/2014/main" id="{AFC7A615-F439-4B2B-95A6-4887E35E0B9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342315" y="6256476"/>
            <a:ext cx="609600" cy="609600"/>
          </a:xfrm>
          <a:prstGeom prst="rect">
            <a:avLst/>
          </a:prstGeom>
        </p:spPr>
      </p:pic>
      <p:pic>
        <p:nvPicPr>
          <p:cNvPr id="11" name="Number 4">
            <a:hlinkClick r:id="" action="ppaction://media"/>
            <a:extLst>
              <a:ext uri="{FF2B5EF4-FFF2-40B4-BE49-F238E27FC236}">
                <a16:creationId xmlns:a16="http://schemas.microsoft.com/office/drawing/2014/main" id="{A3C0B2CA-C357-4133-B06E-7C77FBC03D4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946540" y="6276397"/>
            <a:ext cx="609600" cy="609600"/>
          </a:xfrm>
          <a:prstGeom prst="rect">
            <a:avLst/>
          </a:prstGeom>
        </p:spPr>
      </p:pic>
      <p:pic>
        <p:nvPicPr>
          <p:cNvPr id="12" name="Number 5">
            <a:hlinkClick r:id="" action="ppaction://media"/>
            <a:extLst>
              <a:ext uri="{FF2B5EF4-FFF2-40B4-BE49-F238E27FC236}">
                <a16:creationId xmlns:a16="http://schemas.microsoft.com/office/drawing/2014/main" id="{8086514D-BBED-4B6C-B70A-4EA79B209C6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52024" y="6271974"/>
            <a:ext cx="609600" cy="609600"/>
          </a:xfrm>
          <a:prstGeom prst="rect">
            <a:avLst/>
          </a:prstGeom>
        </p:spPr>
      </p:pic>
      <p:pic>
        <p:nvPicPr>
          <p:cNvPr id="14" name="Number 7">
            <a:hlinkClick r:id="" action="ppaction://media"/>
            <a:extLst>
              <a:ext uri="{FF2B5EF4-FFF2-40B4-BE49-F238E27FC236}">
                <a16:creationId xmlns:a16="http://schemas.microsoft.com/office/drawing/2014/main" id="{F3C00ACB-6D83-469D-BE07-EE88DE55D5E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029902" y="6284166"/>
            <a:ext cx="609600" cy="609600"/>
          </a:xfrm>
          <a:prstGeom prst="rect">
            <a:avLst/>
          </a:prstGeom>
        </p:spPr>
      </p:pic>
      <p:pic>
        <p:nvPicPr>
          <p:cNvPr id="15" name="Number 8">
            <a:hlinkClick r:id="" action="ppaction://media"/>
            <a:extLst>
              <a:ext uri="{FF2B5EF4-FFF2-40B4-BE49-F238E27FC236}">
                <a16:creationId xmlns:a16="http://schemas.microsoft.com/office/drawing/2014/main" id="{8B1CD0F8-4209-4C7C-A056-14E159D406F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736953" y="6284166"/>
            <a:ext cx="609600" cy="609600"/>
          </a:xfrm>
          <a:prstGeom prst="rect">
            <a:avLst/>
          </a:prstGeom>
        </p:spPr>
      </p:pic>
      <p:pic>
        <p:nvPicPr>
          <p:cNvPr id="16" name="Number 9">
            <a:hlinkClick r:id="" action="ppaction://media"/>
            <a:extLst>
              <a:ext uri="{FF2B5EF4-FFF2-40B4-BE49-F238E27FC236}">
                <a16:creationId xmlns:a16="http://schemas.microsoft.com/office/drawing/2014/main" id="{63042B6D-E171-4024-BF04-4994C3476B1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442437" y="6293243"/>
            <a:ext cx="609600" cy="609600"/>
          </a:xfrm>
          <a:prstGeom prst="rect">
            <a:avLst/>
          </a:prstGeom>
        </p:spPr>
      </p:pic>
      <p:pic>
        <p:nvPicPr>
          <p:cNvPr id="17" name="Number 10">
            <a:hlinkClick r:id="" action="ppaction://media"/>
            <a:extLst>
              <a:ext uri="{FF2B5EF4-FFF2-40B4-BE49-F238E27FC236}">
                <a16:creationId xmlns:a16="http://schemas.microsoft.com/office/drawing/2014/main" id="{E975C42A-5684-4323-A2F9-78D5CAAC510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149488" y="6284473"/>
            <a:ext cx="609600" cy="609600"/>
          </a:xfrm>
          <a:prstGeom prst="rect">
            <a:avLst/>
          </a:prstGeom>
        </p:spPr>
      </p:pic>
      <p:pic>
        <p:nvPicPr>
          <p:cNvPr id="3" name="Number 6">
            <a:hlinkClick r:id="" action="ppaction://media"/>
            <a:extLst>
              <a:ext uri="{FF2B5EF4-FFF2-40B4-BE49-F238E27FC236}">
                <a16:creationId xmlns:a16="http://schemas.microsoft.com/office/drawing/2014/main" id="{E7DD3533-790E-4F32-BA84-10A65755099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315204" y="62564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7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6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4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8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1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7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46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47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48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4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50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51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52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53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54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55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2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69" grpId="0"/>
      <p:bldP spid="6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8DBF541-3806-463B-B813-4FA8578159D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1" y="1825459"/>
            <a:ext cx="9126238" cy="3207082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2F6FE3BB-F4E6-4D98-91F0-999DDC81E1AF}"/>
              </a:ext>
            </a:extLst>
          </p:cNvPr>
          <p:cNvSpPr txBox="1"/>
          <p:nvPr/>
        </p:nvSpPr>
        <p:spPr>
          <a:xfrm>
            <a:off x="6200614" y="2996952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95E4B4E-0220-45B4-9DC7-55D873C47643}"/>
              </a:ext>
            </a:extLst>
          </p:cNvPr>
          <p:cNvSpPr txBox="1"/>
          <p:nvPr/>
        </p:nvSpPr>
        <p:spPr>
          <a:xfrm>
            <a:off x="4567412" y="4508203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D747A69-665D-495F-9F27-CA22738DA703}"/>
              </a:ext>
            </a:extLst>
          </p:cNvPr>
          <p:cNvSpPr txBox="1"/>
          <p:nvPr/>
        </p:nvSpPr>
        <p:spPr>
          <a:xfrm>
            <a:off x="783230" y="4508203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D74E7D9-D126-421D-BD14-B88F49A7415B}"/>
              </a:ext>
            </a:extLst>
          </p:cNvPr>
          <p:cNvSpPr txBox="1"/>
          <p:nvPr/>
        </p:nvSpPr>
        <p:spPr>
          <a:xfrm>
            <a:off x="779322" y="2996158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28FA5A0-D420-4B04-BAE1-DF0F0617CEDA}"/>
              </a:ext>
            </a:extLst>
          </p:cNvPr>
          <p:cNvSpPr txBox="1"/>
          <p:nvPr/>
        </p:nvSpPr>
        <p:spPr>
          <a:xfrm>
            <a:off x="2853448" y="2995040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67D5935-7BAE-4EC1-ACA3-C83BA3A6CF18}"/>
              </a:ext>
            </a:extLst>
          </p:cNvPr>
          <p:cNvSpPr txBox="1"/>
          <p:nvPr/>
        </p:nvSpPr>
        <p:spPr>
          <a:xfrm>
            <a:off x="7956376" y="4508203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9C977AF-5380-4112-AAD5-18901D14DAFE}"/>
              </a:ext>
            </a:extLst>
          </p:cNvPr>
          <p:cNvSpPr txBox="1"/>
          <p:nvPr/>
        </p:nvSpPr>
        <p:spPr>
          <a:xfrm>
            <a:off x="7956376" y="3002737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E10C3D9-7587-4F05-BDBB-88FEEBE2B090}"/>
              </a:ext>
            </a:extLst>
          </p:cNvPr>
          <p:cNvSpPr txBox="1"/>
          <p:nvPr/>
        </p:nvSpPr>
        <p:spPr>
          <a:xfrm>
            <a:off x="6200614" y="4508203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C6B4399-E29D-4F9A-84DE-B3B133D55FD7}"/>
              </a:ext>
            </a:extLst>
          </p:cNvPr>
          <p:cNvSpPr txBox="1"/>
          <p:nvPr/>
        </p:nvSpPr>
        <p:spPr>
          <a:xfrm>
            <a:off x="2853448" y="4508294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8" name="Number 1">
            <a:hlinkClick r:id="" action="ppaction://media"/>
            <a:extLst>
              <a:ext uri="{FF2B5EF4-FFF2-40B4-BE49-F238E27FC236}">
                <a16:creationId xmlns:a16="http://schemas.microsoft.com/office/drawing/2014/main" id="{C332F836-6AE5-413C-9328-E9704B294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825" y="6214333"/>
            <a:ext cx="609600" cy="609600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2565C8DA-9BF0-47C7-A3C1-335ACD11D5E6}"/>
              </a:ext>
            </a:extLst>
          </p:cNvPr>
          <p:cNvSpPr txBox="1"/>
          <p:nvPr/>
        </p:nvSpPr>
        <p:spPr>
          <a:xfrm>
            <a:off x="4475905" y="298472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9" name="Number 2">
            <a:hlinkClick r:id="" action="ppaction://media"/>
            <a:extLst>
              <a:ext uri="{FF2B5EF4-FFF2-40B4-BE49-F238E27FC236}">
                <a16:creationId xmlns:a16="http://schemas.microsoft.com/office/drawing/2014/main" id="{25134CFA-1FA6-47F4-8F54-BCDFD4A574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77070" y="6225556"/>
            <a:ext cx="609600" cy="609600"/>
          </a:xfrm>
          <a:prstGeom prst="rect">
            <a:avLst/>
          </a:prstGeom>
        </p:spPr>
      </p:pic>
      <p:pic>
        <p:nvPicPr>
          <p:cNvPr id="10" name="Number 3">
            <a:hlinkClick r:id="" action="ppaction://media"/>
            <a:extLst>
              <a:ext uri="{FF2B5EF4-FFF2-40B4-BE49-F238E27FC236}">
                <a16:creationId xmlns:a16="http://schemas.microsoft.com/office/drawing/2014/main" id="{AFC7A615-F439-4B2B-95A6-4887E35E0B9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342315" y="6256476"/>
            <a:ext cx="609600" cy="609600"/>
          </a:xfrm>
          <a:prstGeom prst="rect">
            <a:avLst/>
          </a:prstGeom>
        </p:spPr>
      </p:pic>
      <p:pic>
        <p:nvPicPr>
          <p:cNvPr id="11" name="Number 4">
            <a:hlinkClick r:id="" action="ppaction://media"/>
            <a:extLst>
              <a:ext uri="{FF2B5EF4-FFF2-40B4-BE49-F238E27FC236}">
                <a16:creationId xmlns:a16="http://schemas.microsoft.com/office/drawing/2014/main" id="{A3C0B2CA-C357-4133-B06E-7C77FBC03D4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946540" y="6276397"/>
            <a:ext cx="609600" cy="609600"/>
          </a:xfrm>
          <a:prstGeom prst="rect">
            <a:avLst/>
          </a:prstGeom>
        </p:spPr>
      </p:pic>
      <p:pic>
        <p:nvPicPr>
          <p:cNvPr id="12" name="Number 5">
            <a:hlinkClick r:id="" action="ppaction://media"/>
            <a:extLst>
              <a:ext uri="{FF2B5EF4-FFF2-40B4-BE49-F238E27FC236}">
                <a16:creationId xmlns:a16="http://schemas.microsoft.com/office/drawing/2014/main" id="{8086514D-BBED-4B6C-B70A-4EA79B209C6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52024" y="6271974"/>
            <a:ext cx="609600" cy="609600"/>
          </a:xfrm>
          <a:prstGeom prst="rect">
            <a:avLst/>
          </a:prstGeom>
        </p:spPr>
      </p:pic>
      <p:pic>
        <p:nvPicPr>
          <p:cNvPr id="14" name="Number 7">
            <a:hlinkClick r:id="" action="ppaction://media"/>
            <a:extLst>
              <a:ext uri="{FF2B5EF4-FFF2-40B4-BE49-F238E27FC236}">
                <a16:creationId xmlns:a16="http://schemas.microsoft.com/office/drawing/2014/main" id="{F3C00ACB-6D83-469D-BE07-EE88DE55D5E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029902" y="6284166"/>
            <a:ext cx="609600" cy="609600"/>
          </a:xfrm>
          <a:prstGeom prst="rect">
            <a:avLst/>
          </a:prstGeom>
        </p:spPr>
      </p:pic>
      <p:pic>
        <p:nvPicPr>
          <p:cNvPr id="15" name="Number 8">
            <a:hlinkClick r:id="" action="ppaction://media"/>
            <a:extLst>
              <a:ext uri="{FF2B5EF4-FFF2-40B4-BE49-F238E27FC236}">
                <a16:creationId xmlns:a16="http://schemas.microsoft.com/office/drawing/2014/main" id="{8B1CD0F8-4209-4C7C-A056-14E159D406F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736953" y="6284166"/>
            <a:ext cx="609600" cy="609600"/>
          </a:xfrm>
          <a:prstGeom prst="rect">
            <a:avLst/>
          </a:prstGeom>
        </p:spPr>
      </p:pic>
      <p:pic>
        <p:nvPicPr>
          <p:cNvPr id="16" name="Number 9">
            <a:hlinkClick r:id="" action="ppaction://media"/>
            <a:extLst>
              <a:ext uri="{FF2B5EF4-FFF2-40B4-BE49-F238E27FC236}">
                <a16:creationId xmlns:a16="http://schemas.microsoft.com/office/drawing/2014/main" id="{63042B6D-E171-4024-BF04-4994C3476B1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442437" y="6293243"/>
            <a:ext cx="609600" cy="609600"/>
          </a:xfrm>
          <a:prstGeom prst="rect">
            <a:avLst/>
          </a:prstGeom>
        </p:spPr>
      </p:pic>
      <p:pic>
        <p:nvPicPr>
          <p:cNvPr id="17" name="Number 10">
            <a:hlinkClick r:id="" action="ppaction://media"/>
            <a:extLst>
              <a:ext uri="{FF2B5EF4-FFF2-40B4-BE49-F238E27FC236}">
                <a16:creationId xmlns:a16="http://schemas.microsoft.com/office/drawing/2014/main" id="{E975C42A-5684-4323-A2F9-78D5CAAC510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149488" y="6284473"/>
            <a:ext cx="609600" cy="6096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7F4FC1B1-6D8A-4661-910C-D8DABA44F741}"/>
              </a:ext>
            </a:extLst>
          </p:cNvPr>
          <p:cNvSpPr txBox="1"/>
          <p:nvPr/>
        </p:nvSpPr>
        <p:spPr>
          <a:xfrm>
            <a:off x="-1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26" name="Let's correct">
            <a:hlinkClick r:id="" action="ppaction://media"/>
            <a:extLst>
              <a:ext uri="{FF2B5EF4-FFF2-40B4-BE49-F238E27FC236}">
                <a16:creationId xmlns:a16="http://schemas.microsoft.com/office/drawing/2014/main" id="{1BBA4245-8C1E-4A95-9D5E-D50EB0B1EFA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44036" y="16023"/>
            <a:ext cx="609600" cy="609600"/>
          </a:xfrm>
          <a:prstGeom prst="rect">
            <a:avLst/>
          </a:prstGeom>
        </p:spPr>
      </p:pic>
      <p:pic>
        <p:nvPicPr>
          <p:cNvPr id="2" name="Number 6">
            <a:hlinkClick r:id="" action="ppaction://media"/>
            <a:extLst>
              <a:ext uri="{FF2B5EF4-FFF2-40B4-BE49-F238E27FC236}">
                <a16:creationId xmlns:a16="http://schemas.microsoft.com/office/drawing/2014/main" id="{340143EA-1833-4483-AD5D-B023E342874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323635" y="6243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0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4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4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8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11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7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0"/>
            </p:par>
            <p:par>
              <p:cTn id="141"/>
            </p:par>
            <p:par>
              <p:cTn id="142"/>
            </p:par>
            <p:par>
              <p:cTn id="143"/>
            </p:par>
            <p:par>
              <p:cTn id="144"/>
            </p:par>
            <p:par>
              <p:cTn id="145"/>
            </p:par>
            <p:par>
              <p:cTn id="146"/>
            </p:par>
            <p:par>
              <p:cTn id="147"/>
            </p:par>
            <p:par>
              <p:cTn id="148"/>
            </p:par>
            <p:par>
              <p:cTn id="149"/>
            </p:par>
            <p:par>
              <p:cTn id="150"/>
            </p:par>
            <p:par>
              <p:cTn id="151"/>
            </p:par>
            <p:par>
              <p:cTn id="152"/>
            </p:par>
            <p:par>
              <p:cTn id="153"/>
            </p:par>
            <p:par>
              <p:cTn id="154"/>
            </p:par>
            <p:par>
              <p:cTn id="155"/>
            </p:par>
            <p:audio>
              <p:cMediaNode vol="80000" showWhenStopped="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69" grpId="0"/>
      <p:bldP spid="69" grpId="1"/>
      <p:bldP spid="25" grpId="0"/>
      <p:bldP spid="2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42</Words>
  <Application>Microsoft Office PowerPoint</Application>
  <PresentationFormat>Affichage à l'écran (4:3)</PresentationFormat>
  <Paragraphs>27</Paragraphs>
  <Slides>3</Slides>
  <Notes>2</Notes>
  <HiddenSlides>0</HiddenSlides>
  <MMClips>22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Maiandra GD</vt:lpstr>
      <vt:lpstr>Calibri</vt:lpstr>
      <vt:lpstr>Thème Office</vt:lpstr>
      <vt:lpstr>La ville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199</cp:revision>
  <dcterms:created xsi:type="dcterms:W3CDTF">2013-01-27T09:55:18Z</dcterms:created>
  <dcterms:modified xsi:type="dcterms:W3CDTF">2021-02-21T07:57:35Z</dcterms:modified>
</cp:coreProperties>
</file>